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32.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ags/tag41.xml" ContentType="application/vnd.openxmlformats-officedocument.presentationml.tags+xml"/>
  <Override PartName="/ppt/notesSlides/notesSlide5.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tags/tag44.xml" ContentType="application/vnd.openxmlformats-officedocument.presentationml.tags+xml"/>
  <Override PartName="/ppt/notesSlides/notesSlide7.xml" ContentType="application/vnd.openxmlformats-officedocument.presentationml.notesSlide+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ags/tag45.xml" ContentType="application/vnd.openxmlformats-officedocument.presentationml.tags+xml"/>
  <Override PartName="/ppt/notesSlides/notesSlide9.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ags/tag46.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tags/tag47.xml" ContentType="application/vnd.openxmlformats-officedocument.presentationml.tags+xml"/>
  <Override PartName="/ppt/notesSlides/notesSlide12.xml" ContentType="application/vnd.openxmlformats-officedocument.presentationml.notesSlide+xml"/>
  <Override PartName="/ppt/charts/chart20.xml" ContentType="application/vnd.openxmlformats-officedocument.drawingml.chart+xml"/>
  <Override PartName="/ppt/tags/tag48.xml" ContentType="application/vnd.openxmlformats-officedocument.presentationml.tags+xml"/>
  <Override PartName="/ppt/notesSlides/notesSlide13.xml" ContentType="application/vnd.openxmlformats-officedocument.presentationml.notesSlide+xml"/>
  <Override PartName="/ppt/charts/chart21.xml" ContentType="application/vnd.openxmlformats-officedocument.drawingml.chart+xml"/>
  <Override PartName="/ppt/tags/tag49.xml" ContentType="application/vnd.openxmlformats-officedocument.presentationml.tags+xml"/>
  <Override PartName="/ppt/notesSlides/notesSlide14.xml" ContentType="application/vnd.openxmlformats-officedocument.presentationml.notesSlide+xml"/>
  <Override PartName="/ppt/charts/chart22.xml" ContentType="application/vnd.openxmlformats-officedocument.drawingml.chart+xml"/>
  <Override PartName="/ppt/tags/tag50.xml" ContentType="application/vnd.openxmlformats-officedocument.presentationml.tags+xml"/>
  <Override PartName="/ppt/notesSlides/notesSlide15.xml" ContentType="application/vnd.openxmlformats-officedocument.presentationml.notesSlide+xml"/>
  <Override PartName="/ppt/charts/chart23.xml" ContentType="application/vnd.openxmlformats-officedocument.drawingml.chart+xml"/>
  <Override PartName="/ppt/tags/tag51.xml" ContentType="application/vnd.openxmlformats-officedocument.presentationml.tags+xml"/>
  <Override PartName="/ppt/notesSlides/notesSlide16.xml" ContentType="application/vnd.openxmlformats-officedocument.presentationml.notesSlide+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27"/>
  </p:notesMasterIdLst>
  <p:sldIdLst>
    <p:sldId id="309" r:id="rId6"/>
    <p:sldId id="1448943442" r:id="rId7"/>
    <p:sldId id="289" r:id="rId8"/>
    <p:sldId id="500" r:id="rId9"/>
    <p:sldId id="1448943473" r:id="rId10"/>
    <p:sldId id="1448943444" r:id="rId11"/>
    <p:sldId id="1448943445" r:id="rId12"/>
    <p:sldId id="5431" r:id="rId13"/>
    <p:sldId id="1448943536" r:id="rId14"/>
    <p:sldId id="5434" r:id="rId15"/>
    <p:sldId id="499" r:id="rId16"/>
    <p:sldId id="5435" r:id="rId17"/>
    <p:sldId id="507" r:id="rId18"/>
    <p:sldId id="5444" r:id="rId19"/>
    <p:sldId id="498" r:id="rId20"/>
    <p:sldId id="5437" r:id="rId21"/>
    <p:sldId id="5440" r:id="rId22"/>
    <p:sldId id="5441" r:id="rId23"/>
    <p:sldId id="511" r:id="rId24"/>
    <p:sldId id="275" r:id="rId25"/>
    <p:sldId id="307"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snapToGrid="0" showGuides="1">
      <p:cViewPr varScale="1">
        <p:scale>
          <a:sx n="116" d="100"/>
          <a:sy n="116" d="100"/>
        </p:scale>
        <p:origin x="120"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69378827646547"/>
          <c:y val="0.10833662109977267"/>
          <c:w val="0.62918963254593185"/>
          <c:h val="0.72315218373869317"/>
        </c:manualLayout>
      </c:layout>
      <c:barChart>
        <c:barDir val="col"/>
        <c:grouping val="clustered"/>
        <c:varyColors val="0"/>
        <c:ser>
          <c:idx val="1"/>
          <c:order val="0"/>
          <c:spPr>
            <a:solidFill>
              <a:schemeClr val="dk2"/>
            </a:solidFill>
            <a:ln w="6350">
              <a:solidFill>
                <a:srgbClr val="FFFFFF"/>
              </a:solidFill>
              <a:prstDash val="solid"/>
            </a:ln>
          </c:spPr>
          <c:invertIfNegative val="0"/>
          <c:cat>
            <c:numRef>
              <c:f>Sheet1!$I$11:$I$25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Sheet1!$J$11:$J$25</c:f>
              <c:numCache>
                <c:formatCode>0.0</c:formatCode>
                <c:ptCount val="15"/>
                <c:pt idx="0">
                  <c:v>179.3</c:v>
                </c:pt>
                <c:pt idx="1">
                  <c:v>1242.7</c:v>
                </c:pt>
                <c:pt idx="2">
                  <c:v>1477.5</c:v>
                </c:pt>
                <c:pt idx="3">
                  <c:v>1585.6</c:v>
                </c:pt>
                <c:pt idx="4">
                  <c:v>1051.5</c:v>
                </c:pt>
                <c:pt idx="5">
                  <c:v>1100</c:v>
                </c:pt>
                <c:pt idx="6">
                  <c:v>798.6</c:v>
                </c:pt>
                <c:pt idx="7">
                  <c:v>633.1</c:v>
                </c:pt>
                <c:pt idx="8">
                  <c:v>684.2</c:v>
                </c:pt>
                <c:pt idx="9">
                  <c:v>696.7</c:v>
                </c:pt>
                <c:pt idx="10">
                  <c:v>536.79999999999995</c:v>
                </c:pt>
                <c:pt idx="11">
                  <c:v>1105</c:v>
                </c:pt>
                <c:pt idx="12">
                  <c:v>1040</c:v>
                </c:pt>
                <c:pt idx="13">
                  <c:v>4281.5</c:v>
                </c:pt>
                <c:pt idx="14">
                  <c:v>1870</c:v>
                </c:pt>
              </c:numCache>
            </c:numRef>
          </c:val>
          <c:extLst>
            <c:ext xmlns:c16="http://schemas.microsoft.com/office/drawing/2014/chart" uri="{C3380CC4-5D6E-409C-BE32-E72D297353CC}">
              <c16:uniqueId val="{00000000-2303-411F-ABC4-D23C15BF1CE8}"/>
            </c:ext>
          </c:extLst>
        </c:ser>
        <c:dLbls>
          <c:showLegendKey val="0"/>
          <c:showVal val="0"/>
          <c:showCatName val="0"/>
          <c:showSerName val="0"/>
          <c:showPercent val="0"/>
          <c:showBubbleSize val="0"/>
        </c:dLbls>
        <c:gapWidth val="160"/>
        <c:axId val="1269657552"/>
        <c:axId val="1021316816"/>
      </c:barChart>
      <c:catAx>
        <c:axId val="1269657552"/>
        <c:scaling>
          <c:orientation val="minMax"/>
        </c:scaling>
        <c:delete val="0"/>
        <c:axPos val="b"/>
        <c:numFmt formatCode="General" sourceLinked="1"/>
        <c:majorTickMark val="none"/>
        <c:minorTickMark val="none"/>
        <c:tickLblPos val="low"/>
        <c:spPr>
          <a:noFill/>
          <a:ln w="12700" cap="flat" cmpd="sng" algn="ctr">
            <a:solidFill>
              <a:schemeClr val="dk1"/>
            </a:solidFill>
            <a:prstDash val="solid"/>
            <a:round/>
          </a:ln>
          <a:effectLst/>
        </c:spPr>
        <c:txPr>
          <a:bodyPr rot="-5400000"/>
          <a:lstStyle/>
          <a:p>
            <a:pPr>
              <a:defRPr sz="800" b="0">
                <a:latin typeface="+mn-lt"/>
                <a:ea typeface="+mn-lt"/>
                <a:cs typeface="+mn-lt"/>
              </a:defRPr>
            </a:pPr>
            <a:endParaRPr lang="en-US"/>
          </a:p>
        </c:txPr>
        <c:crossAx val="1021316816"/>
        <c:crosses val="autoZero"/>
        <c:auto val="1"/>
        <c:lblAlgn val="ctr"/>
        <c:lblOffset val="100"/>
        <c:noMultiLvlLbl val="0"/>
      </c:catAx>
      <c:valAx>
        <c:axId val="1021316816"/>
        <c:scaling>
          <c:orientation val="minMax"/>
          <c:max val="5000"/>
        </c:scaling>
        <c:delete val="0"/>
        <c:axPos val="l"/>
        <c:majorGridlines>
          <c:spPr>
            <a:ln w="6350">
              <a:solidFill>
                <a:srgbClr val="000000">
                  <a:tint val="70000"/>
                </a:srgbClr>
              </a:solidFill>
              <a:prstDash val="solid"/>
            </a:ln>
          </c:spPr>
        </c:majorGridlines>
        <c:title>
          <c:tx>
            <c:rich>
              <a:bodyPr/>
              <a:lstStyle/>
              <a:p>
                <a:pPr>
                  <a:defRPr sz="800" b="0">
                    <a:latin typeface="+mn-lt"/>
                    <a:ea typeface="+mn-ea"/>
                  </a:defRPr>
                </a:pPr>
                <a:r>
                  <a:rPr lang="en-US">
                    <a:latin typeface="+mn-lt"/>
                    <a:ea typeface="+mn-ea"/>
                  </a:rPr>
                  <a:t>Billions USD, Net Issuance</a:t>
                </a:r>
              </a:p>
            </c:rich>
          </c:tx>
          <c:layout>
            <c:manualLayout>
              <c:xMode val="edge"/>
              <c:yMode val="edge"/>
              <c:x val="0"/>
              <c:y val="0.19673459318853645"/>
            </c:manualLayout>
          </c:layout>
          <c:overlay val="0"/>
        </c:title>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269657552"/>
        <c:crosses val="autoZero"/>
        <c:crossBetween val="between"/>
        <c:majorUnit val="1000"/>
      </c:valAx>
      <c:spPr>
        <a:noFill/>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9585057569605"/>
          <c:y val="0"/>
          <c:w val="0.74573237451537511"/>
          <c:h val="0.92652049063061392"/>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General</c:formatCode>
                <c:ptCount val="29"/>
                <c:pt idx="0">
                  <c:v>0</c:v>
                </c:pt>
                <c:pt idx="1">
                  <c:v>-2.2404263718909245E-3</c:v>
                </c:pt>
                <c:pt idx="2">
                  <c:v>-8.7050927753651308E-3</c:v>
                </c:pt>
                <c:pt idx="3">
                  <c:v>5.7441768653772041E-3</c:v>
                </c:pt>
                <c:pt idx="4">
                  <c:v>5.0434267666799037E-3</c:v>
                </c:pt>
                <c:pt idx="5">
                  <c:v>8.5274378207660373E-3</c:v>
                </c:pt>
                <c:pt idx="6">
                  <c:v>-3.3655744176864788E-3</c:v>
                </c:pt>
                <c:pt idx="7">
                  <c:v>-2.3075404658507659E-2</c:v>
                </c:pt>
                <c:pt idx="8">
                  <c:v>-3.6804184761152769E-2</c:v>
                </c:pt>
                <c:pt idx="9">
                  <c:v>-8.7751677852348942E-2</c:v>
                </c:pt>
                <c:pt idx="10">
                  <c:v>-8.9824318989340735E-2</c:v>
                </c:pt>
                <c:pt idx="11">
                  <c:v>-5.8409001184366316E-2</c:v>
                </c:pt>
                <c:pt idx="12">
                  <c:v>-5.465850769838132E-2</c:v>
                </c:pt>
                <c:pt idx="13">
                  <c:v>-5.863600473746533E-2</c:v>
                </c:pt>
                <c:pt idx="14">
                  <c:v>-6.3718910382944971E-2</c:v>
                </c:pt>
                <c:pt idx="15">
                  <c:v>-5.2477299644690056E-2</c:v>
                </c:pt>
                <c:pt idx="16">
                  <c:v>-5.7915515199368328E-2</c:v>
                </c:pt>
                <c:pt idx="17">
                  <c:v>-5.6731148835373002E-2</c:v>
                </c:pt>
                <c:pt idx="18">
                  <c:v>-4.82E-2</c:v>
                </c:pt>
                <c:pt idx="19">
                  <c:v>-3.9100000000000003E-2</c:v>
                </c:pt>
                <c:pt idx="20">
                  <c:v>-3.6478484011054066E-2</c:v>
                </c:pt>
                <c:pt idx="21">
                  <c:v>-4.0742202921437036E-2</c:v>
                </c:pt>
                <c:pt idx="22">
                  <c:v>-3.5807343071456776E-2</c:v>
                </c:pt>
                <c:pt idx="23" formatCode="0.00%">
                  <c:v>-2.3183971575207161E-2</c:v>
                </c:pt>
                <c:pt idx="24" formatCode="0.00%">
                  <c:v>-2.7960915909988143E-2</c:v>
                </c:pt>
                <c:pt idx="25" formatCode="0.00%">
                  <c:v>-3.0063166206079673E-2</c:v>
                </c:pt>
                <c:pt idx="26" formatCode="0.00%">
                  <c:v>-2.691472562179224E-2</c:v>
                </c:pt>
                <c:pt idx="27" formatCode="0.00%">
                  <c:v>-7.6786419265692032E-3</c:v>
                </c:pt>
                <c:pt idx="28" formatCode="0.00%">
                  <c:v>-1.8851164626923441E-3</c:v>
                </c:pt>
              </c:numCache>
            </c:numRef>
          </c:val>
          <c:extLst>
            <c:ext xmlns:c16="http://schemas.microsoft.com/office/drawing/2014/chart" uri="{C3380CC4-5D6E-409C-BE32-E72D297353CC}">
              <c16:uniqueId val="{00000000-7F26-4E92-AC10-086B47080E8E}"/>
            </c:ext>
          </c:extLst>
        </c:ser>
        <c:dLbls>
          <c:showLegendKey val="0"/>
          <c:showVal val="0"/>
          <c:showCatName val="0"/>
          <c:showSerName val="0"/>
          <c:showPercent val="0"/>
          <c:showBubbleSize val="0"/>
        </c:dLbls>
        <c:axId val="1668118320"/>
        <c:axId val="1668121648"/>
      </c:areaChart>
      <c:dateAx>
        <c:axId val="1668118320"/>
        <c:scaling>
          <c:orientation val="minMax"/>
          <c:max val="44742"/>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ax val="0.70000000000000007"/>
        </c:scaling>
        <c:delete val="1"/>
        <c:axPos val="l"/>
        <c:numFmt formatCode="General"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9585057569605"/>
          <c:y val="0"/>
          <c:w val="0.74573237451537511"/>
          <c:h val="0.76530879964391851"/>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General</c:formatCode>
                <c:ptCount val="29"/>
                <c:pt idx="0">
                  <c:v>0</c:v>
                </c:pt>
                <c:pt idx="1">
                  <c:v>-0.12457098460447613</c:v>
                </c:pt>
                <c:pt idx="2">
                  <c:v>-0.23308265005167039</c:v>
                </c:pt>
                <c:pt idx="3">
                  <c:v>-0.23946790776263283</c:v>
                </c:pt>
                <c:pt idx="4">
                  <c:v>-0.22280890994259672</c:v>
                </c:pt>
                <c:pt idx="5">
                  <c:v>-0.2276402833198814</c:v>
                </c:pt>
                <c:pt idx="6">
                  <c:v>-0.24758808487527428</c:v>
                </c:pt>
                <c:pt idx="7">
                  <c:v>-0.25540276531066364</c:v>
                </c:pt>
                <c:pt idx="8">
                  <c:v>-0.18536859494157854</c:v>
                </c:pt>
                <c:pt idx="9">
                  <c:v>-0.1575834835672959</c:v>
                </c:pt>
                <c:pt idx="10">
                  <c:v>-0.2231219497476824</c:v>
                </c:pt>
                <c:pt idx="11">
                  <c:v>-0.24257567642998845</c:v>
                </c:pt>
                <c:pt idx="12">
                  <c:v>-0.25623250937233633</c:v>
                </c:pt>
                <c:pt idx="13">
                  <c:v>-0.25649651884650493</c:v>
                </c:pt>
                <c:pt idx="14">
                  <c:v>-0.15911851008139033</c:v>
                </c:pt>
                <c:pt idx="15">
                  <c:v>-5.6320763967986909E-2</c:v>
                </c:pt>
                <c:pt idx="16">
                  <c:v>-3.189988760739515E-2</c:v>
                </c:pt>
                <c:pt idx="17">
                  <c:v>-8.1197999562498624E-2</c:v>
                </c:pt>
                <c:pt idx="18">
                  <c:v>-0.12</c:v>
                </c:pt>
                <c:pt idx="19">
                  <c:v>-0.24959999999999999</c:v>
                </c:pt>
                <c:pt idx="20">
                  <c:v>-0.22308046254459873</c:v>
                </c:pt>
                <c:pt idx="21">
                  <c:v>-0.18851407924810104</c:v>
                </c:pt>
                <c:pt idx="22">
                  <c:v>-0.21191663335118535</c:v>
                </c:pt>
                <c:pt idx="23" formatCode="0.00%">
                  <c:v>-0.18423712576657034</c:v>
                </c:pt>
                <c:pt idx="24" formatCode="0.00%">
                  <c:v>-0.14215024402018539</c:v>
                </c:pt>
                <c:pt idx="25" formatCode="0.00%">
                  <c:v>-5.0731306243446884E-2</c:v>
                </c:pt>
                <c:pt idx="26" formatCode="0.00%">
                  <c:v>0.12589480353923557</c:v>
                </c:pt>
                <c:pt idx="27" formatCode="0.00%">
                  <c:v>0.26732845041524916</c:v>
                </c:pt>
                <c:pt idx="28" formatCode="0.00%">
                  <c:v>0.24426156550075059</c:v>
                </c:pt>
              </c:numCache>
            </c:numRef>
          </c:val>
          <c:extLst>
            <c:ext xmlns:c16="http://schemas.microsoft.com/office/drawing/2014/chart" uri="{C3380CC4-5D6E-409C-BE32-E72D297353CC}">
              <c16:uniqueId val="{00000000-D64C-4B9D-B01F-ECFF1480DA3E}"/>
            </c:ext>
          </c:extLst>
        </c:ser>
        <c:dLbls>
          <c:showLegendKey val="0"/>
          <c:showVal val="0"/>
          <c:showCatName val="0"/>
          <c:showSerName val="0"/>
          <c:showPercent val="0"/>
          <c:showBubbleSize val="0"/>
        </c:dLbls>
        <c:axId val="1668118320"/>
        <c:axId val="1668121648"/>
      </c:areaChart>
      <c:dateAx>
        <c:axId val="1668118320"/>
        <c:scaling>
          <c:orientation val="minMax"/>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ax val="0.70000000000000007"/>
          <c:min val="-0.30000000000000004"/>
        </c:scaling>
        <c:delete val="1"/>
        <c:axPos val="l"/>
        <c:numFmt formatCode="General"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30813698405119"/>
          <c:y val="3.7895603745265953E-2"/>
          <c:w val="0.68523243483624841"/>
          <c:h val="0.8389436840826196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Sugar</c:v>
                </c:pt>
                <c:pt idx="1">
                  <c:v>Soybeans</c:v>
                </c:pt>
                <c:pt idx="2">
                  <c:v>Wheat</c:v>
                </c:pt>
                <c:pt idx="3">
                  <c:v>Corn</c:v>
                </c:pt>
                <c:pt idx="5">
                  <c:v>Brent Crude Oil</c:v>
                </c:pt>
                <c:pt idx="6">
                  <c:v>WTI Crude Oil</c:v>
                </c:pt>
                <c:pt idx="7">
                  <c:v>ULSD (Heating Oil)</c:v>
                </c:pt>
                <c:pt idx="8">
                  <c:v>RBOB Gasoline</c:v>
                </c:pt>
                <c:pt idx="9">
                  <c:v>Natural Gas</c:v>
                </c:pt>
              </c:strCache>
            </c:strRef>
          </c:cat>
          <c:val>
            <c:numRef>
              <c:f>Sheet1!$B$2:$B$11</c:f>
              <c:numCache>
                <c:formatCode>0.00%</c:formatCode>
                <c:ptCount val="10"/>
                <c:pt idx="0">
                  <c:v>0.52270000000000005</c:v>
                </c:pt>
                <c:pt idx="1">
                  <c:v>0.52310000000000001</c:v>
                </c:pt>
                <c:pt idx="2">
                  <c:v>0.7399</c:v>
                </c:pt>
                <c:pt idx="3">
                  <c:v>1.1599999999999999</c:v>
                </c:pt>
                <c:pt idx="5">
                  <c:v>1.3275999999999999</c:v>
                </c:pt>
                <c:pt idx="6">
                  <c:v>1.4610000000000001</c:v>
                </c:pt>
                <c:pt idx="7">
                  <c:v>1.9115</c:v>
                </c:pt>
                <c:pt idx="8">
                  <c:v>1.9484999999999999</c:v>
                </c:pt>
                <c:pt idx="9">
                  <c:v>2.6600999999999999</c:v>
                </c:pt>
              </c:numCache>
            </c:numRef>
          </c:val>
          <c:extLst>
            <c:ext xmlns:c16="http://schemas.microsoft.com/office/drawing/2014/chart" uri="{C3380CC4-5D6E-409C-BE32-E72D297353CC}">
              <c16:uniqueId val="{00000000-FCD7-4EB9-9755-AB4575857C6B}"/>
            </c:ext>
          </c:extLst>
        </c:ser>
        <c:dLbls>
          <c:dLblPos val="outEnd"/>
          <c:showLegendKey val="0"/>
          <c:showVal val="1"/>
          <c:showCatName val="0"/>
          <c:showSerName val="0"/>
          <c:showPercent val="0"/>
          <c:showBubbleSize val="0"/>
        </c:dLbls>
        <c:gapWidth val="182"/>
        <c:axId val="651505487"/>
        <c:axId val="651511311"/>
      </c:barChart>
      <c:catAx>
        <c:axId val="651505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51511311"/>
        <c:crosses val="autoZero"/>
        <c:auto val="1"/>
        <c:lblAlgn val="ctr"/>
        <c:lblOffset val="100"/>
        <c:noMultiLvlLbl val="0"/>
      </c:catAx>
      <c:valAx>
        <c:axId val="651511311"/>
        <c:scaling>
          <c:orientation val="minMax"/>
          <c:max val="3"/>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51505487"/>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National Average Gasoline Prices Unleaded (LHS)</c:v>
                </c:pt>
              </c:strCache>
            </c:strRef>
          </c:tx>
          <c:spPr>
            <a:ln w="28575" cap="rnd">
              <a:solidFill>
                <a:schemeClr val="accent1"/>
              </a:solidFill>
              <a:round/>
            </a:ln>
            <a:effectLst/>
          </c:spPr>
          <c:marker>
            <c:symbol val="none"/>
          </c:marker>
          <c:cat>
            <c:numRef>
              <c:f>Sheet1!$A$2:$A$222</c:f>
              <c:numCache>
                <c:formatCode>m/d/yyyy</c:formatCode>
                <c:ptCount val="221"/>
                <c:pt idx="0">
                  <c:v>38077</c:v>
                </c:pt>
                <c:pt idx="1">
                  <c:v>38107</c:v>
                </c:pt>
                <c:pt idx="2">
                  <c:v>38138</c:v>
                </c:pt>
                <c:pt idx="3">
                  <c:v>38168</c:v>
                </c:pt>
                <c:pt idx="4">
                  <c:v>38199</c:v>
                </c:pt>
                <c:pt idx="5">
                  <c:v>38230</c:v>
                </c:pt>
                <c:pt idx="6">
                  <c:v>38260</c:v>
                </c:pt>
                <c:pt idx="7">
                  <c:v>38291</c:v>
                </c:pt>
                <c:pt idx="8">
                  <c:v>38321</c:v>
                </c:pt>
                <c:pt idx="9">
                  <c:v>38352</c:v>
                </c:pt>
                <c:pt idx="10">
                  <c:v>38383</c:v>
                </c:pt>
                <c:pt idx="11">
                  <c:v>38411</c:v>
                </c:pt>
                <c:pt idx="12">
                  <c:v>38442</c:v>
                </c:pt>
                <c:pt idx="13">
                  <c:v>38472</c:v>
                </c:pt>
                <c:pt idx="14">
                  <c:v>38503</c:v>
                </c:pt>
                <c:pt idx="15">
                  <c:v>38533</c:v>
                </c:pt>
                <c:pt idx="16">
                  <c:v>38564</c:v>
                </c:pt>
                <c:pt idx="17">
                  <c:v>38595</c:v>
                </c:pt>
                <c:pt idx="18">
                  <c:v>38625</c:v>
                </c:pt>
                <c:pt idx="19">
                  <c:v>38656</c:v>
                </c:pt>
                <c:pt idx="20">
                  <c:v>38686</c:v>
                </c:pt>
                <c:pt idx="21">
                  <c:v>38717</c:v>
                </c:pt>
                <c:pt idx="22">
                  <c:v>38748</c:v>
                </c:pt>
                <c:pt idx="23">
                  <c:v>38776</c:v>
                </c:pt>
                <c:pt idx="24">
                  <c:v>38807</c:v>
                </c:pt>
                <c:pt idx="25">
                  <c:v>38837</c:v>
                </c:pt>
                <c:pt idx="26">
                  <c:v>38868</c:v>
                </c:pt>
                <c:pt idx="27">
                  <c:v>38898</c:v>
                </c:pt>
                <c:pt idx="28">
                  <c:v>38929</c:v>
                </c:pt>
                <c:pt idx="29">
                  <c:v>38960</c:v>
                </c:pt>
                <c:pt idx="30">
                  <c:v>38990</c:v>
                </c:pt>
                <c:pt idx="31">
                  <c:v>39021</c:v>
                </c:pt>
                <c:pt idx="32">
                  <c:v>39051</c:v>
                </c:pt>
                <c:pt idx="33">
                  <c:v>39082</c:v>
                </c:pt>
                <c:pt idx="34">
                  <c:v>39113</c:v>
                </c:pt>
                <c:pt idx="35">
                  <c:v>39141</c:v>
                </c:pt>
                <c:pt idx="36">
                  <c:v>39172</c:v>
                </c:pt>
                <c:pt idx="37">
                  <c:v>39202</c:v>
                </c:pt>
                <c:pt idx="38">
                  <c:v>39233</c:v>
                </c:pt>
                <c:pt idx="39">
                  <c:v>39263</c:v>
                </c:pt>
                <c:pt idx="40">
                  <c:v>39294</c:v>
                </c:pt>
                <c:pt idx="41">
                  <c:v>39325</c:v>
                </c:pt>
                <c:pt idx="42">
                  <c:v>39355</c:v>
                </c:pt>
                <c:pt idx="43">
                  <c:v>39386</c:v>
                </c:pt>
                <c:pt idx="44">
                  <c:v>39416</c:v>
                </c:pt>
                <c:pt idx="45">
                  <c:v>39447</c:v>
                </c:pt>
                <c:pt idx="46">
                  <c:v>39478</c:v>
                </c:pt>
                <c:pt idx="47">
                  <c:v>39507</c:v>
                </c:pt>
                <c:pt idx="48">
                  <c:v>39538</c:v>
                </c:pt>
                <c:pt idx="49">
                  <c:v>39568</c:v>
                </c:pt>
                <c:pt idx="50">
                  <c:v>39599</c:v>
                </c:pt>
                <c:pt idx="51">
                  <c:v>39629</c:v>
                </c:pt>
                <c:pt idx="52">
                  <c:v>39660</c:v>
                </c:pt>
                <c:pt idx="53">
                  <c:v>39691</c:v>
                </c:pt>
                <c:pt idx="54">
                  <c:v>39721</c:v>
                </c:pt>
                <c:pt idx="55">
                  <c:v>39752</c:v>
                </c:pt>
                <c:pt idx="56">
                  <c:v>39782</c:v>
                </c:pt>
                <c:pt idx="57">
                  <c:v>39813</c:v>
                </c:pt>
                <c:pt idx="58">
                  <c:v>39844</c:v>
                </c:pt>
                <c:pt idx="59">
                  <c:v>39872</c:v>
                </c:pt>
                <c:pt idx="60">
                  <c:v>39903</c:v>
                </c:pt>
                <c:pt idx="61">
                  <c:v>39933</c:v>
                </c:pt>
                <c:pt idx="62">
                  <c:v>39964</c:v>
                </c:pt>
                <c:pt idx="63">
                  <c:v>39994</c:v>
                </c:pt>
                <c:pt idx="64">
                  <c:v>40025</c:v>
                </c:pt>
                <c:pt idx="65">
                  <c:v>40056</c:v>
                </c:pt>
                <c:pt idx="66">
                  <c:v>40086</c:v>
                </c:pt>
                <c:pt idx="67">
                  <c:v>40117</c:v>
                </c:pt>
                <c:pt idx="68">
                  <c:v>40147</c:v>
                </c:pt>
                <c:pt idx="69">
                  <c:v>40178</c:v>
                </c:pt>
                <c:pt idx="70">
                  <c:v>40209</c:v>
                </c:pt>
                <c:pt idx="71">
                  <c:v>40237</c:v>
                </c:pt>
                <c:pt idx="72">
                  <c:v>40268</c:v>
                </c:pt>
                <c:pt idx="73">
                  <c:v>40298</c:v>
                </c:pt>
                <c:pt idx="74">
                  <c:v>40329</c:v>
                </c:pt>
                <c:pt idx="75">
                  <c:v>40359</c:v>
                </c:pt>
                <c:pt idx="76">
                  <c:v>40390</c:v>
                </c:pt>
                <c:pt idx="77">
                  <c:v>40421</c:v>
                </c:pt>
                <c:pt idx="78">
                  <c:v>40451</c:v>
                </c:pt>
                <c:pt idx="79">
                  <c:v>40482</c:v>
                </c:pt>
                <c:pt idx="80">
                  <c:v>40512</c:v>
                </c:pt>
                <c:pt idx="81">
                  <c:v>40543</c:v>
                </c:pt>
                <c:pt idx="82">
                  <c:v>40574</c:v>
                </c:pt>
                <c:pt idx="83">
                  <c:v>40602</c:v>
                </c:pt>
                <c:pt idx="84">
                  <c:v>40633</c:v>
                </c:pt>
                <c:pt idx="85">
                  <c:v>40663</c:v>
                </c:pt>
                <c:pt idx="86">
                  <c:v>40694</c:v>
                </c:pt>
                <c:pt idx="87">
                  <c:v>40724</c:v>
                </c:pt>
                <c:pt idx="88">
                  <c:v>40755</c:v>
                </c:pt>
                <c:pt idx="89">
                  <c:v>40786</c:v>
                </c:pt>
                <c:pt idx="90">
                  <c:v>40816</c:v>
                </c:pt>
                <c:pt idx="91">
                  <c:v>40847</c:v>
                </c:pt>
                <c:pt idx="92">
                  <c:v>40877</c:v>
                </c:pt>
                <c:pt idx="93">
                  <c:v>40908</c:v>
                </c:pt>
                <c:pt idx="94">
                  <c:v>40939</c:v>
                </c:pt>
                <c:pt idx="95">
                  <c:v>40968</c:v>
                </c:pt>
                <c:pt idx="96">
                  <c:v>40999</c:v>
                </c:pt>
                <c:pt idx="97">
                  <c:v>41029</c:v>
                </c:pt>
                <c:pt idx="98">
                  <c:v>41060</c:v>
                </c:pt>
                <c:pt idx="99">
                  <c:v>41090</c:v>
                </c:pt>
                <c:pt idx="100">
                  <c:v>41121</c:v>
                </c:pt>
                <c:pt idx="101">
                  <c:v>41152</c:v>
                </c:pt>
                <c:pt idx="102">
                  <c:v>41182</c:v>
                </c:pt>
                <c:pt idx="103">
                  <c:v>41213</c:v>
                </c:pt>
                <c:pt idx="104">
                  <c:v>41243</c:v>
                </c:pt>
                <c:pt idx="105">
                  <c:v>41274</c:v>
                </c:pt>
                <c:pt idx="106">
                  <c:v>41305</c:v>
                </c:pt>
                <c:pt idx="107">
                  <c:v>41333</c:v>
                </c:pt>
                <c:pt idx="108">
                  <c:v>41364</c:v>
                </c:pt>
                <c:pt idx="109">
                  <c:v>41394</c:v>
                </c:pt>
                <c:pt idx="110">
                  <c:v>41425</c:v>
                </c:pt>
                <c:pt idx="111">
                  <c:v>41455</c:v>
                </c:pt>
                <c:pt idx="112">
                  <c:v>41486</c:v>
                </c:pt>
                <c:pt idx="113">
                  <c:v>41517</c:v>
                </c:pt>
                <c:pt idx="114">
                  <c:v>41547</c:v>
                </c:pt>
                <c:pt idx="115">
                  <c:v>41578</c:v>
                </c:pt>
                <c:pt idx="116">
                  <c:v>41608</c:v>
                </c:pt>
                <c:pt idx="117">
                  <c:v>41639</c:v>
                </c:pt>
                <c:pt idx="118">
                  <c:v>41670</c:v>
                </c:pt>
                <c:pt idx="119">
                  <c:v>41698</c:v>
                </c:pt>
                <c:pt idx="120">
                  <c:v>41729</c:v>
                </c:pt>
                <c:pt idx="121">
                  <c:v>41759</c:v>
                </c:pt>
                <c:pt idx="122">
                  <c:v>41790</c:v>
                </c:pt>
                <c:pt idx="123">
                  <c:v>41820</c:v>
                </c:pt>
                <c:pt idx="124">
                  <c:v>41851</c:v>
                </c:pt>
                <c:pt idx="125">
                  <c:v>41882</c:v>
                </c:pt>
                <c:pt idx="126">
                  <c:v>41912</c:v>
                </c:pt>
                <c:pt idx="127">
                  <c:v>41943</c:v>
                </c:pt>
                <c:pt idx="128">
                  <c:v>41973</c:v>
                </c:pt>
                <c:pt idx="129">
                  <c:v>42004</c:v>
                </c:pt>
                <c:pt idx="130">
                  <c:v>42035</c:v>
                </c:pt>
                <c:pt idx="131">
                  <c:v>42063</c:v>
                </c:pt>
                <c:pt idx="132">
                  <c:v>42094</c:v>
                </c:pt>
                <c:pt idx="133">
                  <c:v>42124</c:v>
                </c:pt>
                <c:pt idx="134">
                  <c:v>42155</c:v>
                </c:pt>
                <c:pt idx="135">
                  <c:v>42185</c:v>
                </c:pt>
                <c:pt idx="136">
                  <c:v>42216</c:v>
                </c:pt>
                <c:pt idx="137">
                  <c:v>42247</c:v>
                </c:pt>
                <c:pt idx="138">
                  <c:v>42277</c:v>
                </c:pt>
                <c:pt idx="139">
                  <c:v>42308</c:v>
                </c:pt>
                <c:pt idx="140">
                  <c:v>42338</c:v>
                </c:pt>
                <c:pt idx="141">
                  <c:v>42369</c:v>
                </c:pt>
                <c:pt idx="142">
                  <c:v>42400</c:v>
                </c:pt>
                <c:pt idx="143">
                  <c:v>42429</c:v>
                </c:pt>
                <c:pt idx="144">
                  <c:v>42460</c:v>
                </c:pt>
                <c:pt idx="145">
                  <c:v>42490</c:v>
                </c:pt>
                <c:pt idx="146">
                  <c:v>42521</c:v>
                </c:pt>
                <c:pt idx="147">
                  <c:v>42551</c:v>
                </c:pt>
                <c:pt idx="148">
                  <c:v>42582</c:v>
                </c:pt>
                <c:pt idx="149">
                  <c:v>42613</c:v>
                </c:pt>
                <c:pt idx="150">
                  <c:v>42643</c:v>
                </c:pt>
                <c:pt idx="151">
                  <c:v>42674</c:v>
                </c:pt>
                <c:pt idx="152">
                  <c:v>42704</c:v>
                </c:pt>
                <c:pt idx="153">
                  <c:v>42735</c:v>
                </c:pt>
                <c:pt idx="154">
                  <c:v>42766</c:v>
                </c:pt>
                <c:pt idx="155">
                  <c:v>42794</c:v>
                </c:pt>
                <c:pt idx="156">
                  <c:v>42825</c:v>
                </c:pt>
                <c:pt idx="157">
                  <c:v>42855</c:v>
                </c:pt>
                <c:pt idx="158">
                  <c:v>42886</c:v>
                </c:pt>
                <c:pt idx="159">
                  <c:v>42916</c:v>
                </c:pt>
                <c:pt idx="160">
                  <c:v>42947</c:v>
                </c:pt>
                <c:pt idx="161">
                  <c:v>42978</c:v>
                </c:pt>
                <c:pt idx="162">
                  <c:v>43008</c:v>
                </c:pt>
                <c:pt idx="163">
                  <c:v>43039</c:v>
                </c:pt>
                <c:pt idx="164">
                  <c:v>43069</c:v>
                </c:pt>
                <c:pt idx="165">
                  <c:v>43100</c:v>
                </c:pt>
                <c:pt idx="166">
                  <c:v>43131</c:v>
                </c:pt>
                <c:pt idx="167">
                  <c:v>43159</c:v>
                </c:pt>
                <c:pt idx="168">
                  <c:v>43190</c:v>
                </c:pt>
                <c:pt idx="169">
                  <c:v>43220</c:v>
                </c:pt>
                <c:pt idx="170">
                  <c:v>43251</c:v>
                </c:pt>
                <c:pt idx="171">
                  <c:v>43281</c:v>
                </c:pt>
                <c:pt idx="172">
                  <c:v>43312</c:v>
                </c:pt>
                <c:pt idx="173">
                  <c:v>43343</c:v>
                </c:pt>
                <c:pt idx="174">
                  <c:v>43373</c:v>
                </c:pt>
                <c:pt idx="175">
                  <c:v>43404</c:v>
                </c:pt>
                <c:pt idx="176">
                  <c:v>43434</c:v>
                </c:pt>
                <c:pt idx="177">
                  <c:v>43465</c:v>
                </c:pt>
                <c:pt idx="178">
                  <c:v>43496</c:v>
                </c:pt>
                <c:pt idx="179">
                  <c:v>43524</c:v>
                </c:pt>
                <c:pt idx="180">
                  <c:v>43555</c:v>
                </c:pt>
                <c:pt idx="181">
                  <c:v>43585</c:v>
                </c:pt>
                <c:pt idx="182">
                  <c:v>43616</c:v>
                </c:pt>
                <c:pt idx="183">
                  <c:v>43646</c:v>
                </c:pt>
                <c:pt idx="184">
                  <c:v>43677</c:v>
                </c:pt>
                <c:pt idx="185">
                  <c:v>43708</c:v>
                </c:pt>
                <c:pt idx="186">
                  <c:v>43738</c:v>
                </c:pt>
                <c:pt idx="187">
                  <c:v>43769</c:v>
                </c:pt>
                <c:pt idx="188">
                  <c:v>43799</c:v>
                </c:pt>
                <c:pt idx="189">
                  <c:v>43830</c:v>
                </c:pt>
                <c:pt idx="190">
                  <c:v>43861</c:v>
                </c:pt>
                <c:pt idx="191">
                  <c:v>43890</c:v>
                </c:pt>
                <c:pt idx="192">
                  <c:v>43921</c:v>
                </c:pt>
                <c:pt idx="193">
                  <c:v>43951</c:v>
                </c:pt>
                <c:pt idx="194">
                  <c:v>43982</c:v>
                </c:pt>
                <c:pt idx="195">
                  <c:v>44012</c:v>
                </c:pt>
                <c:pt idx="196">
                  <c:v>44043</c:v>
                </c:pt>
                <c:pt idx="197">
                  <c:v>44074</c:v>
                </c:pt>
                <c:pt idx="198">
                  <c:v>44104</c:v>
                </c:pt>
                <c:pt idx="199">
                  <c:v>44135</c:v>
                </c:pt>
                <c:pt idx="200">
                  <c:v>44165</c:v>
                </c:pt>
                <c:pt idx="201">
                  <c:v>44196</c:v>
                </c:pt>
                <c:pt idx="202">
                  <c:v>44227</c:v>
                </c:pt>
                <c:pt idx="203">
                  <c:v>44255</c:v>
                </c:pt>
                <c:pt idx="204">
                  <c:v>44286</c:v>
                </c:pt>
                <c:pt idx="205">
                  <c:v>44316</c:v>
                </c:pt>
                <c:pt idx="206">
                  <c:v>44347</c:v>
                </c:pt>
                <c:pt idx="207">
                  <c:v>44377</c:v>
                </c:pt>
                <c:pt idx="208">
                  <c:v>44408</c:v>
                </c:pt>
                <c:pt idx="209">
                  <c:v>44439</c:v>
                </c:pt>
                <c:pt idx="210">
                  <c:v>44469</c:v>
                </c:pt>
                <c:pt idx="211">
                  <c:v>44500</c:v>
                </c:pt>
                <c:pt idx="212">
                  <c:v>44530</c:v>
                </c:pt>
                <c:pt idx="213">
                  <c:v>44561</c:v>
                </c:pt>
                <c:pt idx="214">
                  <c:v>44592</c:v>
                </c:pt>
                <c:pt idx="215">
                  <c:v>44620</c:v>
                </c:pt>
                <c:pt idx="216">
                  <c:v>44651</c:v>
                </c:pt>
                <c:pt idx="217">
                  <c:v>44681</c:v>
                </c:pt>
                <c:pt idx="218">
                  <c:v>44712</c:v>
                </c:pt>
                <c:pt idx="219">
                  <c:v>44742</c:v>
                </c:pt>
                <c:pt idx="220">
                  <c:v>44762</c:v>
                </c:pt>
              </c:numCache>
            </c:numRef>
          </c:cat>
          <c:val>
            <c:numRef>
              <c:f>Sheet1!$B$2:$B$222</c:f>
              <c:numCache>
                <c:formatCode>General</c:formatCode>
                <c:ptCount val="221"/>
                <c:pt idx="0">
                  <c:v>1.752</c:v>
                </c:pt>
                <c:pt idx="1">
                  <c:v>1.8120000000000001</c:v>
                </c:pt>
                <c:pt idx="2">
                  <c:v>2.0510000000000002</c:v>
                </c:pt>
                <c:pt idx="3">
                  <c:v>1.907</c:v>
                </c:pt>
                <c:pt idx="4">
                  <c:v>1.899</c:v>
                </c:pt>
                <c:pt idx="5">
                  <c:v>1.86</c:v>
                </c:pt>
                <c:pt idx="6">
                  <c:v>1.9159999999999999</c:v>
                </c:pt>
                <c:pt idx="7">
                  <c:v>2.0329999999999999</c:v>
                </c:pt>
                <c:pt idx="8">
                  <c:v>1.9319999999999999</c:v>
                </c:pt>
                <c:pt idx="9">
                  <c:v>1.8069999999999999</c:v>
                </c:pt>
                <c:pt idx="10">
                  <c:v>1.8879999999999999</c:v>
                </c:pt>
                <c:pt idx="11">
                  <c:v>1.91</c:v>
                </c:pt>
                <c:pt idx="12">
                  <c:v>2.1589999999999998</c:v>
                </c:pt>
                <c:pt idx="13">
                  <c:v>2.238</c:v>
                </c:pt>
                <c:pt idx="14">
                  <c:v>2.093</c:v>
                </c:pt>
                <c:pt idx="15">
                  <c:v>2.21</c:v>
                </c:pt>
                <c:pt idx="16">
                  <c:v>2.286</c:v>
                </c:pt>
                <c:pt idx="17">
                  <c:v>2.6190000000000002</c:v>
                </c:pt>
                <c:pt idx="18">
                  <c:v>2.94</c:v>
                </c:pt>
                <c:pt idx="19">
                  <c:v>2.48</c:v>
                </c:pt>
                <c:pt idx="20">
                  <c:v>2.14</c:v>
                </c:pt>
                <c:pt idx="21">
                  <c:v>2.21</c:v>
                </c:pt>
                <c:pt idx="22">
                  <c:v>2.35</c:v>
                </c:pt>
                <c:pt idx="23">
                  <c:v>2.25</c:v>
                </c:pt>
                <c:pt idx="24">
                  <c:v>2.58</c:v>
                </c:pt>
                <c:pt idx="25">
                  <c:v>2.9289999999999998</c:v>
                </c:pt>
                <c:pt idx="26">
                  <c:v>2.8479999999999999</c:v>
                </c:pt>
                <c:pt idx="27">
                  <c:v>2.89</c:v>
                </c:pt>
                <c:pt idx="28">
                  <c:v>3.0059999999999998</c:v>
                </c:pt>
                <c:pt idx="29">
                  <c:v>2.79</c:v>
                </c:pt>
                <c:pt idx="30">
                  <c:v>2.3319999999999999</c:v>
                </c:pt>
                <c:pt idx="31">
                  <c:v>2.2080000000000002</c:v>
                </c:pt>
                <c:pt idx="32">
                  <c:v>2.2549999999999999</c:v>
                </c:pt>
                <c:pt idx="33">
                  <c:v>2.3330000000000002</c:v>
                </c:pt>
                <c:pt idx="34">
                  <c:v>2.1579999999999999</c:v>
                </c:pt>
                <c:pt idx="35">
                  <c:v>2.4089999999999998</c:v>
                </c:pt>
                <c:pt idx="36">
                  <c:v>2.673</c:v>
                </c:pt>
                <c:pt idx="37">
                  <c:v>2.9649999999999999</c:v>
                </c:pt>
                <c:pt idx="38">
                  <c:v>3.1840000000000002</c:v>
                </c:pt>
                <c:pt idx="39">
                  <c:v>2.9609999999999999</c:v>
                </c:pt>
                <c:pt idx="40">
                  <c:v>2.867</c:v>
                </c:pt>
                <c:pt idx="41">
                  <c:v>2.782</c:v>
                </c:pt>
                <c:pt idx="42">
                  <c:v>2.79</c:v>
                </c:pt>
                <c:pt idx="43">
                  <c:v>2.9129999999999998</c:v>
                </c:pt>
                <c:pt idx="44">
                  <c:v>3.077</c:v>
                </c:pt>
                <c:pt idx="45">
                  <c:v>3.0430000000000001</c:v>
                </c:pt>
                <c:pt idx="46">
                  <c:v>2.988</c:v>
                </c:pt>
                <c:pt idx="47">
                  <c:v>3.165</c:v>
                </c:pt>
                <c:pt idx="48">
                  <c:v>3.286</c:v>
                </c:pt>
                <c:pt idx="49">
                  <c:v>3.6230000000000002</c:v>
                </c:pt>
                <c:pt idx="50">
                  <c:v>3.9750000000000001</c:v>
                </c:pt>
                <c:pt idx="51">
                  <c:v>4.0869999999999997</c:v>
                </c:pt>
                <c:pt idx="52">
                  <c:v>3.8980000000000001</c:v>
                </c:pt>
                <c:pt idx="53">
                  <c:v>3.6869999999999998</c:v>
                </c:pt>
                <c:pt idx="54">
                  <c:v>3.633</c:v>
                </c:pt>
                <c:pt idx="55">
                  <c:v>2.504</c:v>
                </c:pt>
                <c:pt idx="56">
                  <c:v>1.827</c:v>
                </c:pt>
                <c:pt idx="57">
                  <c:v>1.617</c:v>
                </c:pt>
                <c:pt idx="58">
                  <c:v>1.867</c:v>
                </c:pt>
                <c:pt idx="59">
                  <c:v>1.921</c:v>
                </c:pt>
                <c:pt idx="60">
                  <c:v>2.0470000000000002</c:v>
                </c:pt>
                <c:pt idx="61">
                  <c:v>2.0539999999999998</c:v>
                </c:pt>
                <c:pt idx="62">
                  <c:v>2.512</c:v>
                </c:pt>
                <c:pt idx="63">
                  <c:v>2.63</c:v>
                </c:pt>
                <c:pt idx="64">
                  <c:v>2.5270000000000001</c:v>
                </c:pt>
                <c:pt idx="65">
                  <c:v>2.6070000000000002</c:v>
                </c:pt>
                <c:pt idx="66">
                  <c:v>2.4689999999999999</c:v>
                </c:pt>
                <c:pt idx="67">
                  <c:v>2.6930000000000001</c:v>
                </c:pt>
                <c:pt idx="68">
                  <c:v>2.6269999999999998</c:v>
                </c:pt>
                <c:pt idx="69">
                  <c:v>2.6509999999999998</c:v>
                </c:pt>
                <c:pt idx="70">
                  <c:v>2.669</c:v>
                </c:pt>
                <c:pt idx="71">
                  <c:v>2.7050000000000001</c:v>
                </c:pt>
                <c:pt idx="72">
                  <c:v>2.8029999999999999</c:v>
                </c:pt>
                <c:pt idx="73">
                  <c:v>2.8849999999999998</c:v>
                </c:pt>
                <c:pt idx="74">
                  <c:v>2.7269999999999999</c:v>
                </c:pt>
                <c:pt idx="75">
                  <c:v>2.754</c:v>
                </c:pt>
                <c:pt idx="76">
                  <c:v>2.7370000000000001</c:v>
                </c:pt>
                <c:pt idx="77">
                  <c:v>2.6779999999999999</c:v>
                </c:pt>
                <c:pt idx="78">
                  <c:v>2.6920000000000002</c:v>
                </c:pt>
                <c:pt idx="79">
                  <c:v>2.8029999999999999</c:v>
                </c:pt>
                <c:pt idx="80">
                  <c:v>2.8639999999999999</c:v>
                </c:pt>
                <c:pt idx="81">
                  <c:v>3.073</c:v>
                </c:pt>
                <c:pt idx="82">
                  <c:v>3.101</c:v>
                </c:pt>
                <c:pt idx="83">
                  <c:v>3.375</c:v>
                </c:pt>
                <c:pt idx="84">
                  <c:v>3.6190000000000002</c:v>
                </c:pt>
                <c:pt idx="85">
                  <c:v>3.9430000000000001</c:v>
                </c:pt>
                <c:pt idx="86">
                  <c:v>3.7749999999999999</c:v>
                </c:pt>
                <c:pt idx="87">
                  <c:v>3.55</c:v>
                </c:pt>
                <c:pt idx="88">
                  <c:v>3.7050000000000001</c:v>
                </c:pt>
                <c:pt idx="89">
                  <c:v>3.629</c:v>
                </c:pt>
                <c:pt idx="90">
                  <c:v>3.4329999999999998</c:v>
                </c:pt>
                <c:pt idx="91">
                  <c:v>3.4369999999999998</c:v>
                </c:pt>
                <c:pt idx="92">
                  <c:v>3.2919999999999998</c:v>
                </c:pt>
                <c:pt idx="93">
                  <c:v>3.278</c:v>
                </c:pt>
                <c:pt idx="94">
                  <c:v>3.45</c:v>
                </c:pt>
                <c:pt idx="95">
                  <c:v>3.738</c:v>
                </c:pt>
                <c:pt idx="96">
                  <c:v>3.9249999999999998</c:v>
                </c:pt>
                <c:pt idx="97">
                  <c:v>3.8090000000000002</c:v>
                </c:pt>
                <c:pt idx="98">
                  <c:v>3.6110000000000002</c:v>
                </c:pt>
                <c:pt idx="99">
                  <c:v>3.33</c:v>
                </c:pt>
                <c:pt idx="100">
                  <c:v>3.5209999999999999</c:v>
                </c:pt>
                <c:pt idx="101">
                  <c:v>3.827</c:v>
                </c:pt>
                <c:pt idx="102">
                  <c:v>3.782</c:v>
                </c:pt>
                <c:pt idx="103">
                  <c:v>3.5070000000000001</c:v>
                </c:pt>
                <c:pt idx="104">
                  <c:v>3.3959999999999999</c:v>
                </c:pt>
                <c:pt idx="105">
                  <c:v>3.2919999999999998</c:v>
                </c:pt>
                <c:pt idx="106">
                  <c:v>3.4620000000000002</c:v>
                </c:pt>
                <c:pt idx="107">
                  <c:v>3.7709999999999999</c:v>
                </c:pt>
                <c:pt idx="108">
                  <c:v>3.6339999999999999</c:v>
                </c:pt>
                <c:pt idx="109">
                  <c:v>3.5219999999999998</c:v>
                </c:pt>
                <c:pt idx="110">
                  <c:v>3.605</c:v>
                </c:pt>
                <c:pt idx="111">
                  <c:v>3.4870000000000001</c:v>
                </c:pt>
                <c:pt idx="112">
                  <c:v>3.63</c:v>
                </c:pt>
                <c:pt idx="113">
                  <c:v>3.5939999999999999</c:v>
                </c:pt>
                <c:pt idx="114">
                  <c:v>3.3929999999999998</c:v>
                </c:pt>
                <c:pt idx="115">
                  <c:v>3.2749999999999999</c:v>
                </c:pt>
                <c:pt idx="116">
                  <c:v>3.2719999999999998</c:v>
                </c:pt>
                <c:pt idx="117">
                  <c:v>3.323</c:v>
                </c:pt>
                <c:pt idx="118">
                  <c:v>3.2810000000000001</c:v>
                </c:pt>
                <c:pt idx="119">
                  <c:v>3.4540000000000002</c:v>
                </c:pt>
                <c:pt idx="120">
                  <c:v>3.556</c:v>
                </c:pt>
                <c:pt idx="121">
                  <c:v>3.6869999999999998</c:v>
                </c:pt>
                <c:pt idx="122">
                  <c:v>3.669</c:v>
                </c:pt>
                <c:pt idx="123">
                  <c:v>3.6720000000000002</c:v>
                </c:pt>
                <c:pt idx="124">
                  <c:v>3.5169999999999999</c:v>
                </c:pt>
                <c:pt idx="125">
                  <c:v>3.4369999999999998</c:v>
                </c:pt>
                <c:pt idx="126">
                  <c:v>3.3330000000000002</c:v>
                </c:pt>
                <c:pt idx="127">
                  <c:v>2.9950000000000001</c:v>
                </c:pt>
                <c:pt idx="128">
                  <c:v>2.7690000000000001</c:v>
                </c:pt>
                <c:pt idx="129">
                  <c:v>2.2400000000000002</c:v>
                </c:pt>
                <c:pt idx="130">
                  <c:v>2.056</c:v>
                </c:pt>
                <c:pt idx="131">
                  <c:v>2.4140000000000001</c:v>
                </c:pt>
                <c:pt idx="132">
                  <c:v>2.407</c:v>
                </c:pt>
                <c:pt idx="133">
                  <c:v>2.5979999999999999</c:v>
                </c:pt>
                <c:pt idx="134">
                  <c:v>2.746</c:v>
                </c:pt>
                <c:pt idx="135">
                  <c:v>2.7629999999999999</c:v>
                </c:pt>
                <c:pt idx="136">
                  <c:v>2.6549999999999998</c:v>
                </c:pt>
                <c:pt idx="137">
                  <c:v>2.4569999999999999</c:v>
                </c:pt>
                <c:pt idx="138">
                  <c:v>2.2890000000000001</c:v>
                </c:pt>
                <c:pt idx="139">
                  <c:v>2.1850000000000001</c:v>
                </c:pt>
                <c:pt idx="140">
                  <c:v>2.0379999999999998</c:v>
                </c:pt>
                <c:pt idx="141">
                  <c:v>1.996</c:v>
                </c:pt>
                <c:pt idx="142">
                  <c:v>1.7949999999999999</c:v>
                </c:pt>
                <c:pt idx="143">
                  <c:v>1.758</c:v>
                </c:pt>
                <c:pt idx="144">
                  <c:v>2.0609999999999999</c:v>
                </c:pt>
                <c:pt idx="145">
                  <c:v>2.2130000000000001</c:v>
                </c:pt>
                <c:pt idx="146">
                  <c:v>2.3220000000000001</c:v>
                </c:pt>
                <c:pt idx="147">
                  <c:v>2.2829999999999999</c:v>
                </c:pt>
                <c:pt idx="148">
                  <c:v>2.1320000000000001</c:v>
                </c:pt>
                <c:pt idx="149">
                  <c:v>2.2229999999999999</c:v>
                </c:pt>
                <c:pt idx="150">
                  <c:v>2.222</c:v>
                </c:pt>
                <c:pt idx="151">
                  <c:v>2.206</c:v>
                </c:pt>
                <c:pt idx="152">
                  <c:v>2.1549999999999998</c:v>
                </c:pt>
                <c:pt idx="153">
                  <c:v>2.3359999999999999</c:v>
                </c:pt>
                <c:pt idx="154">
                  <c:v>2.2759999999999998</c:v>
                </c:pt>
                <c:pt idx="155">
                  <c:v>2.2999999999999998</c:v>
                </c:pt>
                <c:pt idx="156">
                  <c:v>2.3199999999999998</c:v>
                </c:pt>
                <c:pt idx="157">
                  <c:v>2.3849999999999998</c:v>
                </c:pt>
                <c:pt idx="158">
                  <c:v>2.3809999999999998</c:v>
                </c:pt>
                <c:pt idx="159">
                  <c:v>2.2349999999999999</c:v>
                </c:pt>
                <c:pt idx="160">
                  <c:v>2.3199999999999998</c:v>
                </c:pt>
                <c:pt idx="161">
                  <c:v>2.5190000000000001</c:v>
                </c:pt>
                <c:pt idx="162">
                  <c:v>2.556</c:v>
                </c:pt>
                <c:pt idx="163">
                  <c:v>2.4820000000000002</c:v>
                </c:pt>
                <c:pt idx="164">
                  <c:v>2.4900000000000002</c:v>
                </c:pt>
                <c:pt idx="165">
                  <c:v>2.4870000000000001</c:v>
                </c:pt>
                <c:pt idx="166">
                  <c:v>2.5950000000000002</c:v>
                </c:pt>
                <c:pt idx="167">
                  <c:v>2.54</c:v>
                </c:pt>
                <c:pt idx="168">
                  <c:v>2.657</c:v>
                </c:pt>
                <c:pt idx="169">
                  <c:v>2.8109999999999999</c:v>
                </c:pt>
                <c:pt idx="170">
                  <c:v>2.9569999999999999</c:v>
                </c:pt>
                <c:pt idx="171">
                  <c:v>2.8540000000000001</c:v>
                </c:pt>
                <c:pt idx="172">
                  <c:v>2.8690000000000002</c:v>
                </c:pt>
                <c:pt idx="173">
                  <c:v>2.8370000000000002</c:v>
                </c:pt>
                <c:pt idx="174">
                  <c:v>2.8769999999999998</c:v>
                </c:pt>
                <c:pt idx="175">
                  <c:v>2.7930000000000001</c:v>
                </c:pt>
                <c:pt idx="176">
                  <c:v>2.4769999999999999</c:v>
                </c:pt>
                <c:pt idx="177">
                  <c:v>2.2570000000000001</c:v>
                </c:pt>
                <c:pt idx="178">
                  <c:v>2.262</c:v>
                </c:pt>
                <c:pt idx="179">
                  <c:v>2.423</c:v>
                </c:pt>
                <c:pt idx="180">
                  <c:v>2.6920000000000002</c:v>
                </c:pt>
                <c:pt idx="181">
                  <c:v>2.8820000000000001</c:v>
                </c:pt>
                <c:pt idx="182">
                  <c:v>2.82</c:v>
                </c:pt>
                <c:pt idx="183">
                  <c:v>2.7170000000000001</c:v>
                </c:pt>
                <c:pt idx="184">
                  <c:v>2.7189999999999999</c:v>
                </c:pt>
                <c:pt idx="185">
                  <c:v>2.5779999999999998</c:v>
                </c:pt>
                <c:pt idx="186">
                  <c:v>2.6549999999999998</c:v>
                </c:pt>
                <c:pt idx="187">
                  <c:v>2.6139999999999999</c:v>
                </c:pt>
                <c:pt idx="188">
                  <c:v>2.5910000000000002</c:v>
                </c:pt>
                <c:pt idx="189">
                  <c:v>2.585</c:v>
                </c:pt>
                <c:pt idx="190">
                  <c:v>2.4769999999999999</c:v>
                </c:pt>
                <c:pt idx="191">
                  <c:v>2.4409999999999998</c:v>
                </c:pt>
                <c:pt idx="192">
                  <c:v>1.984</c:v>
                </c:pt>
                <c:pt idx="193">
                  <c:v>1.7769999999999999</c:v>
                </c:pt>
                <c:pt idx="194">
                  <c:v>1.978</c:v>
                </c:pt>
                <c:pt idx="195">
                  <c:v>2.1789999999999998</c:v>
                </c:pt>
                <c:pt idx="196">
                  <c:v>2.1850000000000001</c:v>
                </c:pt>
                <c:pt idx="197">
                  <c:v>2.2320000000000002</c:v>
                </c:pt>
                <c:pt idx="198">
                  <c:v>2.1909999999999998</c:v>
                </c:pt>
                <c:pt idx="199">
                  <c:v>2.1309999999999998</c:v>
                </c:pt>
                <c:pt idx="200">
                  <c:v>2.14</c:v>
                </c:pt>
                <c:pt idx="201">
                  <c:v>2.254</c:v>
                </c:pt>
                <c:pt idx="202">
                  <c:v>2.423</c:v>
                </c:pt>
                <c:pt idx="203">
                  <c:v>2.72</c:v>
                </c:pt>
                <c:pt idx="204">
                  <c:v>2.8759999999999999</c:v>
                </c:pt>
                <c:pt idx="205">
                  <c:v>2.899</c:v>
                </c:pt>
                <c:pt idx="206">
                  <c:v>3.0449999999999999</c:v>
                </c:pt>
                <c:pt idx="207">
                  <c:v>3.1230000000000002</c:v>
                </c:pt>
                <c:pt idx="208">
                  <c:v>3.173</c:v>
                </c:pt>
                <c:pt idx="209">
                  <c:v>3.1739999999999999</c:v>
                </c:pt>
                <c:pt idx="210">
                  <c:v>3.1920000000000002</c:v>
                </c:pt>
                <c:pt idx="211">
                  <c:v>3.4020000000000001</c:v>
                </c:pt>
                <c:pt idx="212">
                  <c:v>3.3849999999999998</c:v>
                </c:pt>
                <c:pt idx="213">
                  <c:v>3.286</c:v>
                </c:pt>
                <c:pt idx="214">
                  <c:v>3.379</c:v>
                </c:pt>
                <c:pt idx="215">
                  <c:v>3.6190000000000002</c:v>
                </c:pt>
                <c:pt idx="216">
                  <c:v>4.21</c:v>
                </c:pt>
                <c:pt idx="217">
                  <c:v>4.18</c:v>
                </c:pt>
                <c:pt idx="218">
                  <c:v>4.67</c:v>
                </c:pt>
                <c:pt idx="219">
                  <c:v>4.84</c:v>
                </c:pt>
                <c:pt idx="220">
                  <c:v>4.4400000000000004</c:v>
                </c:pt>
              </c:numCache>
            </c:numRef>
          </c:val>
          <c:smooth val="0"/>
          <c:extLst>
            <c:ext xmlns:c16="http://schemas.microsoft.com/office/drawing/2014/chart" uri="{C3380CC4-5D6E-409C-BE32-E72D297353CC}">
              <c16:uniqueId val="{00000000-B50E-477C-8DB6-73709BCB8350}"/>
            </c:ext>
          </c:extLst>
        </c:ser>
        <c:dLbls>
          <c:showLegendKey val="0"/>
          <c:showVal val="0"/>
          <c:showCatName val="0"/>
          <c:showSerName val="0"/>
          <c:showPercent val="0"/>
          <c:showBubbleSize val="0"/>
        </c:dLbls>
        <c:marker val="1"/>
        <c:smooth val="0"/>
        <c:axId val="1435874176"/>
        <c:axId val="1435869600"/>
      </c:lineChart>
      <c:lineChart>
        <c:grouping val="standard"/>
        <c:varyColors val="0"/>
        <c:ser>
          <c:idx val="1"/>
          <c:order val="1"/>
          <c:tx>
            <c:strRef>
              <c:f>Sheet1!$C$1</c:f>
              <c:strCache>
                <c:ptCount val="1"/>
                <c:pt idx="0">
                  <c:v>University of Michigan Consumer Sentiment Index (RHS, Inverted)</c:v>
                </c:pt>
              </c:strCache>
            </c:strRef>
          </c:tx>
          <c:spPr>
            <a:ln w="28575" cap="rnd">
              <a:solidFill>
                <a:schemeClr val="accent2"/>
              </a:solidFill>
              <a:round/>
            </a:ln>
            <a:effectLst/>
          </c:spPr>
          <c:marker>
            <c:symbol val="none"/>
          </c:marker>
          <c:cat>
            <c:numRef>
              <c:f>Sheet1!$A$2:$A$222</c:f>
              <c:numCache>
                <c:formatCode>m/d/yyyy</c:formatCode>
                <c:ptCount val="221"/>
                <c:pt idx="0">
                  <c:v>38077</c:v>
                </c:pt>
                <c:pt idx="1">
                  <c:v>38107</c:v>
                </c:pt>
                <c:pt idx="2">
                  <c:v>38138</c:v>
                </c:pt>
                <c:pt idx="3">
                  <c:v>38168</c:v>
                </c:pt>
                <c:pt idx="4">
                  <c:v>38199</c:v>
                </c:pt>
                <c:pt idx="5">
                  <c:v>38230</c:v>
                </c:pt>
                <c:pt idx="6">
                  <c:v>38260</c:v>
                </c:pt>
                <c:pt idx="7">
                  <c:v>38291</c:v>
                </c:pt>
                <c:pt idx="8">
                  <c:v>38321</c:v>
                </c:pt>
                <c:pt idx="9">
                  <c:v>38352</c:v>
                </c:pt>
                <c:pt idx="10">
                  <c:v>38383</c:v>
                </c:pt>
                <c:pt idx="11">
                  <c:v>38411</c:v>
                </c:pt>
                <c:pt idx="12">
                  <c:v>38442</c:v>
                </c:pt>
                <c:pt idx="13">
                  <c:v>38472</c:v>
                </c:pt>
                <c:pt idx="14">
                  <c:v>38503</c:v>
                </c:pt>
                <c:pt idx="15">
                  <c:v>38533</c:v>
                </c:pt>
                <c:pt idx="16">
                  <c:v>38564</c:v>
                </c:pt>
                <c:pt idx="17">
                  <c:v>38595</c:v>
                </c:pt>
                <c:pt idx="18">
                  <c:v>38625</c:v>
                </c:pt>
                <c:pt idx="19">
                  <c:v>38656</c:v>
                </c:pt>
                <c:pt idx="20">
                  <c:v>38686</c:v>
                </c:pt>
                <c:pt idx="21">
                  <c:v>38717</c:v>
                </c:pt>
                <c:pt idx="22">
                  <c:v>38748</c:v>
                </c:pt>
                <c:pt idx="23">
                  <c:v>38776</c:v>
                </c:pt>
                <c:pt idx="24">
                  <c:v>38807</c:v>
                </c:pt>
                <c:pt idx="25">
                  <c:v>38837</c:v>
                </c:pt>
                <c:pt idx="26">
                  <c:v>38868</c:v>
                </c:pt>
                <c:pt idx="27">
                  <c:v>38898</c:v>
                </c:pt>
                <c:pt idx="28">
                  <c:v>38929</c:v>
                </c:pt>
                <c:pt idx="29">
                  <c:v>38960</c:v>
                </c:pt>
                <c:pt idx="30">
                  <c:v>38990</c:v>
                </c:pt>
                <c:pt idx="31">
                  <c:v>39021</c:v>
                </c:pt>
                <c:pt idx="32">
                  <c:v>39051</c:v>
                </c:pt>
                <c:pt idx="33">
                  <c:v>39082</c:v>
                </c:pt>
                <c:pt idx="34">
                  <c:v>39113</c:v>
                </c:pt>
                <c:pt idx="35">
                  <c:v>39141</c:v>
                </c:pt>
                <c:pt idx="36">
                  <c:v>39172</c:v>
                </c:pt>
                <c:pt idx="37">
                  <c:v>39202</c:v>
                </c:pt>
                <c:pt idx="38">
                  <c:v>39233</c:v>
                </c:pt>
                <c:pt idx="39">
                  <c:v>39263</c:v>
                </c:pt>
                <c:pt idx="40">
                  <c:v>39294</c:v>
                </c:pt>
                <c:pt idx="41">
                  <c:v>39325</c:v>
                </c:pt>
                <c:pt idx="42">
                  <c:v>39355</c:v>
                </c:pt>
                <c:pt idx="43">
                  <c:v>39386</c:v>
                </c:pt>
                <c:pt idx="44">
                  <c:v>39416</c:v>
                </c:pt>
                <c:pt idx="45">
                  <c:v>39447</c:v>
                </c:pt>
                <c:pt idx="46">
                  <c:v>39478</c:v>
                </c:pt>
                <c:pt idx="47">
                  <c:v>39507</c:v>
                </c:pt>
                <c:pt idx="48">
                  <c:v>39538</c:v>
                </c:pt>
                <c:pt idx="49">
                  <c:v>39568</c:v>
                </c:pt>
                <c:pt idx="50">
                  <c:v>39599</c:v>
                </c:pt>
                <c:pt idx="51">
                  <c:v>39629</c:v>
                </c:pt>
                <c:pt idx="52">
                  <c:v>39660</c:v>
                </c:pt>
                <c:pt idx="53">
                  <c:v>39691</c:v>
                </c:pt>
                <c:pt idx="54">
                  <c:v>39721</c:v>
                </c:pt>
                <c:pt idx="55">
                  <c:v>39752</c:v>
                </c:pt>
                <c:pt idx="56">
                  <c:v>39782</c:v>
                </c:pt>
                <c:pt idx="57">
                  <c:v>39813</c:v>
                </c:pt>
                <c:pt idx="58">
                  <c:v>39844</c:v>
                </c:pt>
                <c:pt idx="59">
                  <c:v>39872</c:v>
                </c:pt>
                <c:pt idx="60">
                  <c:v>39903</c:v>
                </c:pt>
                <c:pt idx="61">
                  <c:v>39933</c:v>
                </c:pt>
                <c:pt idx="62">
                  <c:v>39964</c:v>
                </c:pt>
                <c:pt idx="63">
                  <c:v>39994</c:v>
                </c:pt>
                <c:pt idx="64">
                  <c:v>40025</c:v>
                </c:pt>
                <c:pt idx="65">
                  <c:v>40056</c:v>
                </c:pt>
                <c:pt idx="66">
                  <c:v>40086</c:v>
                </c:pt>
                <c:pt idx="67">
                  <c:v>40117</c:v>
                </c:pt>
                <c:pt idx="68">
                  <c:v>40147</c:v>
                </c:pt>
                <c:pt idx="69">
                  <c:v>40178</c:v>
                </c:pt>
                <c:pt idx="70">
                  <c:v>40209</c:v>
                </c:pt>
                <c:pt idx="71">
                  <c:v>40237</c:v>
                </c:pt>
                <c:pt idx="72">
                  <c:v>40268</c:v>
                </c:pt>
                <c:pt idx="73">
                  <c:v>40298</c:v>
                </c:pt>
                <c:pt idx="74">
                  <c:v>40329</c:v>
                </c:pt>
                <c:pt idx="75">
                  <c:v>40359</c:v>
                </c:pt>
                <c:pt idx="76">
                  <c:v>40390</c:v>
                </c:pt>
                <c:pt idx="77">
                  <c:v>40421</c:v>
                </c:pt>
                <c:pt idx="78">
                  <c:v>40451</c:v>
                </c:pt>
                <c:pt idx="79">
                  <c:v>40482</c:v>
                </c:pt>
                <c:pt idx="80">
                  <c:v>40512</c:v>
                </c:pt>
                <c:pt idx="81">
                  <c:v>40543</c:v>
                </c:pt>
                <c:pt idx="82">
                  <c:v>40574</c:v>
                </c:pt>
                <c:pt idx="83">
                  <c:v>40602</c:v>
                </c:pt>
                <c:pt idx="84">
                  <c:v>40633</c:v>
                </c:pt>
                <c:pt idx="85">
                  <c:v>40663</c:v>
                </c:pt>
                <c:pt idx="86">
                  <c:v>40694</c:v>
                </c:pt>
                <c:pt idx="87">
                  <c:v>40724</c:v>
                </c:pt>
                <c:pt idx="88">
                  <c:v>40755</c:v>
                </c:pt>
                <c:pt idx="89">
                  <c:v>40786</c:v>
                </c:pt>
                <c:pt idx="90">
                  <c:v>40816</c:v>
                </c:pt>
                <c:pt idx="91">
                  <c:v>40847</c:v>
                </c:pt>
                <c:pt idx="92">
                  <c:v>40877</c:v>
                </c:pt>
                <c:pt idx="93">
                  <c:v>40908</c:v>
                </c:pt>
                <c:pt idx="94">
                  <c:v>40939</c:v>
                </c:pt>
                <c:pt idx="95">
                  <c:v>40968</c:v>
                </c:pt>
                <c:pt idx="96">
                  <c:v>40999</c:v>
                </c:pt>
                <c:pt idx="97">
                  <c:v>41029</c:v>
                </c:pt>
                <c:pt idx="98">
                  <c:v>41060</c:v>
                </c:pt>
                <c:pt idx="99">
                  <c:v>41090</c:v>
                </c:pt>
                <c:pt idx="100">
                  <c:v>41121</c:v>
                </c:pt>
                <c:pt idx="101">
                  <c:v>41152</c:v>
                </c:pt>
                <c:pt idx="102">
                  <c:v>41182</c:v>
                </c:pt>
                <c:pt idx="103">
                  <c:v>41213</c:v>
                </c:pt>
                <c:pt idx="104">
                  <c:v>41243</c:v>
                </c:pt>
                <c:pt idx="105">
                  <c:v>41274</c:v>
                </c:pt>
                <c:pt idx="106">
                  <c:v>41305</c:v>
                </c:pt>
                <c:pt idx="107">
                  <c:v>41333</c:v>
                </c:pt>
                <c:pt idx="108">
                  <c:v>41364</c:v>
                </c:pt>
                <c:pt idx="109">
                  <c:v>41394</c:v>
                </c:pt>
                <c:pt idx="110">
                  <c:v>41425</c:v>
                </c:pt>
                <c:pt idx="111">
                  <c:v>41455</c:v>
                </c:pt>
                <c:pt idx="112">
                  <c:v>41486</c:v>
                </c:pt>
                <c:pt idx="113">
                  <c:v>41517</c:v>
                </c:pt>
                <c:pt idx="114">
                  <c:v>41547</c:v>
                </c:pt>
                <c:pt idx="115">
                  <c:v>41578</c:v>
                </c:pt>
                <c:pt idx="116">
                  <c:v>41608</c:v>
                </c:pt>
                <c:pt idx="117">
                  <c:v>41639</c:v>
                </c:pt>
                <c:pt idx="118">
                  <c:v>41670</c:v>
                </c:pt>
                <c:pt idx="119">
                  <c:v>41698</c:v>
                </c:pt>
                <c:pt idx="120">
                  <c:v>41729</c:v>
                </c:pt>
                <c:pt idx="121">
                  <c:v>41759</c:v>
                </c:pt>
                <c:pt idx="122">
                  <c:v>41790</c:v>
                </c:pt>
                <c:pt idx="123">
                  <c:v>41820</c:v>
                </c:pt>
                <c:pt idx="124">
                  <c:v>41851</c:v>
                </c:pt>
                <c:pt idx="125">
                  <c:v>41882</c:v>
                </c:pt>
                <c:pt idx="126">
                  <c:v>41912</c:v>
                </c:pt>
                <c:pt idx="127">
                  <c:v>41943</c:v>
                </c:pt>
                <c:pt idx="128">
                  <c:v>41973</c:v>
                </c:pt>
                <c:pt idx="129">
                  <c:v>42004</c:v>
                </c:pt>
                <c:pt idx="130">
                  <c:v>42035</c:v>
                </c:pt>
                <c:pt idx="131">
                  <c:v>42063</c:v>
                </c:pt>
                <c:pt idx="132">
                  <c:v>42094</c:v>
                </c:pt>
                <c:pt idx="133">
                  <c:v>42124</c:v>
                </c:pt>
                <c:pt idx="134">
                  <c:v>42155</c:v>
                </c:pt>
                <c:pt idx="135">
                  <c:v>42185</c:v>
                </c:pt>
                <c:pt idx="136">
                  <c:v>42216</c:v>
                </c:pt>
                <c:pt idx="137">
                  <c:v>42247</c:v>
                </c:pt>
                <c:pt idx="138">
                  <c:v>42277</c:v>
                </c:pt>
                <c:pt idx="139">
                  <c:v>42308</c:v>
                </c:pt>
                <c:pt idx="140">
                  <c:v>42338</c:v>
                </c:pt>
                <c:pt idx="141">
                  <c:v>42369</c:v>
                </c:pt>
                <c:pt idx="142">
                  <c:v>42400</c:v>
                </c:pt>
                <c:pt idx="143">
                  <c:v>42429</c:v>
                </c:pt>
                <c:pt idx="144">
                  <c:v>42460</c:v>
                </c:pt>
                <c:pt idx="145">
                  <c:v>42490</c:v>
                </c:pt>
                <c:pt idx="146">
                  <c:v>42521</c:v>
                </c:pt>
                <c:pt idx="147">
                  <c:v>42551</c:v>
                </c:pt>
                <c:pt idx="148">
                  <c:v>42582</c:v>
                </c:pt>
                <c:pt idx="149">
                  <c:v>42613</c:v>
                </c:pt>
                <c:pt idx="150">
                  <c:v>42643</c:v>
                </c:pt>
                <c:pt idx="151">
                  <c:v>42674</c:v>
                </c:pt>
                <c:pt idx="152">
                  <c:v>42704</c:v>
                </c:pt>
                <c:pt idx="153">
                  <c:v>42735</c:v>
                </c:pt>
                <c:pt idx="154">
                  <c:v>42766</c:v>
                </c:pt>
                <c:pt idx="155">
                  <c:v>42794</c:v>
                </c:pt>
                <c:pt idx="156">
                  <c:v>42825</c:v>
                </c:pt>
                <c:pt idx="157">
                  <c:v>42855</c:v>
                </c:pt>
                <c:pt idx="158">
                  <c:v>42886</c:v>
                </c:pt>
                <c:pt idx="159">
                  <c:v>42916</c:v>
                </c:pt>
                <c:pt idx="160">
                  <c:v>42947</c:v>
                </c:pt>
                <c:pt idx="161">
                  <c:v>42978</c:v>
                </c:pt>
                <c:pt idx="162">
                  <c:v>43008</c:v>
                </c:pt>
                <c:pt idx="163">
                  <c:v>43039</c:v>
                </c:pt>
                <c:pt idx="164">
                  <c:v>43069</c:v>
                </c:pt>
                <c:pt idx="165">
                  <c:v>43100</c:v>
                </c:pt>
                <c:pt idx="166">
                  <c:v>43131</c:v>
                </c:pt>
                <c:pt idx="167">
                  <c:v>43159</c:v>
                </c:pt>
                <c:pt idx="168">
                  <c:v>43190</c:v>
                </c:pt>
                <c:pt idx="169">
                  <c:v>43220</c:v>
                </c:pt>
                <c:pt idx="170">
                  <c:v>43251</c:v>
                </c:pt>
                <c:pt idx="171">
                  <c:v>43281</c:v>
                </c:pt>
                <c:pt idx="172">
                  <c:v>43312</c:v>
                </c:pt>
                <c:pt idx="173">
                  <c:v>43343</c:v>
                </c:pt>
                <c:pt idx="174">
                  <c:v>43373</c:v>
                </c:pt>
                <c:pt idx="175">
                  <c:v>43404</c:v>
                </c:pt>
                <c:pt idx="176">
                  <c:v>43434</c:v>
                </c:pt>
                <c:pt idx="177">
                  <c:v>43465</c:v>
                </c:pt>
                <c:pt idx="178">
                  <c:v>43496</c:v>
                </c:pt>
                <c:pt idx="179">
                  <c:v>43524</c:v>
                </c:pt>
                <c:pt idx="180">
                  <c:v>43555</c:v>
                </c:pt>
                <c:pt idx="181">
                  <c:v>43585</c:v>
                </c:pt>
                <c:pt idx="182">
                  <c:v>43616</c:v>
                </c:pt>
                <c:pt idx="183">
                  <c:v>43646</c:v>
                </c:pt>
                <c:pt idx="184">
                  <c:v>43677</c:v>
                </c:pt>
                <c:pt idx="185">
                  <c:v>43708</c:v>
                </c:pt>
                <c:pt idx="186">
                  <c:v>43738</c:v>
                </c:pt>
                <c:pt idx="187">
                  <c:v>43769</c:v>
                </c:pt>
                <c:pt idx="188">
                  <c:v>43799</c:v>
                </c:pt>
                <c:pt idx="189">
                  <c:v>43830</c:v>
                </c:pt>
                <c:pt idx="190">
                  <c:v>43861</c:v>
                </c:pt>
                <c:pt idx="191">
                  <c:v>43890</c:v>
                </c:pt>
                <c:pt idx="192">
                  <c:v>43921</c:v>
                </c:pt>
                <c:pt idx="193">
                  <c:v>43951</c:v>
                </c:pt>
                <c:pt idx="194">
                  <c:v>43982</c:v>
                </c:pt>
                <c:pt idx="195">
                  <c:v>44012</c:v>
                </c:pt>
                <c:pt idx="196">
                  <c:v>44043</c:v>
                </c:pt>
                <c:pt idx="197">
                  <c:v>44074</c:v>
                </c:pt>
                <c:pt idx="198">
                  <c:v>44104</c:v>
                </c:pt>
                <c:pt idx="199">
                  <c:v>44135</c:v>
                </c:pt>
                <c:pt idx="200">
                  <c:v>44165</c:v>
                </c:pt>
                <c:pt idx="201">
                  <c:v>44196</c:v>
                </c:pt>
                <c:pt idx="202">
                  <c:v>44227</c:v>
                </c:pt>
                <c:pt idx="203">
                  <c:v>44255</c:v>
                </c:pt>
                <c:pt idx="204">
                  <c:v>44286</c:v>
                </c:pt>
                <c:pt idx="205">
                  <c:v>44316</c:v>
                </c:pt>
                <c:pt idx="206">
                  <c:v>44347</c:v>
                </c:pt>
                <c:pt idx="207">
                  <c:v>44377</c:v>
                </c:pt>
                <c:pt idx="208">
                  <c:v>44408</c:v>
                </c:pt>
                <c:pt idx="209">
                  <c:v>44439</c:v>
                </c:pt>
                <c:pt idx="210">
                  <c:v>44469</c:v>
                </c:pt>
                <c:pt idx="211">
                  <c:v>44500</c:v>
                </c:pt>
                <c:pt idx="212">
                  <c:v>44530</c:v>
                </c:pt>
                <c:pt idx="213">
                  <c:v>44561</c:v>
                </c:pt>
                <c:pt idx="214">
                  <c:v>44592</c:v>
                </c:pt>
                <c:pt idx="215">
                  <c:v>44620</c:v>
                </c:pt>
                <c:pt idx="216">
                  <c:v>44651</c:v>
                </c:pt>
                <c:pt idx="217">
                  <c:v>44681</c:v>
                </c:pt>
                <c:pt idx="218">
                  <c:v>44712</c:v>
                </c:pt>
                <c:pt idx="219">
                  <c:v>44742</c:v>
                </c:pt>
                <c:pt idx="220">
                  <c:v>44762</c:v>
                </c:pt>
              </c:numCache>
            </c:numRef>
          </c:cat>
          <c:val>
            <c:numRef>
              <c:f>Sheet1!$C$2:$C$222</c:f>
              <c:numCache>
                <c:formatCode>General</c:formatCode>
                <c:ptCount val="221"/>
                <c:pt idx="0">
                  <c:v>95.8</c:v>
                </c:pt>
                <c:pt idx="1">
                  <c:v>94.2</c:v>
                </c:pt>
                <c:pt idx="2">
                  <c:v>90.2</c:v>
                </c:pt>
                <c:pt idx="3">
                  <c:v>95.6</c:v>
                </c:pt>
                <c:pt idx="4">
                  <c:v>96.7</c:v>
                </c:pt>
                <c:pt idx="5">
                  <c:v>95.9</c:v>
                </c:pt>
                <c:pt idx="6">
                  <c:v>94.2</c:v>
                </c:pt>
                <c:pt idx="7">
                  <c:v>91.7</c:v>
                </c:pt>
                <c:pt idx="8">
                  <c:v>92.8</c:v>
                </c:pt>
                <c:pt idx="9">
                  <c:v>97.1</c:v>
                </c:pt>
                <c:pt idx="10">
                  <c:v>95.5</c:v>
                </c:pt>
                <c:pt idx="11">
                  <c:v>94.1</c:v>
                </c:pt>
                <c:pt idx="12">
                  <c:v>92.6</c:v>
                </c:pt>
                <c:pt idx="13">
                  <c:v>87.7</c:v>
                </c:pt>
                <c:pt idx="14">
                  <c:v>86.9</c:v>
                </c:pt>
                <c:pt idx="15">
                  <c:v>96</c:v>
                </c:pt>
                <c:pt idx="16">
                  <c:v>96.5</c:v>
                </c:pt>
                <c:pt idx="17">
                  <c:v>89.1</c:v>
                </c:pt>
                <c:pt idx="18">
                  <c:v>76.900000000000006</c:v>
                </c:pt>
                <c:pt idx="19">
                  <c:v>74.2</c:v>
                </c:pt>
                <c:pt idx="20">
                  <c:v>81.599999999999994</c:v>
                </c:pt>
                <c:pt idx="21">
                  <c:v>91.5</c:v>
                </c:pt>
                <c:pt idx="22">
                  <c:v>91.2</c:v>
                </c:pt>
                <c:pt idx="23">
                  <c:v>86.7</c:v>
                </c:pt>
                <c:pt idx="24">
                  <c:v>88.9</c:v>
                </c:pt>
                <c:pt idx="25">
                  <c:v>87.4</c:v>
                </c:pt>
                <c:pt idx="26">
                  <c:v>79.099999999999994</c:v>
                </c:pt>
                <c:pt idx="27">
                  <c:v>84.9</c:v>
                </c:pt>
                <c:pt idx="28">
                  <c:v>84.7</c:v>
                </c:pt>
                <c:pt idx="29">
                  <c:v>82</c:v>
                </c:pt>
                <c:pt idx="30">
                  <c:v>85.4</c:v>
                </c:pt>
                <c:pt idx="31">
                  <c:v>93.6</c:v>
                </c:pt>
                <c:pt idx="32">
                  <c:v>92.1</c:v>
                </c:pt>
                <c:pt idx="33">
                  <c:v>91.7</c:v>
                </c:pt>
                <c:pt idx="34">
                  <c:v>96.9</c:v>
                </c:pt>
                <c:pt idx="35">
                  <c:v>91.3</c:v>
                </c:pt>
                <c:pt idx="36">
                  <c:v>88.4</c:v>
                </c:pt>
                <c:pt idx="37">
                  <c:v>87.1</c:v>
                </c:pt>
                <c:pt idx="38">
                  <c:v>88.3</c:v>
                </c:pt>
                <c:pt idx="39">
                  <c:v>85.3</c:v>
                </c:pt>
                <c:pt idx="40">
                  <c:v>90.4</c:v>
                </c:pt>
                <c:pt idx="41">
                  <c:v>83.4</c:v>
                </c:pt>
                <c:pt idx="42">
                  <c:v>83.4</c:v>
                </c:pt>
                <c:pt idx="43">
                  <c:v>80.900000000000006</c:v>
                </c:pt>
                <c:pt idx="44">
                  <c:v>76.099999999999994</c:v>
                </c:pt>
                <c:pt idx="45">
                  <c:v>75.5</c:v>
                </c:pt>
                <c:pt idx="46">
                  <c:v>78.400000000000006</c:v>
                </c:pt>
                <c:pt idx="47">
                  <c:v>70.8</c:v>
                </c:pt>
                <c:pt idx="48">
                  <c:v>69.5</c:v>
                </c:pt>
                <c:pt idx="49">
                  <c:v>62.6</c:v>
                </c:pt>
                <c:pt idx="50">
                  <c:v>59.8</c:v>
                </c:pt>
                <c:pt idx="51">
                  <c:v>56.4</c:v>
                </c:pt>
                <c:pt idx="52">
                  <c:v>61.2</c:v>
                </c:pt>
                <c:pt idx="53">
                  <c:v>63</c:v>
                </c:pt>
                <c:pt idx="54">
                  <c:v>70.3</c:v>
                </c:pt>
                <c:pt idx="55">
                  <c:v>57.6</c:v>
                </c:pt>
                <c:pt idx="56">
                  <c:v>55.3</c:v>
                </c:pt>
                <c:pt idx="57">
                  <c:v>60.1</c:v>
                </c:pt>
                <c:pt idx="58">
                  <c:v>61.2</c:v>
                </c:pt>
                <c:pt idx="59">
                  <c:v>56.3</c:v>
                </c:pt>
                <c:pt idx="60">
                  <c:v>57.3</c:v>
                </c:pt>
                <c:pt idx="61">
                  <c:v>65.099999999999994</c:v>
                </c:pt>
                <c:pt idx="62">
                  <c:v>68.7</c:v>
                </c:pt>
                <c:pt idx="63">
                  <c:v>70.8</c:v>
                </c:pt>
                <c:pt idx="64">
                  <c:v>66</c:v>
                </c:pt>
                <c:pt idx="65">
                  <c:v>65.7</c:v>
                </c:pt>
                <c:pt idx="66">
                  <c:v>73.5</c:v>
                </c:pt>
                <c:pt idx="67">
                  <c:v>70.599999999999994</c:v>
                </c:pt>
                <c:pt idx="68">
                  <c:v>67.400000000000006</c:v>
                </c:pt>
                <c:pt idx="69">
                  <c:v>72.5</c:v>
                </c:pt>
                <c:pt idx="70">
                  <c:v>74.400000000000006</c:v>
                </c:pt>
                <c:pt idx="71">
                  <c:v>73.599999999999994</c:v>
                </c:pt>
                <c:pt idx="72">
                  <c:v>73.599999999999994</c:v>
                </c:pt>
                <c:pt idx="73">
                  <c:v>72.2</c:v>
                </c:pt>
                <c:pt idx="74">
                  <c:v>73.599999999999994</c:v>
                </c:pt>
                <c:pt idx="75">
                  <c:v>76</c:v>
                </c:pt>
                <c:pt idx="76">
                  <c:v>67.8</c:v>
                </c:pt>
                <c:pt idx="77">
                  <c:v>68.900000000000006</c:v>
                </c:pt>
                <c:pt idx="78">
                  <c:v>68.2</c:v>
                </c:pt>
                <c:pt idx="79">
                  <c:v>67.7</c:v>
                </c:pt>
                <c:pt idx="80">
                  <c:v>71.599999999999994</c:v>
                </c:pt>
                <c:pt idx="81">
                  <c:v>74.5</c:v>
                </c:pt>
                <c:pt idx="82">
                  <c:v>74.2</c:v>
                </c:pt>
                <c:pt idx="83">
                  <c:v>77.5</c:v>
                </c:pt>
                <c:pt idx="84">
                  <c:v>67.5</c:v>
                </c:pt>
                <c:pt idx="85">
                  <c:v>69.8</c:v>
                </c:pt>
                <c:pt idx="86">
                  <c:v>74.3</c:v>
                </c:pt>
                <c:pt idx="87">
                  <c:v>71.5</c:v>
                </c:pt>
                <c:pt idx="88">
                  <c:v>63.7</c:v>
                </c:pt>
                <c:pt idx="89">
                  <c:v>55.8</c:v>
                </c:pt>
                <c:pt idx="90">
                  <c:v>59.5</c:v>
                </c:pt>
                <c:pt idx="91">
                  <c:v>60.8</c:v>
                </c:pt>
                <c:pt idx="92">
                  <c:v>63.7</c:v>
                </c:pt>
                <c:pt idx="93">
                  <c:v>69.900000000000006</c:v>
                </c:pt>
                <c:pt idx="94">
                  <c:v>75</c:v>
                </c:pt>
                <c:pt idx="95">
                  <c:v>75.3</c:v>
                </c:pt>
                <c:pt idx="96">
                  <c:v>76.2</c:v>
                </c:pt>
                <c:pt idx="97">
                  <c:v>76.400000000000006</c:v>
                </c:pt>
                <c:pt idx="98">
                  <c:v>79.3</c:v>
                </c:pt>
                <c:pt idx="99">
                  <c:v>73.2</c:v>
                </c:pt>
                <c:pt idx="100">
                  <c:v>72.3</c:v>
                </c:pt>
                <c:pt idx="101">
                  <c:v>74.3</c:v>
                </c:pt>
                <c:pt idx="102">
                  <c:v>78.3</c:v>
                </c:pt>
                <c:pt idx="103">
                  <c:v>82.6</c:v>
                </c:pt>
                <c:pt idx="104">
                  <c:v>82.7</c:v>
                </c:pt>
                <c:pt idx="105">
                  <c:v>72.900000000000006</c:v>
                </c:pt>
                <c:pt idx="106">
                  <c:v>73.8</c:v>
                </c:pt>
                <c:pt idx="107">
                  <c:v>77.599999999999994</c:v>
                </c:pt>
                <c:pt idx="108">
                  <c:v>78.599999999999994</c:v>
                </c:pt>
                <c:pt idx="109">
                  <c:v>76.400000000000006</c:v>
                </c:pt>
                <c:pt idx="110">
                  <c:v>84.5</c:v>
                </c:pt>
                <c:pt idx="111">
                  <c:v>84.1</c:v>
                </c:pt>
                <c:pt idx="112">
                  <c:v>85.1</c:v>
                </c:pt>
                <c:pt idx="113">
                  <c:v>82.1</c:v>
                </c:pt>
                <c:pt idx="114">
                  <c:v>77.5</c:v>
                </c:pt>
                <c:pt idx="115">
                  <c:v>73.2</c:v>
                </c:pt>
                <c:pt idx="116">
                  <c:v>75.099999999999994</c:v>
                </c:pt>
                <c:pt idx="117">
                  <c:v>82.5</c:v>
                </c:pt>
                <c:pt idx="118">
                  <c:v>81.2</c:v>
                </c:pt>
                <c:pt idx="119">
                  <c:v>81.599999999999994</c:v>
                </c:pt>
                <c:pt idx="120">
                  <c:v>80</c:v>
                </c:pt>
                <c:pt idx="121">
                  <c:v>84.1</c:v>
                </c:pt>
                <c:pt idx="122">
                  <c:v>81.900000000000006</c:v>
                </c:pt>
                <c:pt idx="123">
                  <c:v>82.5</c:v>
                </c:pt>
                <c:pt idx="124">
                  <c:v>81.8</c:v>
                </c:pt>
                <c:pt idx="125">
                  <c:v>82.5</c:v>
                </c:pt>
                <c:pt idx="126">
                  <c:v>84.6</c:v>
                </c:pt>
                <c:pt idx="127">
                  <c:v>86.9</c:v>
                </c:pt>
                <c:pt idx="128">
                  <c:v>88.8</c:v>
                </c:pt>
                <c:pt idx="129">
                  <c:v>93.6</c:v>
                </c:pt>
                <c:pt idx="130">
                  <c:v>98.1</c:v>
                </c:pt>
                <c:pt idx="131">
                  <c:v>95.4</c:v>
                </c:pt>
                <c:pt idx="132">
                  <c:v>93</c:v>
                </c:pt>
                <c:pt idx="133">
                  <c:v>95.9</c:v>
                </c:pt>
                <c:pt idx="134">
                  <c:v>90.7</c:v>
                </c:pt>
                <c:pt idx="135">
                  <c:v>96.1</c:v>
                </c:pt>
                <c:pt idx="136">
                  <c:v>93.1</c:v>
                </c:pt>
                <c:pt idx="137">
                  <c:v>91.9</c:v>
                </c:pt>
                <c:pt idx="138">
                  <c:v>87.2</c:v>
                </c:pt>
                <c:pt idx="139">
                  <c:v>90</c:v>
                </c:pt>
                <c:pt idx="140">
                  <c:v>91.3</c:v>
                </c:pt>
                <c:pt idx="141">
                  <c:v>92.6</c:v>
                </c:pt>
                <c:pt idx="142">
                  <c:v>92</c:v>
                </c:pt>
                <c:pt idx="143">
                  <c:v>91.7</c:v>
                </c:pt>
                <c:pt idx="144">
                  <c:v>91</c:v>
                </c:pt>
                <c:pt idx="145">
                  <c:v>89</c:v>
                </c:pt>
                <c:pt idx="146">
                  <c:v>94.7</c:v>
                </c:pt>
                <c:pt idx="147">
                  <c:v>93.5</c:v>
                </c:pt>
                <c:pt idx="148">
                  <c:v>90</c:v>
                </c:pt>
                <c:pt idx="149">
                  <c:v>89.8</c:v>
                </c:pt>
                <c:pt idx="150">
                  <c:v>91.2</c:v>
                </c:pt>
                <c:pt idx="151">
                  <c:v>87.2</c:v>
                </c:pt>
                <c:pt idx="152">
                  <c:v>93.8</c:v>
                </c:pt>
                <c:pt idx="153">
                  <c:v>98.2</c:v>
                </c:pt>
                <c:pt idx="154">
                  <c:v>98.5</c:v>
                </c:pt>
                <c:pt idx="155">
                  <c:v>96.3</c:v>
                </c:pt>
                <c:pt idx="156">
                  <c:v>96.9</c:v>
                </c:pt>
                <c:pt idx="157">
                  <c:v>97</c:v>
                </c:pt>
                <c:pt idx="158">
                  <c:v>97.1</c:v>
                </c:pt>
                <c:pt idx="159">
                  <c:v>95.1</c:v>
                </c:pt>
                <c:pt idx="160">
                  <c:v>93.4</c:v>
                </c:pt>
                <c:pt idx="161">
                  <c:v>96.8</c:v>
                </c:pt>
                <c:pt idx="162">
                  <c:v>95.1</c:v>
                </c:pt>
                <c:pt idx="163">
                  <c:v>100.7</c:v>
                </c:pt>
                <c:pt idx="164">
                  <c:v>98.5</c:v>
                </c:pt>
                <c:pt idx="165">
                  <c:v>95.9</c:v>
                </c:pt>
                <c:pt idx="166">
                  <c:v>95.7</c:v>
                </c:pt>
                <c:pt idx="167">
                  <c:v>99.7</c:v>
                </c:pt>
                <c:pt idx="168">
                  <c:v>101.4</c:v>
                </c:pt>
                <c:pt idx="169">
                  <c:v>98.8</c:v>
                </c:pt>
                <c:pt idx="170">
                  <c:v>98</c:v>
                </c:pt>
                <c:pt idx="171">
                  <c:v>98.2</c:v>
                </c:pt>
                <c:pt idx="172">
                  <c:v>97.9</c:v>
                </c:pt>
                <c:pt idx="173">
                  <c:v>96.2</c:v>
                </c:pt>
                <c:pt idx="174">
                  <c:v>100.1</c:v>
                </c:pt>
                <c:pt idx="175">
                  <c:v>98.6</c:v>
                </c:pt>
                <c:pt idx="176">
                  <c:v>97.5</c:v>
                </c:pt>
                <c:pt idx="177">
                  <c:v>98.3</c:v>
                </c:pt>
                <c:pt idx="178">
                  <c:v>91.2</c:v>
                </c:pt>
                <c:pt idx="179">
                  <c:v>93.8</c:v>
                </c:pt>
                <c:pt idx="180">
                  <c:v>98.4</c:v>
                </c:pt>
                <c:pt idx="181">
                  <c:v>97.2</c:v>
                </c:pt>
                <c:pt idx="182">
                  <c:v>100</c:v>
                </c:pt>
                <c:pt idx="183">
                  <c:v>98.2</c:v>
                </c:pt>
                <c:pt idx="184">
                  <c:v>98.4</c:v>
                </c:pt>
                <c:pt idx="185">
                  <c:v>89.8</c:v>
                </c:pt>
                <c:pt idx="186">
                  <c:v>93.2</c:v>
                </c:pt>
                <c:pt idx="187">
                  <c:v>95.5</c:v>
                </c:pt>
                <c:pt idx="188">
                  <c:v>96.8</c:v>
                </c:pt>
                <c:pt idx="189">
                  <c:v>99.3</c:v>
                </c:pt>
                <c:pt idx="190">
                  <c:v>99.8</c:v>
                </c:pt>
                <c:pt idx="191">
                  <c:v>101</c:v>
                </c:pt>
                <c:pt idx="192">
                  <c:v>89.1</c:v>
                </c:pt>
                <c:pt idx="193">
                  <c:v>71.8</c:v>
                </c:pt>
                <c:pt idx="194">
                  <c:v>72.3</c:v>
                </c:pt>
                <c:pt idx="195">
                  <c:v>78.099999999999994</c:v>
                </c:pt>
                <c:pt idx="196">
                  <c:v>72.5</c:v>
                </c:pt>
                <c:pt idx="197">
                  <c:v>74.099999999999994</c:v>
                </c:pt>
                <c:pt idx="198">
                  <c:v>80.400000000000006</c:v>
                </c:pt>
                <c:pt idx="199">
                  <c:v>81.8</c:v>
                </c:pt>
                <c:pt idx="200">
                  <c:v>76.900000000000006</c:v>
                </c:pt>
                <c:pt idx="201">
                  <c:v>80.7</c:v>
                </c:pt>
                <c:pt idx="202">
                  <c:v>79</c:v>
                </c:pt>
                <c:pt idx="203">
                  <c:v>76.8</c:v>
                </c:pt>
                <c:pt idx="204">
                  <c:v>84.9</c:v>
                </c:pt>
                <c:pt idx="205">
                  <c:v>88.3</c:v>
                </c:pt>
                <c:pt idx="206">
                  <c:v>82.9</c:v>
                </c:pt>
                <c:pt idx="207">
                  <c:v>85.5</c:v>
                </c:pt>
                <c:pt idx="208">
                  <c:v>81.2</c:v>
                </c:pt>
                <c:pt idx="209">
                  <c:v>70.3</c:v>
                </c:pt>
                <c:pt idx="210">
                  <c:v>72.8</c:v>
                </c:pt>
                <c:pt idx="211">
                  <c:v>71.7</c:v>
                </c:pt>
                <c:pt idx="212">
                  <c:v>67.400000000000006</c:v>
                </c:pt>
                <c:pt idx="213">
                  <c:v>70.599999999999994</c:v>
                </c:pt>
                <c:pt idx="214">
                  <c:v>67.2</c:v>
                </c:pt>
                <c:pt idx="215">
                  <c:v>62.8</c:v>
                </c:pt>
                <c:pt idx="216">
                  <c:v>59.4</c:v>
                </c:pt>
                <c:pt idx="217">
                  <c:v>65.2</c:v>
                </c:pt>
                <c:pt idx="218">
                  <c:v>58.4</c:v>
                </c:pt>
                <c:pt idx="219">
                  <c:v>50</c:v>
                </c:pt>
                <c:pt idx="220">
                  <c:v>51.1</c:v>
                </c:pt>
              </c:numCache>
            </c:numRef>
          </c:val>
          <c:smooth val="0"/>
          <c:extLst>
            <c:ext xmlns:c16="http://schemas.microsoft.com/office/drawing/2014/chart" uri="{C3380CC4-5D6E-409C-BE32-E72D297353CC}">
              <c16:uniqueId val="{00000001-B50E-477C-8DB6-73709BCB8350}"/>
            </c:ext>
          </c:extLst>
        </c:ser>
        <c:dLbls>
          <c:showLegendKey val="0"/>
          <c:showVal val="0"/>
          <c:showCatName val="0"/>
          <c:showSerName val="0"/>
          <c:showPercent val="0"/>
          <c:showBubbleSize val="0"/>
        </c:dLbls>
        <c:marker val="1"/>
        <c:smooth val="0"/>
        <c:axId val="89602127"/>
        <c:axId val="89604623"/>
      </c:lineChart>
      <c:dateAx>
        <c:axId val="1435874176"/>
        <c:scaling>
          <c:orientation val="minMax"/>
          <c:max val="4477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35869600"/>
        <c:crosses val="autoZero"/>
        <c:auto val="1"/>
        <c:lblOffset val="100"/>
        <c:baseTimeUnit val="months"/>
        <c:majorUnit val="12"/>
        <c:majorTimeUnit val="months"/>
      </c:dateAx>
      <c:valAx>
        <c:axId val="1435869600"/>
        <c:scaling>
          <c:orientation val="minMax"/>
          <c:min val="1"/>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35874176"/>
        <c:crosses val="autoZero"/>
        <c:crossBetween val="between"/>
      </c:valAx>
      <c:valAx>
        <c:axId val="89604623"/>
        <c:scaling>
          <c:orientation val="maxMin"/>
          <c:max val="120"/>
          <c:min val="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9602127"/>
        <c:crosses val="max"/>
        <c:crossBetween val="between"/>
      </c:valAx>
      <c:dateAx>
        <c:axId val="89602127"/>
        <c:scaling>
          <c:orientation val="minMax"/>
        </c:scaling>
        <c:delete val="1"/>
        <c:axPos val="t"/>
        <c:numFmt formatCode="m/d/yyyy" sourceLinked="1"/>
        <c:majorTickMark val="out"/>
        <c:minorTickMark val="none"/>
        <c:tickLblPos val="nextTo"/>
        <c:crossAx val="89604623"/>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82757434210008E-2"/>
          <c:y val="0.12323380409848045"/>
          <c:w val="0.81518589175969747"/>
          <c:h val="0.67369045092013802"/>
        </c:manualLayout>
      </c:layout>
      <c:lineChart>
        <c:grouping val="standard"/>
        <c:varyColors val="0"/>
        <c:ser>
          <c:idx val="0"/>
          <c:order val="0"/>
          <c:tx>
            <c:strRef>
              <c:f>Sheet1!$B$1</c:f>
              <c:strCache>
                <c:ptCount val="1"/>
                <c:pt idx="0">
                  <c:v>US Retail Sales</c:v>
                </c:pt>
              </c:strCache>
            </c:strRef>
          </c:tx>
          <c:spPr>
            <a:ln w="28575" cap="sq">
              <a:solidFill>
                <a:schemeClr val="accent1"/>
              </a:solidFill>
              <a:prstDash val="solid"/>
            </a:ln>
          </c:spPr>
          <c:marker>
            <c:symbol val="none"/>
          </c:marker>
          <c:cat>
            <c:numRef>
              <c:f>Sheet1!$A$2:$A$362</c:f>
              <c:numCache>
                <c:formatCode>m/d/yyyy</c:formatCode>
                <c:ptCount val="361"/>
                <c:pt idx="0">
                  <c:v>33634</c:v>
                </c:pt>
                <c:pt idx="1">
                  <c:v>33663</c:v>
                </c:pt>
                <c:pt idx="2">
                  <c:v>33694</c:v>
                </c:pt>
                <c:pt idx="3">
                  <c:v>33724</c:v>
                </c:pt>
                <c:pt idx="4">
                  <c:v>33755</c:v>
                </c:pt>
                <c:pt idx="5">
                  <c:v>33785</c:v>
                </c:pt>
                <c:pt idx="6">
                  <c:v>33816</c:v>
                </c:pt>
                <c:pt idx="7">
                  <c:v>33847</c:v>
                </c:pt>
                <c:pt idx="8">
                  <c:v>33877</c:v>
                </c:pt>
                <c:pt idx="9">
                  <c:v>33908</c:v>
                </c:pt>
                <c:pt idx="10">
                  <c:v>33938</c:v>
                </c:pt>
                <c:pt idx="11">
                  <c:v>33969</c:v>
                </c:pt>
                <c:pt idx="12">
                  <c:v>34000</c:v>
                </c:pt>
                <c:pt idx="13">
                  <c:v>34028</c:v>
                </c:pt>
                <c:pt idx="14">
                  <c:v>34059</c:v>
                </c:pt>
                <c:pt idx="15">
                  <c:v>34089</c:v>
                </c:pt>
                <c:pt idx="16">
                  <c:v>34120</c:v>
                </c:pt>
                <c:pt idx="17">
                  <c:v>34150</c:v>
                </c:pt>
                <c:pt idx="18">
                  <c:v>34181</c:v>
                </c:pt>
                <c:pt idx="19">
                  <c:v>34212</c:v>
                </c:pt>
                <c:pt idx="20">
                  <c:v>34242</c:v>
                </c:pt>
                <c:pt idx="21">
                  <c:v>34273</c:v>
                </c:pt>
                <c:pt idx="22">
                  <c:v>34303</c:v>
                </c:pt>
                <c:pt idx="23">
                  <c:v>34334</c:v>
                </c:pt>
                <c:pt idx="24">
                  <c:v>34365</c:v>
                </c:pt>
                <c:pt idx="25">
                  <c:v>34393</c:v>
                </c:pt>
                <c:pt idx="26">
                  <c:v>34424</c:v>
                </c:pt>
                <c:pt idx="27">
                  <c:v>34454</c:v>
                </c:pt>
                <c:pt idx="28">
                  <c:v>34485</c:v>
                </c:pt>
                <c:pt idx="29">
                  <c:v>34515</c:v>
                </c:pt>
                <c:pt idx="30">
                  <c:v>34546</c:v>
                </c:pt>
                <c:pt idx="31">
                  <c:v>34577</c:v>
                </c:pt>
                <c:pt idx="32">
                  <c:v>34607</c:v>
                </c:pt>
                <c:pt idx="33">
                  <c:v>34638</c:v>
                </c:pt>
                <c:pt idx="34">
                  <c:v>34668</c:v>
                </c:pt>
                <c:pt idx="35">
                  <c:v>34699</c:v>
                </c:pt>
                <c:pt idx="36">
                  <c:v>34730</c:v>
                </c:pt>
                <c:pt idx="37">
                  <c:v>34758</c:v>
                </c:pt>
                <c:pt idx="38">
                  <c:v>34789</c:v>
                </c:pt>
                <c:pt idx="39">
                  <c:v>34819</c:v>
                </c:pt>
                <c:pt idx="40">
                  <c:v>34850</c:v>
                </c:pt>
                <c:pt idx="41">
                  <c:v>34880</c:v>
                </c:pt>
                <c:pt idx="42">
                  <c:v>34911</c:v>
                </c:pt>
                <c:pt idx="43">
                  <c:v>34942</c:v>
                </c:pt>
                <c:pt idx="44">
                  <c:v>34972</c:v>
                </c:pt>
                <c:pt idx="45">
                  <c:v>35003</c:v>
                </c:pt>
                <c:pt idx="46">
                  <c:v>35033</c:v>
                </c:pt>
                <c:pt idx="47">
                  <c:v>35064</c:v>
                </c:pt>
                <c:pt idx="48">
                  <c:v>35095</c:v>
                </c:pt>
                <c:pt idx="49">
                  <c:v>35124</c:v>
                </c:pt>
                <c:pt idx="50">
                  <c:v>35155</c:v>
                </c:pt>
                <c:pt idx="51">
                  <c:v>35185</c:v>
                </c:pt>
                <c:pt idx="52">
                  <c:v>35216</c:v>
                </c:pt>
                <c:pt idx="53">
                  <c:v>35246</c:v>
                </c:pt>
                <c:pt idx="54">
                  <c:v>35277</c:v>
                </c:pt>
                <c:pt idx="55">
                  <c:v>35308</c:v>
                </c:pt>
                <c:pt idx="56">
                  <c:v>35338</c:v>
                </c:pt>
                <c:pt idx="57">
                  <c:v>35369</c:v>
                </c:pt>
                <c:pt idx="58">
                  <c:v>35399</c:v>
                </c:pt>
                <c:pt idx="59">
                  <c:v>35430</c:v>
                </c:pt>
                <c:pt idx="60">
                  <c:v>35461</c:v>
                </c:pt>
                <c:pt idx="61">
                  <c:v>35489</c:v>
                </c:pt>
                <c:pt idx="62">
                  <c:v>35520</c:v>
                </c:pt>
                <c:pt idx="63">
                  <c:v>35550</c:v>
                </c:pt>
                <c:pt idx="64">
                  <c:v>35581</c:v>
                </c:pt>
                <c:pt idx="65">
                  <c:v>35611</c:v>
                </c:pt>
                <c:pt idx="66">
                  <c:v>35642</c:v>
                </c:pt>
                <c:pt idx="67">
                  <c:v>35673</c:v>
                </c:pt>
                <c:pt idx="68">
                  <c:v>35703</c:v>
                </c:pt>
                <c:pt idx="69">
                  <c:v>35734</c:v>
                </c:pt>
                <c:pt idx="70">
                  <c:v>35764</c:v>
                </c:pt>
                <c:pt idx="71">
                  <c:v>35795</c:v>
                </c:pt>
                <c:pt idx="72">
                  <c:v>35826</c:v>
                </c:pt>
                <c:pt idx="73">
                  <c:v>35854</c:v>
                </c:pt>
                <c:pt idx="74">
                  <c:v>35885</c:v>
                </c:pt>
                <c:pt idx="75">
                  <c:v>35915</c:v>
                </c:pt>
                <c:pt idx="76">
                  <c:v>35946</c:v>
                </c:pt>
                <c:pt idx="77">
                  <c:v>35976</c:v>
                </c:pt>
                <c:pt idx="78">
                  <c:v>36007</c:v>
                </c:pt>
                <c:pt idx="79">
                  <c:v>36038</c:v>
                </c:pt>
                <c:pt idx="80">
                  <c:v>36068</c:v>
                </c:pt>
                <c:pt idx="81">
                  <c:v>36099</c:v>
                </c:pt>
                <c:pt idx="82">
                  <c:v>36129</c:v>
                </c:pt>
                <c:pt idx="83">
                  <c:v>36160</c:v>
                </c:pt>
                <c:pt idx="84">
                  <c:v>36191</c:v>
                </c:pt>
                <c:pt idx="85">
                  <c:v>36219</c:v>
                </c:pt>
                <c:pt idx="86">
                  <c:v>36250</c:v>
                </c:pt>
                <c:pt idx="87">
                  <c:v>36280</c:v>
                </c:pt>
                <c:pt idx="88">
                  <c:v>36311</c:v>
                </c:pt>
                <c:pt idx="89">
                  <c:v>36341</c:v>
                </c:pt>
                <c:pt idx="90">
                  <c:v>36372</c:v>
                </c:pt>
                <c:pt idx="91">
                  <c:v>36403</c:v>
                </c:pt>
                <c:pt idx="92">
                  <c:v>36433</c:v>
                </c:pt>
                <c:pt idx="93">
                  <c:v>36464</c:v>
                </c:pt>
                <c:pt idx="94">
                  <c:v>36494</c:v>
                </c:pt>
                <c:pt idx="95">
                  <c:v>36525</c:v>
                </c:pt>
                <c:pt idx="96">
                  <c:v>36556</c:v>
                </c:pt>
                <c:pt idx="97">
                  <c:v>36585</c:v>
                </c:pt>
                <c:pt idx="98">
                  <c:v>36616</c:v>
                </c:pt>
                <c:pt idx="99">
                  <c:v>36646</c:v>
                </c:pt>
                <c:pt idx="100">
                  <c:v>36677</c:v>
                </c:pt>
                <c:pt idx="101">
                  <c:v>36707</c:v>
                </c:pt>
                <c:pt idx="102">
                  <c:v>36738</c:v>
                </c:pt>
                <c:pt idx="103">
                  <c:v>36769</c:v>
                </c:pt>
                <c:pt idx="104">
                  <c:v>36799</c:v>
                </c:pt>
                <c:pt idx="105">
                  <c:v>36830</c:v>
                </c:pt>
                <c:pt idx="106">
                  <c:v>36860</c:v>
                </c:pt>
                <c:pt idx="107">
                  <c:v>36891</c:v>
                </c:pt>
                <c:pt idx="108">
                  <c:v>36922</c:v>
                </c:pt>
                <c:pt idx="109">
                  <c:v>36950</c:v>
                </c:pt>
                <c:pt idx="110">
                  <c:v>36981</c:v>
                </c:pt>
                <c:pt idx="111">
                  <c:v>37011</c:v>
                </c:pt>
                <c:pt idx="112">
                  <c:v>37042</c:v>
                </c:pt>
                <c:pt idx="113">
                  <c:v>37072</c:v>
                </c:pt>
                <c:pt idx="114">
                  <c:v>37103</c:v>
                </c:pt>
                <c:pt idx="115">
                  <c:v>37134</c:v>
                </c:pt>
                <c:pt idx="116">
                  <c:v>37164</c:v>
                </c:pt>
                <c:pt idx="117">
                  <c:v>37195</c:v>
                </c:pt>
                <c:pt idx="118">
                  <c:v>37225</c:v>
                </c:pt>
                <c:pt idx="119">
                  <c:v>37256</c:v>
                </c:pt>
                <c:pt idx="120">
                  <c:v>37287</c:v>
                </c:pt>
                <c:pt idx="121">
                  <c:v>37315</c:v>
                </c:pt>
                <c:pt idx="122">
                  <c:v>37346</c:v>
                </c:pt>
                <c:pt idx="123">
                  <c:v>37376</c:v>
                </c:pt>
                <c:pt idx="124">
                  <c:v>37407</c:v>
                </c:pt>
                <c:pt idx="125">
                  <c:v>37437</c:v>
                </c:pt>
                <c:pt idx="126">
                  <c:v>37468</c:v>
                </c:pt>
                <c:pt idx="127">
                  <c:v>37499</c:v>
                </c:pt>
                <c:pt idx="128">
                  <c:v>37529</c:v>
                </c:pt>
                <c:pt idx="129">
                  <c:v>37560</c:v>
                </c:pt>
                <c:pt idx="130">
                  <c:v>37590</c:v>
                </c:pt>
                <c:pt idx="131">
                  <c:v>37621</c:v>
                </c:pt>
                <c:pt idx="132">
                  <c:v>37652</c:v>
                </c:pt>
                <c:pt idx="133">
                  <c:v>37680</c:v>
                </c:pt>
                <c:pt idx="134">
                  <c:v>37711</c:v>
                </c:pt>
                <c:pt idx="135">
                  <c:v>37741</c:v>
                </c:pt>
                <c:pt idx="136">
                  <c:v>37772</c:v>
                </c:pt>
                <c:pt idx="137">
                  <c:v>37802</c:v>
                </c:pt>
                <c:pt idx="138">
                  <c:v>37833</c:v>
                </c:pt>
                <c:pt idx="139">
                  <c:v>37864</c:v>
                </c:pt>
                <c:pt idx="140">
                  <c:v>37894</c:v>
                </c:pt>
                <c:pt idx="141">
                  <c:v>37925</c:v>
                </c:pt>
                <c:pt idx="142">
                  <c:v>37955</c:v>
                </c:pt>
                <c:pt idx="143">
                  <c:v>37986</c:v>
                </c:pt>
                <c:pt idx="144">
                  <c:v>38017</c:v>
                </c:pt>
                <c:pt idx="145">
                  <c:v>38046</c:v>
                </c:pt>
                <c:pt idx="146">
                  <c:v>38077</c:v>
                </c:pt>
                <c:pt idx="147">
                  <c:v>38107</c:v>
                </c:pt>
                <c:pt idx="148">
                  <c:v>38138</c:v>
                </c:pt>
                <c:pt idx="149">
                  <c:v>38168</c:v>
                </c:pt>
                <c:pt idx="150">
                  <c:v>38199</c:v>
                </c:pt>
                <c:pt idx="151">
                  <c:v>38230</c:v>
                </c:pt>
                <c:pt idx="152">
                  <c:v>38260</c:v>
                </c:pt>
                <c:pt idx="153">
                  <c:v>38291</c:v>
                </c:pt>
                <c:pt idx="154">
                  <c:v>38321</c:v>
                </c:pt>
                <c:pt idx="155">
                  <c:v>38352</c:v>
                </c:pt>
                <c:pt idx="156">
                  <c:v>38383</c:v>
                </c:pt>
                <c:pt idx="157">
                  <c:v>38411</c:v>
                </c:pt>
                <c:pt idx="158">
                  <c:v>38442</c:v>
                </c:pt>
                <c:pt idx="159">
                  <c:v>38472</c:v>
                </c:pt>
                <c:pt idx="160">
                  <c:v>38503</c:v>
                </c:pt>
                <c:pt idx="161">
                  <c:v>38533</c:v>
                </c:pt>
                <c:pt idx="162">
                  <c:v>38564</c:v>
                </c:pt>
                <c:pt idx="163">
                  <c:v>38595</c:v>
                </c:pt>
                <c:pt idx="164">
                  <c:v>38625</c:v>
                </c:pt>
                <c:pt idx="165">
                  <c:v>38656</c:v>
                </c:pt>
                <c:pt idx="166">
                  <c:v>38686</c:v>
                </c:pt>
                <c:pt idx="167">
                  <c:v>38717</c:v>
                </c:pt>
                <c:pt idx="168">
                  <c:v>38748</c:v>
                </c:pt>
                <c:pt idx="169">
                  <c:v>38776</c:v>
                </c:pt>
                <c:pt idx="170">
                  <c:v>38807</c:v>
                </c:pt>
                <c:pt idx="171">
                  <c:v>38837</c:v>
                </c:pt>
                <c:pt idx="172">
                  <c:v>38868</c:v>
                </c:pt>
                <c:pt idx="173">
                  <c:v>38898</c:v>
                </c:pt>
                <c:pt idx="174">
                  <c:v>38929</c:v>
                </c:pt>
                <c:pt idx="175">
                  <c:v>38960</c:v>
                </c:pt>
                <c:pt idx="176">
                  <c:v>38990</c:v>
                </c:pt>
                <c:pt idx="177">
                  <c:v>39021</c:v>
                </c:pt>
                <c:pt idx="178">
                  <c:v>39051</c:v>
                </c:pt>
                <c:pt idx="179">
                  <c:v>39082</c:v>
                </c:pt>
                <c:pt idx="180">
                  <c:v>39113</c:v>
                </c:pt>
                <c:pt idx="181">
                  <c:v>39141</c:v>
                </c:pt>
                <c:pt idx="182">
                  <c:v>39172</c:v>
                </c:pt>
                <c:pt idx="183">
                  <c:v>39202</c:v>
                </c:pt>
                <c:pt idx="184">
                  <c:v>39233</c:v>
                </c:pt>
                <c:pt idx="185">
                  <c:v>39263</c:v>
                </c:pt>
                <c:pt idx="186">
                  <c:v>39294</c:v>
                </c:pt>
                <c:pt idx="187">
                  <c:v>39325</c:v>
                </c:pt>
                <c:pt idx="188">
                  <c:v>39355</c:v>
                </c:pt>
                <c:pt idx="189">
                  <c:v>39386</c:v>
                </c:pt>
                <c:pt idx="190">
                  <c:v>39416</c:v>
                </c:pt>
                <c:pt idx="191">
                  <c:v>39447</c:v>
                </c:pt>
                <c:pt idx="192">
                  <c:v>39478</c:v>
                </c:pt>
                <c:pt idx="193">
                  <c:v>39507</c:v>
                </c:pt>
                <c:pt idx="194">
                  <c:v>39538</c:v>
                </c:pt>
                <c:pt idx="195">
                  <c:v>39568</c:v>
                </c:pt>
                <c:pt idx="196">
                  <c:v>39599</c:v>
                </c:pt>
                <c:pt idx="197">
                  <c:v>39629</c:v>
                </c:pt>
                <c:pt idx="198">
                  <c:v>39660</c:v>
                </c:pt>
                <c:pt idx="199">
                  <c:v>39691</c:v>
                </c:pt>
                <c:pt idx="200">
                  <c:v>39721</c:v>
                </c:pt>
                <c:pt idx="201">
                  <c:v>39752</c:v>
                </c:pt>
                <c:pt idx="202">
                  <c:v>39782</c:v>
                </c:pt>
                <c:pt idx="203">
                  <c:v>39813</c:v>
                </c:pt>
                <c:pt idx="204">
                  <c:v>39844</c:v>
                </c:pt>
                <c:pt idx="205">
                  <c:v>39872</c:v>
                </c:pt>
                <c:pt idx="206">
                  <c:v>39903</c:v>
                </c:pt>
                <c:pt idx="207">
                  <c:v>39933</c:v>
                </c:pt>
                <c:pt idx="208">
                  <c:v>39964</c:v>
                </c:pt>
                <c:pt idx="209">
                  <c:v>39994</c:v>
                </c:pt>
                <c:pt idx="210">
                  <c:v>40025</c:v>
                </c:pt>
                <c:pt idx="211">
                  <c:v>40056</c:v>
                </c:pt>
                <c:pt idx="212">
                  <c:v>40086</c:v>
                </c:pt>
                <c:pt idx="213">
                  <c:v>40117</c:v>
                </c:pt>
                <c:pt idx="214">
                  <c:v>40147</c:v>
                </c:pt>
                <c:pt idx="215">
                  <c:v>40178</c:v>
                </c:pt>
                <c:pt idx="216">
                  <c:v>40209</c:v>
                </c:pt>
                <c:pt idx="217">
                  <c:v>40237</c:v>
                </c:pt>
                <c:pt idx="218">
                  <c:v>40268</c:v>
                </c:pt>
                <c:pt idx="219">
                  <c:v>40298</c:v>
                </c:pt>
                <c:pt idx="220">
                  <c:v>40329</c:v>
                </c:pt>
                <c:pt idx="221">
                  <c:v>40359</c:v>
                </c:pt>
                <c:pt idx="222">
                  <c:v>40390</c:v>
                </c:pt>
                <c:pt idx="223">
                  <c:v>40421</c:v>
                </c:pt>
                <c:pt idx="224">
                  <c:v>40451</c:v>
                </c:pt>
                <c:pt idx="225">
                  <c:v>40482</c:v>
                </c:pt>
                <c:pt idx="226">
                  <c:v>40512</c:v>
                </c:pt>
                <c:pt idx="227">
                  <c:v>40543</c:v>
                </c:pt>
                <c:pt idx="228">
                  <c:v>40574</c:v>
                </c:pt>
                <c:pt idx="229">
                  <c:v>40602</c:v>
                </c:pt>
                <c:pt idx="230">
                  <c:v>40633</c:v>
                </c:pt>
                <c:pt idx="231">
                  <c:v>40663</c:v>
                </c:pt>
                <c:pt idx="232">
                  <c:v>40694</c:v>
                </c:pt>
                <c:pt idx="233">
                  <c:v>40724</c:v>
                </c:pt>
                <c:pt idx="234">
                  <c:v>40755</c:v>
                </c:pt>
                <c:pt idx="235">
                  <c:v>40786</c:v>
                </c:pt>
                <c:pt idx="236">
                  <c:v>40816</c:v>
                </c:pt>
                <c:pt idx="237">
                  <c:v>40847</c:v>
                </c:pt>
                <c:pt idx="238">
                  <c:v>40877</c:v>
                </c:pt>
                <c:pt idx="239">
                  <c:v>40908</c:v>
                </c:pt>
                <c:pt idx="240">
                  <c:v>40939</c:v>
                </c:pt>
                <c:pt idx="241">
                  <c:v>40968</c:v>
                </c:pt>
                <c:pt idx="242">
                  <c:v>40999</c:v>
                </c:pt>
                <c:pt idx="243">
                  <c:v>41029</c:v>
                </c:pt>
                <c:pt idx="244">
                  <c:v>41060</c:v>
                </c:pt>
                <c:pt idx="245">
                  <c:v>41090</c:v>
                </c:pt>
                <c:pt idx="246">
                  <c:v>41121</c:v>
                </c:pt>
                <c:pt idx="247">
                  <c:v>41152</c:v>
                </c:pt>
                <c:pt idx="248">
                  <c:v>41182</c:v>
                </c:pt>
                <c:pt idx="249">
                  <c:v>41213</c:v>
                </c:pt>
                <c:pt idx="250">
                  <c:v>41243</c:v>
                </c:pt>
                <c:pt idx="251">
                  <c:v>41274</c:v>
                </c:pt>
                <c:pt idx="252">
                  <c:v>41305</c:v>
                </c:pt>
                <c:pt idx="253">
                  <c:v>41333</c:v>
                </c:pt>
                <c:pt idx="254">
                  <c:v>41364</c:v>
                </c:pt>
                <c:pt idx="255">
                  <c:v>41394</c:v>
                </c:pt>
                <c:pt idx="256">
                  <c:v>41425</c:v>
                </c:pt>
                <c:pt idx="257">
                  <c:v>41455</c:v>
                </c:pt>
                <c:pt idx="258">
                  <c:v>41486</c:v>
                </c:pt>
                <c:pt idx="259">
                  <c:v>41517</c:v>
                </c:pt>
                <c:pt idx="260">
                  <c:v>41547</c:v>
                </c:pt>
                <c:pt idx="261">
                  <c:v>41578</c:v>
                </c:pt>
                <c:pt idx="262">
                  <c:v>41608</c:v>
                </c:pt>
                <c:pt idx="263">
                  <c:v>41639</c:v>
                </c:pt>
                <c:pt idx="264">
                  <c:v>41670</c:v>
                </c:pt>
                <c:pt idx="265">
                  <c:v>41698</c:v>
                </c:pt>
                <c:pt idx="266">
                  <c:v>41729</c:v>
                </c:pt>
                <c:pt idx="267">
                  <c:v>41759</c:v>
                </c:pt>
                <c:pt idx="268">
                  <c:v>41790</c:v>
                </c:pt>
                <c:pt idx="269">
                  <c:v>41820</c:v>
                </c:pt>
                <c:pt idx="270">
                  <c:v>41851</c:v>
                </c:pt>
                <c:pt idx="271">
                  <c:v>41882</c:v>
                </c:pt>
                <c:pt idx="272">
                  <c:v>41912</c:v>
                </c:pt>
                <c:pt idx="273">
                  <c:v>41943</c:v>
                </c:pt>
                <c:pt idx="274">
                  <c:v>41973</c:v>
                </c:pt>
                <c:pt idx="275">
                  <c:v>42004</c:v>
                </c:pt>
                <c:pt idx="276">
                  <c:v>42035</c:v>
                </c:pt>
                <c:pt idx="277">
                  <c:v>42063</c:v>
                </c:pt>
                <c:pt idx="278">
                  <c:v>42094</c:v>
                </c:pt>
                <c:pt idx="279">
                  <c:v>42124</c:v>
                </c:pt>
                <c:pt idx="280">
                  <c:v>42155</c:v>
                </c:pt>
                <c:pt idx="281">
                  <c:v>42185</c:v>
                </c:pt>
                <c:pt idx="282">
                  <c:v>42216</c:v>
                </c:pt>
                <c:pt idx="283">
                  <c:v>42247</c:v>
                </c:pt>
                <c:pt idx="284">
                  <c:v>42277</c:v>
                </c:pt>
                <c:pt idx="285">
                  <c:v>42308</c:v>
                </c:pt>
                <c:pt idx="286">
                  <c:v>42338</c:v>
                </c:pt>
                <c:pt idx="287">
                  <c:v>42369</c:v>
                </c:pt>
                <c:pt idx="288">
                  <c:v>42400</c:v>
                </c:pt>
                <c:pt idx="289">
                  <c:v>42429</c:v>
                </c:pt>
                <c:pt idx="290">
                  <c:v>42460</c:v>
                </c:pt>
                <c:pt idx="291">
                  <c:v>42490</c:v>
                </c:pt>
                <c:pt idx="292">
                  <c:v>42521</c:v>
                </c:pt>
                <c:pt idx="293">
                  <c:v>42551</c:v>
                </c:pt>
                <c:pt idx="294">
                  <c:v>42582</c:v>
                </c:pt>
                <c:pt idx="295">
                  <c:v>42613</c:v>
                </c:pt>
                <c:pt idx="296">
                  <c:v>42643</c:v>
                </c:pt>
                <c:pt idx="297">
                  <c:v>42674</c:v>
                </c:pt>
                <c:pt idx="298">
                  <c:v>42704</c:v>
                </c:pt>
                <c:pt idx="299">
                  <c:v>42735</c:v>
                </c:pt>
                <c:pt idx="300">
                  <c:v>42766</c:v>
                </c:pt>
                <c:pt idx="301">
                  <c:v>42794</c:v>
                </c:pt>
                <c:pt idx="302">
                  <c:v>42825</c:v>
                </c:pt>
                <c:pt idx="303">
                  <c:v>42855</c:v>
                </c:pt>
                <c:pt idx="304">
                  <c:v>42886</c:v>
                </c:pt>
                <c:pt idx="305">
                  <c:v>42916</c:v>
                </c:pt>
                <c:pt idx="306">
                  <c:v>42947</c:v>
                </c:pt>
                <c:pt idx="307">
                  <c:v>42978</c:v>
                </c:pt>
                <c:pt idx="308">
                  <c:v>43008</c:v>
                </c:pt>
                <c:pt idx="309">
                  <c:v>43039</c:v>
                </c:pt>
                <c:pt idx="310">
                  <c:v>43069</c:v>
                </c:pt>
                <c:pt idx="311">
                  <c:v>43100</c:v>
                </c:pt>
                <c:pt idx="312">
                  <c:v>43131</c:v>
                </c:pt>
                <c:pt idx="313">
                  <c:v>43159</c:v>
                </c:pt>
                <c:pt idx="314">
                  <c:v>43190</c:v>
                </c:pt>
                <c:pt idx="315">
                  <c:v>43220</c:v>
                </c:pt>
                <c:pt idx="316">
                  <c:v>43251</c:v>
                </c:pt>
                <c:pt idx="317">
                  <c:v>43281</c:v>
                </c:pt>
                <c:pt idx="318">
                  <c:v>43312</c:v>
                </c:pt>
                <c:pt idx="319">
                  <c:v>43343</c:v>
                </c:pt>
                <c:pt idx="320">
                  <c:v>43373</c:v>
                </c:pt>
                <c:pt idx="321">
                  <c:v>43404</c:v>
                </c:pt>
                <c:pt idx="322">
                  <c:v>43434</c:v>
                </c:pt>
                <c:pt idx="323">
                  <c:v>43465</c:v>
                </c:pt>
                <c:pt idx="324">
                  <c:v>43496</c:v>
                </c:pt>
                <c:pt idx="325">
                  <c:v>43524</c:v>
                </c:pt>
                <c:pt idx="326">
                  <c:v>43555</c:v>
                </c:pt>
                <c:pt idx="327">
                  <c:v>43585</c:v>
                </c:pt>
                <c:pt idx="328">
                  <c:v>43616</c:v>
                </c:pt>
                <c:pt idx="329">
                  <c:v>43646</c:v>
                </c:pt>
                <c:pt idx="330">
                  <c:v>43677</c:v>
                </c:pt>
                <c:pt idx="331">
                  <c:v>43708</c:v>
                </c:pt>
                <c:pt idx="332">
                  <c:v>43738</c:v>
                </c:pt>
                <c:pt idx="333">
                  <c:v>43769</c:v>
                </c:pt>
                <c:pt idx="334">
                  <c:v>43799</c:v>
                </c:pt>
                <c:pt idx="335">
                  <c:v>43830</c:v>
                </c:pt>
                <c:pt idx="336">
                  <c:v>43861</c:v>
                </c:pt>
                <c:pt idx="337">
                  <c:v>43890</c:v>
                </c:pt>
                <c:pt idx="338">
                  <c:v>43921</c:v>
                </c:pt>
                <c:pt idx="339">
                  <c:v>43951</c:v>
                </c:pt>
                <c:pt idx="340">
                  <c:v>43982</c:v>
                </c:pt>
                <c:pt idx="341">
                  <c:v>44012</c:v>
                </c:pt>
                <c:pt idx="342">
                  <c:v>44043</c:v>
                </c:pt>
                <c:pt idx="343">
                  <c:v>44074</c:v>
                </c:pt>
                <c:pt idx="344">
                  <c:v>44104</c:v>
                </c:pt>
                <c:pt idx="345">
                  <c:v>44135</c:v>
                </c:pt>
                <c:pt idx="346">
                  <c:v>44165</c:v>
                </c:pt>
                <c:pt idx="347">
                  <c:v>44196</c:v>
                </c:pt>
                <c:pt idx="348">
                  <c:v>44227</c:v>
                </c:pt>
                <c:pt idx="349">
                  <c:v>44255</c:v>
                </c:pt>
                <c:pt idx="350">
                  <c:v>44286</c:v>
                </c:pt>
                <c:pt idx="351">
                  <c:v>44316</c:v>
                </c:pt>
                <c:pt idx="352">
                  <c:v>44347</c:v>
                </c:pt>
                <c:pt idx="353">
                  <c:v>44377</c:v>
                </c:pt>
                <c:pt idx="354">
                  <c:v>44408</c:v>
                </c:pt>
                <c:pt idx="355">
                  <c:v>44439</c:v>
                </c:pt>
                <c:pt idx="356">
                  <c:v>44469</c:v>
                </c:pt>
                <c:pt idx="357">
                  <c:v>44500</c:v>
                </c:pt>
                <c:pt idx="358">
                  <c:v>44530</c:v>
                </c:pt>
                <c:pt idx="359">
                  <c:v>44561</c:v>
                </c:pt>
                <c:pt idx="360">
                  <c:v>44592</c:v>
                </c:pt>
              </c:numCache>
            </c:numRef>
          </c:cat>
          <c:val>
            <c:numRef>
              <c:f>Sheet1!$B$2:$B$362</c:f>
              <c:numCache>
                <c:formatCode>General</c:formatCode>
                <c:ptCount val="361"/>
                <c:pt idx="0">
                  <c:v>164.095</c:v>
                </c:pt>
                <c:pt idx="1">
                  <c:v>164.21299999999999</c:v>
                </c:pt>
                <c:pt idx="2">
                  <c:v>163.721</c:v>
                </c:pt>
                <c:pt idx="3">
                  <c:v>164.709</c:v>
                </c:pt>
                <c:pt idx="4">
                  <c:v>165.61199999999999</c:v>
                </c:pt>
                <c:pt idx="5">
                  <c:v>166.077</c:v>
                </c:pt>
                <c:pt idx="6">
                  <c:v>167.25700000000001</c:v>
                </c:pt>
                <c:pt idx="7">
                  <c:v>167.8</c:v>
                </c:pt>
                <c:pt idx="8">
                  <c:v>169.4</c:v>
                </c:pt>
                <c:pt idx="9">
                  <c:v>170.625</c:v>
                </c:pt>
                <c:pt idx="10">
                  <c:v>171.00299999999999</c:v>
                </c:pt>
                <c:pt idx="11">
                  <c:v>173.10499999999999</c:v>
                </c:pt>
                <c:pt idx="12">
                  <c:v>175.108</c:v>
                </c:pt>
                <c:pt idx="13">
                  <c:v>173.744</c:v>
                </c:pt>
                <c:pt idx="14">
                  <c:v>172.30600000000001</c:v>
                </c:pt>
                <c:pt idx="15">
                  <c:v>176.749</c:v>
                </c:pt>
                <c:pt idx="16">
                  <c:v>178.42599999999999</c:v>
                </c:pt>
                <c:pt idx="17">
                  <c:v>178.15700000000001</c:v>
                </c:pt>
                <c:pt idx="18">
                  <c:v>180.74299999999999</c:v>
                </c:pt>
                <c:pt idx="19">
                  <c:v>180.70699999999999</c:v>
                </c:pt>
                <c:pt idx="20">
                  <c:v>181.773</c:v>
                </c:pt>
                <c:pt idx="21">
                  <c:v>182.88399999999999</c:v>
                </c:pt>
                <c:pt idx="22">
                  <c:v>184.74700000000001</c:v>
                </c:pt>
                <c:pt idx="23">
                  <c:v>186.399</c:v>
                </c:pt>
                <c:pt idx="24">
                  <c:v>185.142</c:v>
                </c:pt>
                <c:pt idx="25">
                  <c:v>188.07400000000001</c:v>
                </c:pt>
                <c:pt idx="26">
                  <c:v>191.57900000000001</c:v>
                </c:pt>
                <c:pt idx="27">
                  <c:v>191.63900000000001</c:v>
                </c:pt>
                <c:pt idx="28">
                  <c:v>190.929</c:v>
                </c:pt>
                <c:pt idx="29">
                  <c:v>193.13</c:v>
                </c:pt>
                <c:pt idx="30">
                  <c:v>193.74299999999999</c:v>
                </c:pt>
                <c:pt idx="31">
                  <c:v>196.16300000000001</c:v>
                </c:pt>
                <c:pt idx="32">
                  <c:v>197.76499999999999</c:v>
                </c:pt>
                <c:pt idx="33">
                  <c:v>199.571</c:v>
                </c:pt>
                <c:pt idx="34">
                  <c:v>199.73099999999999</c:v>
                </c:pt>
                <c:pt idx="35">
                  <c:v>200.702</c:v>
                </c:pt>
                <c:pt idx="36">
                  <c:v>201.57300000000001</c:v>
                </c:pt>
                <c:pt idx="37">
                  <c:v>198.399</c:v>
                </c:pt>
                <c:pt idx="38">
                  <c:v>200.24700000000001</c:v>
                </c:pt>
                <c:pt idx="39">
                  <c:v>201.03200000000001</c:v>
                </c:pt>
                <c:pt idx="40">
                  <c:v>202.98599999999999</c:v>
                </c:pt>
                <c:pt idx="41">
                  <c:v>205.5</c:v>
                </c:pt>
                <c:pt idx="42">
                  <c:v>204.92</c:v>
                </c:pt>
                <c:pt idx="43">
                  <c:v>206.52099999999999</c:v>
                </c:pt>
                <c:pt idx="44">
                  <c:v>207.006</c:v>
                </c:pt>
                <c:pt idx="45">
                  <c:v>206.17599999999999</c:v>
                </c:pt>
                <c:pt idx="46">
                  <c:v>208.66399999999999</c:v>
                </c:pt>
                <c:pt idx="47">
                  <c:v>210.399</c:v>
                </c:pt>
                <c:pt idx="48">
                  <c:v>208.69900000000001</c:v>
                </c:pt>
                <c:pt idx="49">
                  <c:v>212.00800000000001</c:v>
                </c:pt>
                <c:pt idx="50">
                  <c:v>213.89099999999999</c:v>
                </c:pt>
                <c:pt idx="51">
                  <c:v>214.67599999999999</c:v>
                </c:pt>
                <c:pt idx="52">
                  <c:v>216.29900000000001</c:v>
                </c:pt>
                <c:pt idx="53">
                  <c:v>216.06800000000001</c:v>
                </c:pt>
                <c:pt idx="54">
                  <c:v>216.33199999999999</c:v>
                </c:pt>
                <c:pt idx="55">
                  <c:v>216.358</c:v>
                </c:pt>
                <c:pt idx="56">
                  <c:v>219.256</c:v>
                </c:pt>
                <c:pt idx="57">
                  <c:v>221.06</c:v>
                </c:pt>
                <c:pt idx="58">
                  <c:v>220.96299999999999</c:v>
                </c:pt>
                <c:pt idx="59">
                  <c:v>221.99100000000001</c:v>
                </c:pt>
                <c:pt idx="60">
                  <c:v>223.48099999999999</c:v>
                </c:pt>
                <c:pt idx="61">
                  <c:v>225.422</c:v>
                </c:pt>
                <c:pt idx="62">
                  <c:v>226.161</c:v>
                </c:pt>
                <c:pt idx="63">
                  <c:v>224.61500000000001</c:v>
                </c:pt>
                <c:pt idx="64">
                  <c:v>222.929</c:v>
                </c:pt>
                <c:pt idx="65">
                  <c:v>226.05699999999999</c:v>
                </c:pt>
                <c:pt idx="66">
                  <c:v>228.703</c:v>
                </c:pt>
                <c:pt idx="67">
                  <c:v>229.309</c:v>
                </c:pt>
                <c:pt idx="68">
                  <c:v>230.31200000000001</c:v>
                </c:pt>
                <c:pt idx="69">
                  <c:v>229.83600000000001</c:v>
                </c:pt>
                <c:pt idx="70">
                  <c:v>230.44</c:v>
                </c:pt>
                <c:pt idx="71">
                  <c:v>231.18100000000001</c:v>
                </c:pt>
                <c:pt idx="72">
                  <c:v>231.58699999999999</c:v>
                </c:pt>
                <c:pt idx="73">
                  <c:v>231.684</c:v>
                </c:pt>
                <c:pt idx="74">
                  <c:v>233.083</c:v>
                </c:pt>
                <c:pt idx="75">
                  <c:v>235.98599999999999</c:v>
                </c:pt>
                <c:pt idx="76">
                  <c:v>237.07499999999999</c:v>
                </c:pt>
                <c:pt idx="77">
                  <c:v>238.971</c:v>
                </c:pt>
                <c:pt idx="78">
                  <c:v>237.411</c:v>
                </c:pt>
                <c:pt idx="79">
                  <c:v>236.37899999999999</c:v>
                </c:pt>
                <c:pt idx="80">
                  <c:v>238.55</c:v>
                </c:pt>
                <c:pt idx="81">
                  <c:v>242.54900000000001</c:v>
                </c:pt>
                <c:pt idx="82">
                  <c:v>244.291</c:v>
                </c:pt>
                <c:pt idx="83">
                  <c:v>246.53</c:v>
                </c:pt>
                <c:pt idx="84">
                  <c:v>246.86799999999999</c:v>
                </c:pt>
                <c:pt idx="85">
                  <c:v>249.52</c:v>
                </c:pt>
                <c:pt idx="86">
                  <c:v>250.667</c:v>
                </c:pt>
                <c:pt idx="87">
                  <c:v>252.477</c:v>
                </c:pt>
                <c:pt idx="88">
                  <c:v>254.73500000000001</c:v>
                </c:pt>
                <c:pt idx="89">
                  <c:v>255.44900000000001</c:v>
                </c:pt>
                <c:pt idx="90">
                  <c:v>257.45600000000002</c:v>
                </c:pt>
                <c:pt idx="91">
                  <c:v>260.23</c:v>
                </c:pt>
                <c:pt idx="92">
                  <c:v>261.31700000000001</c:v>
                </c:pt>
                <c:pt idx="93">
                  <c:v>261.81799999999998</c:v>
                </c:pt>
                <c:pt idx="94">
                  <c:v>264.96499999999997</c:v>
                </c:pt>
                <c:pt idx="95">
                  <c:v>269.863</c:v>
                </c:pt>
                <c:pt idx="96">
                  <c:v>268.04399999999998</c:v>
                </c:pt>
                <c:pt idx="97">
                  <c:v>272.02</c:v>
                </c:pt>
                <c:pt idx="98">
                  <c:v>275.19200000000001</c:v>
                </c:pt>
                <c:pt idx="99">
                  <c:v>271.04599999999999</c:v>
                </c:pt>
                <c:pt idx="100">
                  <c:v>271.39400000000001</c:v>
                </c:pt>
                <c:pt idx="101">
                  <c:v>273.42200000000003</c:v>
                </c:pt>
                <c:pt idx="102">
                  <c:v>272.63</c:v>
                </c:pt>
                <c:pt idx="103">
                  <c:v>272.91800000000001</c:v>
                </c:pt>
                <c:pt idx="104">
                  <c:v>277.548</c:v>
                </c:pt>
                <c:pt idx="105">
                  <c:v>276.92700000000002</c:v>
                </c:pt>
                <c:pt idx="106">
                  <c:v>276.029</c:v>
                </c:pt>
                <c:pt idx="107">
                  <c:v>275.791</c:v>
                </c:pt>
                <c:pt idx="108">
                  <c:v>278.834</c:v>
                </c:pt>
                <c:pt idx="109">
                  <c:v>278.77300000000002</c:v>
                </c:pt>
                <c:pt idx="110">
                  <c:v>276.45</c:v>
                </c:pt>
                <c:pt idx="111">
                  <c:v>280.80799999999999</c:v>
                </c:pt>
                <c:pt idx="112">
                  <c:v>281.49599999999998</c:v>
                </c:pt>
                <c:pt idx="113">
                  <c:v>280.40100000000001</c:v>
                </c:pt>
                <c:pt idx="114">
                  <c:v>279.50400000000002</c:v>
                </c:pt>
                <c:pt idx="115">
                  <c:v>281.41300000000001</c:v>
                </c:pt>
                <c:pt idx="116">
                  <c:v>276.084</c:v>
                </c:pt>
                <c:pt idx="117">
                  <c:v>294.54000000000002</c:v>
                </c:pt>
                <c:pt idx="118">
                  <c:v>287.11099999999999</c:v>
                </c:pt>
                <c:pt idx="119">
                  <c:v>283.70499999999998</c:v>
                </c:pt>
                <c:pt idx="120">
                  <c:v>283.50799999999998</c:v>
                </c:pt>
                <c:pt idx="121">
                  <c:v>285.05399999999997</c:v>
                </c:pt>
                <c:pt idx="122">
                  <c:v>284.262</c:v>
                </c:pt>
                <c:pt idx="123">
                  <c:v>288.83300000000003</c:v>
                </c:pt>
                <c:pt idx="124">
                  <c:v>284.95100000000002</c:v>
                </c:pt>
                <c:pt idx="125">
                  <c:v>287.37200000000001</c:v>
                </c:pt>
                <c:pt idx="126">
                  <c:v>290.38499999999999</c:v>
                </c:pt>
                <c:pt idx="127">
                  <c:v>292.64999999999998</c:v>
                </c:pt>
                <c:pt idx="128">
                  <c:v>288.41000000000003</c:v>
                </c:pt>
                <c:pt idx="129">
                  <c:v>289.57600000000002</c:v>
                </c:pt>
                <c:pt idx="130">
                  <c:v>291.48399999999998</c:v>
                </c:pt>
                <c:pt idx="131">
                  <c:v>293.947</c:v>
                </c:pt>
                <c:pt idx="132">
                  <c:v>295.24799999999999</c:v>
                </c:pt>
                <c:pt idx="133">
                  <c:v>291.16699999999997</c:v>
                </c:pt>
                <c:pt idx="134">
                  <c:v>296.32499999999999</c:v>
                </c:pt>
                <c:pt idx="135">
                  <c:v>295.60000000000002</c:v>
                </c:pt>
                <c:pt idx="136">
                  <c:v>296.41000000000003</c:v>
                </c:pt>
                <c:pt idx="137">
                  <c:v>299.62599999999998</c:v>
                </c:pt>
                <c:pt idx="138">
                  <c:v>302.74700000000001</c:v>
                </c:pt>
                <c:pt idx="139">
                  <c:v>307.80900000000003</c:v>
                </c:pt>
                <c:pt idx="140">
                  <c:v>305.93299999999999</c:v>
                </c:pt>
                <c:pt idx="141">
                  <c:v>304.80900000000003</c:v>
                </c:pt>
                <c:pt idx="142">
                  <c:v>308.52699999999999</c:v>
                </c:pt>
                <c:pt idx="143">
                  <c:v>307.40699999999998</c:v>
                </c:pt>
                <c:pt idx="144">
                  <c:v>309.25400000000002</c:v>
                </c:pt>
                <c:pt idx="145">
                  <c:v>311.39299999999997</c:v>
                </c:pt>
                <c:pt idx="146">
                  <c:v>316.91199999999998</c:v>
                </c:pt>
                <c:pt idx="147">
                  <c:v>313.512</c:v>
                </c:pt>
                <c:pt idx="148">
                  <c:v>318.964</c:v>
                </c:pt>
                <c:pt idx="149">
                  <c:v>314.95800000000003</c:v>
                </c:pt>
                <c:pt idx="150">
                  <c:v>318.54899999999998</c:v>
                </c:pt>
                <c:pt idx="151">
                  <c:v>318.97699999999998</c:v>
                </c:pt>
                <c:pt idx="152">
                  <c:v>324.56900000000002</c:v>
                </c:pt>
                <c:pt idx="153">
                  <c:v>326.74</c:v>
                </c:pt>
                <c:pt idx="154">
                  <c:v>327.83600000000001</c:v>
                </c:pt>
                <c:pt idx="155">
                  <c:v>331.87400000000002</c:v>
                </c:pt>
                <c:pt idx="156">
                  <c:v>328.69600000000003</c:v>
                </c:pt>
                <c:pt idx="157">
                  <c:v>333.02600000000001</c:v>
                </c:pt>
                <c:pt idx="158">
                  <c:v>333.58100000000002</c:v>
                </c:pt>
                <c:pt idx="159">
                  <c:v>336.58300000000003</c:v>
                </c:pt>
                <c:pt idx="160">
                  <c:v>334.52199999999999</c:v>
                </c:pt>
                <c:pt idx="161">
                  <c:v>343.99799999999999</c:v>
                </c:pt>
                <c:pt idx="162">
                  <c:v>346.57600000000002</c:v>
                </c:pt>
                <c:pt idx="163">
                  <c:v>343.30700000000002</c:v>
                </c:pt>
                <c:pt idx="164">
                  <c:v>343.95600000000002</c:v>
                </c:pt>
                <c:pt idx="165">
                  <c:v>344.09699999999998</c:v>
                </c:pt>
                <c:pt idx="166">
                  <c:v>347.32499999999999</c:v>
                </c:pt>
                <c:pt idx="167">
                  <c:v>347.40499999999997</c:v>
                </c:pt>
                <c:pt idx="168">
                  <c:v>357.33100000000002</c:v>
                </c:pt>
                <c:pt idx="169">
                  <c:v>354.70600000000002</c:v>
                </c:pt>
                <c:pt idx="170">
                  <c:v>355.66500000000002</c:v>
                </c:pt>
                <c:pt idx="171">
                  <c:v>357.423</c:v>
                </c:pt>
                <c:pt idx="172">
                  <c:v>356.70400000000001</c:v>
                </c:pt>
                <c:pt idx="173">
                  <c:v>357.87900000000002</c:v>
                </c:pt>
                <c:pt idx="174">
                  <c:v>359.00599999999997</c:v>
                </c:pt>
                <c:pt idx="175">
                  <c:v>360.69099999999997</c:v>
                </c:pt>
                <c:pt idx="176">
                  <c:v>358.96100000000001</c:v>
                </c:pt>
                <c:pt idx="177">
                  <c:v>358.46199999999999</c:v>
                </c:pt>
                <c:pt idx="178">
                  <c:v>359.26600000000002</c:v>
                </c:pt>
                <c:pt idx="179">
                  <c:v>363.73</c:v>
                </c:pt>
                <c:pt idx="180">
                  <c:v>363.61599999999999</c:v>
                </c:pt>
                <c:pt idx="181">
                  <c:v>364.00599999999997</c:v>
                </c:pt>
                <c:pt idx="182">
                  <c:v>367.15800000000002</c:v>
                </c:pt>
                <c:pt idx="183">
                  <c:v>366.18700000000001</c:v>
                </c:pt>
                <c:pt idx="184">
                  <c:v>370.93400000000003</c:v>
                </c:pt>
                <c:pt idx="185">
                  <c:v>368.154</c:v>
                </c:pt>
                <c:pt idx="186">
                  <c:v>369.61399999999998</c:v>
                </c:pt>
                <c:pt idx="187">
                  <c:v>371.358</c:v>
                </c:pt>
                <c:pt idx="188">
                  <c:v>372.86900000000003</c:v>
                </c:pt>
                <c:pt idx="189">
                  <c:v>375.28899999999999</c:v>
                </c:pt>
                <c:pt idx="190">
                  <c:v>378.86</c:v>
                </c:pt>
                <c:pt idx="191">
                  <c:v>374.298</c:v>
                </c:pt>
                <c:pt idx="192">
                  <c:v>375.23599999999999</c:v>
                </c:pt>
                <c:pt idx="193">
                  <c:v>371.83300000000003</c:v>
                </c:pt>
                <c:pt idx="194">
                  <c:v>372.745</c:v>
                </c:pt>
                <c:pt idx="195">
                  <c:v>372.572</c:v>
                </c:pt>
                <c:pt idx="196">
                  <c:v>376.036</c:v>
                </c:pt>
                <c:pt idx="197">
                  <c:v>376.45499999999998</c:v>
                </c:pt>
                <c:pt idx="198">
                  <c:v>375.03800000000001</c:v>
                </c:pt>
                <c:pt idx="199">
                  <c:v>372.28399999999999</c:v>
                </c:pt>
                <c:pt idx="200">
                  <c:v>366.72899999999998</c:v>
                </c:pt>
                <c:pt idx="201">
                  <c:v>352.95</c:v>
                </c:pt>
                <c:pt idx="202">
                  <c:v>339.35</c:v>
                </c:pt>
                <c:pt idx="203">
                  <c:v>332.09100000000001</c:v>
                </c:pt>
                <c:pt idx="204">
                  <c:v>336.92899999999997</c:v>
                </c:pt>
                <c:pt idx="205">
                  <c:v>335.57600000000002</c:v>
                </c:pt>
                <c:pt idx="206">
                  <c:v>329.74700000000001</c:v>
                </c:pt>
                <c:pt idx="207">
                  <c:v>331.35199999999998</c:v>
                </c:pt>
                <c:pt idx="208">
                  <c:v>334.25599999999997</c:v>
                </c:pt>
                <c:pt idx="209">
                  <c:v>339.88299999999998</c:v>
                </c:pt>
                <c:pt idx="210">
                  <c:v>340.517</c:v>
                </c:pt>
                <c:pt idx="211">
                  <c:v>346.66800000000001</c:v>
                </c:pt>
                <c:pt idx="212">
                  <c:v>338.50700000000001</c:v>
                </c:pt>
                <c:pt idx="213">
                  <c:v>341.654</c:v>
                </c:pt>
                <c:pt idx="214">
                  <c:v>344.375</c:v>
                </c:pt>
                <c:pt idx="215">
                  <c:v>346.072</c:v>
                </c:pt>
                <c:pt idx="216">
                  <c:v>345.959</c:v>
                </c:pt>
                <c:pt idx="217">
                  <c:v>346.89499999999998</c:v>
                </c:pt>
                <c:pt idx="218">
                  <c:v>354.37900000000002</c:v>
                </c:pt>
                <c:pt idx="219">
                  <c:v>357.36500000000001</c:v>
                </c:pt>
                <c:pt idx="220">
                  <c:v>354.29899999999998</c:v>
                </c:pt>
                <c:pt idx="221">
                  <c:v>353.76299999999998</c:v>
                </c:pt>
                <c:pt idx="222">
                  <c:v>354.66500000000002</c:v>
                </c:pt>
                <c:pt idx="223">
                  <c:v>356.81</c:v>
                </c:pt>
                <c:pt idx="224">
                  <c:v>359.46499999999997</c:v>
                </c:pt>
                <c:pt idx="225">
                  <c:v>363.34</c:v>
                </c:pt>
                <c:pt idx="226">
                  <c:v>367.45499999999998</c:v>
                </c:pt>
                <c:pt idx="227">
                  <c:v>369.13499999999999</c:v>
                </c:pt>
                <c:pt idx="228">
                  <c:v>372.05700000000002</c:v>
                </c:pt>
                <c:pt idx="229">
                  <c:v>375.09199999999998</c:v>
                </c:pt>
                <c:pt idx="230">
                  <c:v>378.58199999999999</c:v>
                </c:pt>
                <c:pt idx="231">
                  <c:v>380.50799999999998</c:v>
                </c:pt>
                <c:pt idx="232">
                  <c:v>380.35300000000001</c:v>
                </c:pt>
                <c:pt idx="233">
                  <c:v>383.14</c:v>
                </c:pt>
                <c:pt idx="234">
                  <c:v>382.88900000000001</c:v>
                </c:pt>
                <c:pt idx="235">
                  <c:v>384.00599999999997</c:v>
                </c:pt>
                <c:pt idx="236">
                  <c:v>387.50900000000001</c:v>
                </c:pt>
                <c:pt idx="237">
                  <c:v>390.08600000000001</c:v>
                </c:pt>
                <c:pt idx="238">
                  <c:v>391.541</c:v>
                </c:pt>
                <c:pt idx="239">
                  <c:v>391.608</c:v>
                </c:pt>
                <c:pt idx="240">
                  <c:v>395.72</c:v>
                </c:pt>
                <c:pt idx="241">
                  <c:v>400.32900000000001</c:v>
                </c:pt>
                <c:pt idx="242">
                  <c:v>401.661</c:v>
                </c:pt>
                <c:pt idx="243">
                  <c:v>400.214</c:v>
                </c:pt>
                <c:pt idx="244">
                  <c:v>399.33100000000002</c:v>
                </c:pt>
                <c:pt idx="245">
                  <c:v>395.58499999999998</c:v>
                </c:pt>
                <c:pt idx="246">
                  <c:v>397.56700000000001</c:v>
                </c:pt>
                <c:pt idx="247">
                  <c:v>402.16199999999998</c:v>
                </c:pt>
                <c:pt idx="248">
                  <c:v>405.55500000000001</c:v>
                </c:pt>
                <c:pt idx="249">
                  <c:v>405.69900000000001</c:v>
                </c:pt>
                <c:pt idx="250">
                  <c:v>407.39600000000002</c:v>
                </c:pt>
                <c:pt idx="251">
                  <c:v>409.02600000000001</c:v>
                </c:pt>
                <c:pt idx="252">
                  <c:v>412.15499999999997</c:v>
                </c:pt>
                <c:pt idx="253">
                  <c:v>417.15899999999999</c:v>
                </c:pt>
                <c:pt idx="254">
                  <c:v>414.09199999999998</c:v>
                </c:pt>
                <c:pt idx="255">
                  <c:v>412.23700000000002</c:v>
                </c:pt>
                <c:pt idx="256">
                  <c:v>414.30900000000003</c:v>
                </c:pt>
                <c:pt idx="257">
                  <c:v>415.74200000000002</c:v>
                </c:pt>
                <c:pt idx="258">
                  <c:v>418.60399999999998</c:v>
                </c:pt>
                <c:pt idx="259">
                  <c:v>417.64400000000001</c:v>
                </c:pt>
                <c:pt idx="260">
                  <c:v>417.84899999999999</c:v>
                </c:pt>
                <c:pt idx="261">
                  <c:v>419.59899999999999</c:v>
                </c:pt>
                <c:pt idx="262">
                  <c:v>420.65800000000002</c:v>
                </c:pt>
                <c:pt idx="263">
                  <c:v>423.36200000000002</c:v>
                </c:pt>
                <c:pt idx="264">
                  <c:v>418.947</c:v>
                </c:pt>
                <c:pt idx="265">
                  <c:v>425.005</c:v>
                </c:pt>
                <c:pt idx="266">
                  <c:v>429.65800000000002</c:v>
                </c:pt>
                <c:pt idx="267">
                  <c:v>433.82600000000002</c:v>
                </c:pt>
                <c:pt idx="268">
                  <c:v>434.64</c:v>
                </c:pt>
                <c:pt idx="269">
                  <c:v>435.81599999999997</c:v>
                </c:pt>
                <c:pt idx="270">
                  <c:v>436.44200000000001</c:v>
                </c:pt>
                <c:pt idx="271">
                  <c:v>439.68</c:v>
                </c:pt>
                <c:pt idx="272">
                  <c:v>438.84199999999998</c:v>
                </c:pt>
                <c:pt idx="273">
                  <c:v>440.16399999999999</c:v>
                </c:pt>
                <c:pt idx="274">
                  <c:v>441.536</c:v>
                </c:pt>
                <c:pt idx="275">
                  <c:v>439.077</c:v>
                </c:pt>
                <c:pt idx="276">
                  <c:v>436.48200000000003</c:v>
                </c:pt>
                <c:pt idx="277">
                  <c:v>435.84699999999998</c:v>
                </c:pt>
                <c:pt idx="278">
                  <c:v>442.48700000000002</c:v>
                </c:pt>
                <c:pt idx="279">
                  <c:v>443.09500000000003</c:v>
                </c:pt>
                <c:pt idx="280">
                  <c:v>446.529</c:v>
                </c:pt>
                <c:pt idx="281">
                  <c:v>447.34300000000002</c:v>
                </c:pt>
                <c:pt idx="282">
                  <c:v>450.35</c:v>
                </c:pt>
                <c:pt idx="283">
                  <c:v>450.52100000000002</c:v>
                </c:pt>
                <c:pt idx="284">
                  <c:v>448.63499999999999</c:v>
                </c:pt>
                <c:pt idx="285">
                  <c:v>447.262</c:v>
                </c:pt>
                <c:pt idx="286">
                  <c:v>449.12099999999998</c:v>
                </c:pt>
                <c:pt idx="287">
                  <c:v>450.79199999999997</c:v>
                </c:pt>
                <c:pt idx="288">
                  <c:v>447.79399999999998</c:v>
                </c:pt>
                <c:pt idx="289">
                  <c:v>452.34199999999998</c:v>
                </c:pt>
                <c:pt idx="290">
                  <c:v>450.83</c:v>
                </c:pt>
                <c:pt idx="291">
                  <c:v>452.43</c:v>
                </c:pt>
                <c:pt idx="292">
                  <c:v>454.44299999999998</c:v>
                </c:pt>
                <c:pt idx="293">
                  <c:v>459.05200000000002</c:v>
                </c:pt>
                <c:pt idx="294">
                  <c:v>458.06</c:v>
                </c:pt>
                <c:pt idx="295">
                  <c:v>458.77100000000002</c:v>
                </c:pt>
                <c:pt idx="296">
                  <c:v>461.32400000000001</c:v>
                </c:pt>
                <c:pt idx="297">
                  <c:v>462.77</c:v>
                </c:pt>
                <c:pt idx="298">
                  <c:v>462.40699999999998</c:v>
                </c:pt>
                <c:pt idx="299">
                  <c:v>468.06099999999998</c:v>
                </c:pt>
                <c:pt idx="300">
                  <c:v>473.48399999999998</c:v>
                </c:pt>
                <c:pt idx="301">
                  <c:v>472.995</c:v>
                </c:pt>
                <c:pt idx="302">
                  <c:v>471.99900000000002</c:v>
                </c:pt>
                <c:pt idx="303">
                  <c:v>474.363</c:v>
                </c:pt>
                <c:pt idx="304">
                  <c:v>472.01</c:v>
                </c:pt>
                <c:pt idx="305">
                  <c:v>473.76799999999997</c:v>
                </c:pt>
                <c:pt idx="306">
                  <c:v>473.959</c:v>
                </c:pt>
                <c:pt idx="307">
                  <c:v>474.70299999999997</c:v>
                </c:pt>
                <c:pt idx="308">
                  <c:v>484.38499999999999</c:v>
                </c:pt>
                <c:pt idx="309">
                  <c:v>485.05900000000003</c:v>
                </c:pt>
                <c:pt idx="310">
                  <c:v>490.00700000000001</c:v>
                </c:pt>
                <c:pt idx="311">
                  <c:v>492.40100000000001</c:v>
                </c:pt>
                <c:pt idx="312">
                  <c:v>491.49200000000002</c:v>
                </c:pt>
                <c:pt idx="313">
                  <c:v>493.75900000000001</c:v>
                </c:pt>
                <c:pt idx="314">
                  <c:v>493.37299999999999</c:v>
                </c:pt>
                <c:pt idx="315">
                  <c:v>495.02499999999998</c:v>
                </c:pt>
                <c:pt idx="316">
                  <c:v>500.71899999999999</c:v>
                </c:pt>
                <c:pt idx="317">
                  <c:v>499.63099999999997</c:v>
                </c:pt>
                <c:pt idx="318">
                  <c:v>502.96199999999999</c:v>
                </c:pt>
                <c:pt idx="319">
                  <c:v>501.91300000000001</c:v>
                </c:pt>
                <c:pt idx="320">
                  <c:v>500.36200000000002</c:v>
                </c:pt>
                <c:pt idx="321">
                  <c:v>506.01</c:v>
                </c:pt>
                <c:pt idx="322">
                  <c:v>506.97300000000001</c:v>
                </c:pt>
                <c:pt idx="323">
                  <c:v>496.59300000000002</c:v>
                </c:pt>
                <c:pt idx="324">
                  <c:v>502.72399999999999</c:v>
                </c:pt>
                <c:pt idx="325">
                  <c:v>502.62700000000001</c:v>
                </c:pt>
                <c:pt idx="326">
                  <c:v>510.32</c:v>
                </c:pt>
                <c:pt idx="327">
                  <c:v>512.32600000000002</c:v>
                </c:pt>
                <c:pt idx="328">
                  <c:v>513.87</c:v>
                </c:pt>
                <c:pt idx="329">
                  <c:v>515.91099999999994</c:v>
                </c:pt>
                <c:pt idx="330">
                  <c:v>519.447</c:v>
                </c:pt>
                <c:pt idx="331">
                  <c:v>521.83299999999997</c:v>
                </c:pt>
                <c:pt idx="332">
                  <c:v>518.60500000000002</c:v>
                </c:pt>
                <c:pt idx="333">
                  <c:v>521.11400000000003</c:v>
                </c:pt>
                <c:pt idx="334">
                  <c:v>522.80499999999995</c:v>
                </c:pt>
                <c:pt idx="335">
                  <c:v>523.86199999999997</c:v>
                </c:pt>
                <c:pt idx="336">
                  <c:v>526.92999999999995</c:v>
                </c:pt>
                <c:pt idx="337">
                  <c:v>525.80999999999995</c:v>
                </c:pt>
                <c:pt idx="338">
                  <c:v>480.40699999999998</c:v>
                </c:pt>
                <c:pt idx="339">
                  <c:v>409.94200000000001</c:v>
                </c:pt>
                <c:pt idx="340">
                  <c:v>484.339</c:v>
                </c:pt>
                <c:pt idx="341">
                  <c:v>526.86</c:v>
                </c:pt>
                <c:pt idx="342">
                  <c:v>534.29499999999996</c:v>
                </c:pt>
                <c:pt idx="343">
                  <c:v>538.64599999999996</c:v>
                </c:pt>
                <c:pt idx="344">
                  <c:v>549.52800000000002</c:v>
                </c:pt>
                <c:pt idx="345">
                  <c:v>550.03800000000001</c:v>
                </c:pt>
                <c:pt idx="346">
                  <c:v>542.58299999999997</c:v>
                </c:pt>
                <c:pt idx="347">
                  <c:v>535.97199999999998</c:v>
                </c:pt>
                <c:pt idx="348">
                  <c:v>576.46600000000001</c:v>
                </c:pt>
                <c:pt idx="349">
                  <c:v>559.97</c:v>
                </c:pt>
                <c:pt idx="350">
                  <c:v>623.11900000000003</c:v>
                </c:pt>
                <c:pt idx="351">
                  <c:v>628.75099999999998</c:v>
                </c:pt>
                <c:pt idx="352">
                  <c:v>620.11900000000003</c:v>
                </c:pt>
                <c:pt idx="353">
                  <c:v>624.73099999999999</c:v>
                </c:pt>
                <c:pt idx="354">
                  <c:v>617.71900000000005</c:v>
                </c:pt>
                <c:pt idx="355">
                  <c:v>618</c:v>
                </c:pt>
                <c:pt idx="356">
                  <c:v>625</c:v>
                </c:pt>
                <c:pt idx="357">
                  <c:v>638.10199999999998</c:v>
                </c:pt>
                <c:pt idx="358">
                  <c:v>639.06700000000001</c:v>
                </c:pt>
                <c:pt idx="359">
                  <c:v>626.83299999999997</c:v>
                </c:pt>
                <c:pt idx="360">
                  <c:v>649</c:v>
                </c:pt>
              </c:numCache>
            </c:numRef>
          </c:val>
          <c:smooth val="0"/>
          <c:extLst>
            <c:ext xmlns:c16="http://schemas.microsoft.com/office/drawing/2014/chart" uri="{C3380CC4-5D6E-409C-BE32-E72D297353CC}">
              <c16:uniqueId val="{00000000-5E61-409D-AA40-44108BFEBCCC}"/>
            </c:ext>
          </c:extLst>
        </c:ser>
        <c:ser>
          <c:idx val="1"/>
          <c:order val="1"/>
          <c:tx>
            <c:strRef>
              <c:f>Sheet1!$C$1</c:f>
              <c:strCache>
                <c:ptCount val="1"/>
                <c:pt idx="0">
                  <c:v>US Retailers Inventory</c:v>
                </c:pt>
              </c:strCache>
            </c:strRef>
          </c:tx>
          <c:spPr>
            <a:ln w="28575" cap="sq">
              <a:solidFill>
                <a:schemeClr val="accent2"/>
              </a:solidFill>
              <a:prstDash val="solid"/>
            </a:ln>
          </c:spPr>
          <c:marker>
            <c:symbol val="none"/>
          </c:marker>
          <c:cat>
            <c:numRef>
              <c:f>Sheet1!$A$2:$A$362</c:f>
              <c:numCache>
                <c:formatCode>m/d/yyyy</c:formatCode>
                <c:ptCount val="361"/>
                <c:pt idx="0">
                  <c:v>33634</c:v>
                </c:pt>
                <c:pt idx="1">
                  <c:v>33663</c:v>
                </c:pt>
                <c:pt idx="2">
                  <c:v>33694</c:v>
                </c:pt>
                <c:pt idx="3">
                  <c:v>33724</c:v>
                </c:pt>
                <c:pt idx="4">
                  <c:v>33755</c:v>
                </c:pt>
                <c:pt idx="5">
                  <c:v>33785</c:v>
                </c:pt>
                <c:pt idx="6">
                  <c:v>33816</c:v>
                </c:pt>
                <c:pt idx="7">
                  <c:v>33847</c:v>
                </c:pt>
                <c:pt idx="8">
                  <c:v>33877</c:v>
                </c:pt>
                <c:pt idx="9">
                  <c:v>33908</c:v>
                </c:pt>
                <c:pt idx="10">
                  <c:v>33938</c:v>
                </c:pt>
                <c:pt idx="11">
                  <c:v>33969</c:v>
                </c:pt>
                <c:pt idx="12">
                  <c:v>34000</c:v>
                </c:pt>
                <c:pt idx="13">
                  <c:v>34028</c:v>
                </c:pt>
                <c:pt idx="14">
                  <c:v>34059</c:v>
                </c:pt>
                <c:pt idx="15">
                  <c:v>34089</c:v>
                </c:pt>
                <c:pt idx="16">
                  <c:v>34120</c:v>
                </c:pt>
                <c:pt idx="17">
                  <c:v>34150</c:v>
                </c:pt>
                <c:pt idx="18">
                  <c:v>34181</c:v>
                </c:pt>
                <c:pt idx="19">
                  <c:v>34212</c:v>
                </c:pt>
                <c:pt idx="20">
                  <c:v>34242</c:v>
                </c:pt>
                <c:pt idx="21">
                  <c:v>34273</c:v>
                </c:pt>
                <c:pt idx="22">
                  <c:v>34303</c:v>
                </c:pt>
                <c:pt idx="23">
                  <c:v>34334</c:v>
                </c:pt>
                <c:pt idx="24">
                  <c:v>34365</c:v>
                </c:pt>
                <c:pt idx="25">
                  <c:v>34393</c:v>
                </c:pt>
                <c:pt idx="26">
                  <c:v>34424</c:v>
                </c:pt>
                <c:pt idx="27">
                  <c:v>34454</c:v>
                </c:pt>
                <c:pt idx="28">
                  <c:v>34485</c:v>
                </c:pt>
                <c:pt idx="29">
                  <c:v>34515</c:v>
                </c:pt>
                <c:pt idx="30">
                  <c:v>34546</c:v>
                </c:pt>
                <c:pt idx="31">
                  <c:v>34577</c:v>
                </c:pt>
                <c:pt idx="32">
                  <c:v>34607</c:v>
                </c:pt>
                <c:pt idx="33">
                  <c:v>34638</c:v>
                </c:pt>
                <c:pt idx="34">
                  <c:v>34668</c:v>
                </c:pt>
                <c:pt idx="35">
                  <c:v>34699</c:v>
                </c:pt>
                <c:pt idx="36">
                  <c:v>34730</c:v>
                </c:pt>
                <c:pt idx="37">
                  <c:v>34758</c:v>
                </c:pt>
                <c:pt idx="38">
                  <c:v>34789</c:v>
                </c:pt>
                <c:pt idx="39">
                  <c:v>34819</c:v>
                </c:pt>
                <c:pt idx="40">
                  <c:v>34850</c:v>
                </c:pt>
                <c:pt idx="41">
                  <c:v>34880</c:v>
                </c:pt>
                <c:pt idx="42">
                  <c:v>34911</c:v>
                </c:pt>
                <c:pt idx="43">
                  <c:v>34942</c:v>
                </c:pt>
                <c:pt idx="44">
                  <c:v>34972</c:v>
                </c:pt>
                <c:pt idx="45">
                  <c:v>35003</c:v>
                </c:pt>
                <c:pt idx="46">
                  <c:v>35033</c:v>
                </c:pt>
                <c:pt idx="47">
                  <c:v>35064</c:v>
                </c:pt>
                <c:pt idx="48">
                  <c:v>35095</c:v>
                </c:pt>
                <c:pt idx="49">
                  <c:v>35124</c:v>
                </c:pt>
                <c:pt idx="50">
                  <c:v>35155</c:v>
                </c:pt>
                <c:pt idx="51">
                  <c:v>35185</c:v>
                </c:pt>
                <c:pt idx="52">
                  <c:v>35216</c:v>
                </c:pt>
                <c:pt idx="53">
                  <c:v>35246</c:v>
                </c:pt>
                <c:pt idx="54">
                  <c:v>35277</c:v>
                </c:pt>
                <c:pt idx="55">
                  <c:v>35308</c:v>
                </c:pt>
                <c:pt idx="56">
                  <c:v>35338</c:v>
                </c:pt>
                <c:pt idx="57">
                  <c:v>35369</c:v>
                </c:pt>
                <c:pt idx="58">
                  <c:v>35399</c:v>
                </c:pt>
                <c:pt idx="59">
                  <c:v>35430</c:v>
                </c:pt>
                <c:pt idx="60">
                  <c:v>35461</c:v>
                </c:pt>
                <c:pt idx="61">
                  <c:v>35489</c:v>
                </c:pt>
                <c:pt idx="62">
                  <c:v>35520</c:v>
                </c:pt>
                <c:pt idx="63">
                  <c:v>35550</c:v>
                </c:pt>
                <c:pt idx="64">
                  <c:v>35581</c:v>
                </c:pt>
                <c:pt idx="65">
                  <c:v>35611</c:v>
                </c:pt>
                <c:pt idx="66">
                  <c:v>35642</c:v>
                </c:pt>
                <c:pt idx="67">
                  <c:v>35673</c:v>
                </c:pt>
                <c:pt idx="68">
                  <c:v>35703</c:v>
                </c:pt>
                <c:pt idx="69">
                  <c:v>35734</c:v>
                </c:pt>
                <c:pt idx="70">
                  <c:v>35764</c:v>
                </c:pt>
                <c:pt idx="71">
                  <c:v>35795</c:v>
                </c:pt>
                <c:pt idx="72">
                  <c:v>35826</c:v>
                </c:pt>
                <c:pt idx="73">
                  <c:v>35854</c:v>
                </c:pt>
                <c:pt idx="74">
                  <c:v>35885</c:v>
                </c:pt>
                <c:pt idx="75">
                  <c:v>35915</c:v>
                </c:pt>
                <c:pt idx="76">
                  <c:v>35946</c:v>
                </c:pt>
                <c:pt idx="77">
                  <c:v>35976</c:v>
                </c:pt>
                <c:pt idx="78">
                  <c:v>36007</c:v>
                </c:pt>
                <c:pt idx="79">
                  <c:v>36038</c:v>
                </c:pt>
                <c:pt idx="80">
                  <c:v>36068</c:v>
                </c:pt>
                <c:pt idx="81">
                  <c:v>36099</c:v>
                </c:pt>
                <c:pt idx="82">
                  <c:v>36129</c:v>
                </c:pt>
                <c:pt idx="83">
                  <c:v>36160</c:v>
                </c:pt>
                <c:pt idx="84">
                  <c:v>36191</c:v>
                </c:pt>
                <c:pt idx="85">
                  <c:v>36219</c:v>
                </c:pt>
                <c:pt idx="86">
                  <c:v>36250</c:v>
                </c:pt>
                <c:pt idx="87">
                  <c:v>36280</c:v>
                </c:pt>
                <c:pt idx="88">
                  <c:v>36311</c:v>
                </c:pt>
                <c:pt idx="89">
                  <c:v>36341</c:v>
                </c:pt>
                <c:pt idx="90">
                  <c:v>36372</c:v>
                </c:pt>
                <c:pt idx="91">
                  <c:v>36403</c:v>
                </c:pt>
                <c:pt idx="92">
                  <c:v>36433</c:v>
                </c:pt>
                <c:pt idx="93">
                  <c:v>36464</c:v>
                </c:pt>
                <c:pt idx="94">
                  <c:v>36494</c:v>
                </c:pt>
                <c:pt idx="95">
                  <c:v>36525</c:v>
                </c:pt>
                <c:pt idx="96">
                  <c:v>36556</c:v>
                </c:pt>
                <c:pt idx="97">
                  <c:v>36585</c:v>
                </c:pt>
                <c:pt idx="98">
                  <c:v>36616</c:v>
                </c:pt>
                <c:pt idx="99">
                  <c:v>36646</c:v>
                </c:pt>
                <c:pt idx="100">
                  <c:v>36677</c:v>
                </c:pt>
                <c:pt idx="101">
                  <c:v>36707</c:v>
                </c:pt>
                <c:pt idx="102">
                  <c:v>36738</c:v>
                </c:pt>
                <c:pt idx="103">
                  <c:v>36769</c:v>
                </c:pt>
                <c:pt idx="104">
                  <c:v>36799</c:v>
                </c:pt>
                <c:pt idx="105">
                  <c:v>36830</c:v>
                </c:pt>
                <c:pt idx="106">
                  <c:v>36860</c:v>
                </c:pt>
                <c:pt idx="107">
                  <c:v>36891</c:v>
                </c:pt>
                <c:pt idx="108">
                  <c:v>36922</c:v>
                </c:pt>
                <c:pt idx="109">
                  <c:v>36950</c:v>
                </c:pt>
                <c:pt idx="110">
                  <c:v>36981</c:v>
                </c:pt>
                <c:pt idx="111">
                  <c:v>37011</c:v>
                </c:pt>
                <c:pt idx="112">
                  <c:v>37042</c:v>
                </c:pt>
                <c:pt idx="113">
                  <c:v>37072</c:v>
                </c:pt>
                <c:pt idx="114">
                  <c:v>37103</c:v>
                </c:pt>
                <c:pt idx="115">
                  <c:v>37134</c:v>
                </c:pt>
                <c:pt idx="116">
                  <c:v>37164</c:v>
                </c:pt>
                <c:pt idx="117">
                  <c:v>37195</c:v>
                </c:pt>
                <c:pt idx="118">
                  <c:v>37225</c:v>
                </c:pt>
                <c:pt idx="119">
                  <c:v>37256</c:v>
                </c:pt>
                <c:pt idx="120">
                  <c:v>37287</c:v>
                </c:pt>
                <c:pt idx="121">
                  <c:v>37315</c:v>
                </c:pt>
                <c:pt idx="122">
                  <c:v>37346</c:v>
                </c:pt>
                <c:pt idx="123">
                  <c:v>37376</c:v>
                </c:pt>
                <c:pt idx="124">
                  <c:v>37407</c:v>
                </c:pt>
                <c:pt idx="125">
                  <c:v>37437</c:v>
                </c:pt>
                <c:pt idx="126">
                  <c:v>37468</c:v>
                </c:pt>
                <c:pt idx="127">
                  <c:v>37499</c:v>
                </c:pt>
                <c:pt idx="128">
                  <c:v>37529</c:v>
                </c:pt>
                <c:pt idx="129">
                  <c:v>37560</c:v>
                </c:pt>
                <c:pt idx="130">
                  <c:v>37590</c:v>
                </c:pt>
                <c:pt idx="131">
                  <c:v>37621</c:v>
                </c:pt>
                <c:pt idx="132">
                  <c:v>37652</c:v>
                </c:pt>
                <c:pt idx="133">
                  <c:v>37680</c:v>
                </c:pt>
                <c:pt idx="134">
                  <c:v>37711</c:v>
                </c:pt>
                <c:pt idx="135">
                  <c:v>37741</c:v>
                </c:pt>
                <c:pt idx="136">
                  <c:v>37772</c:v>
                </c:pt>
                <c:pt idx="137">
                  <c:v>37802</c:v>
                </c:pt>
                <c:pt idx="138">
                  <c:v>37833</c:v>
                </c:pt>
                <c:pt idx="139">
                  <c:v>37864</c:v>
                </c:pt>
                <c:pt idx="140">
                  <c:v>37894</c:v>
                </c:pt>
                <c:pt idx="141">
                  <c:v>37925</c:v>
                </c:pt>
                <c:pt idx="142">
                  <c:v>37955</c:v>
                </c:pt>
                <c:pt idx="143">
                  <c:v>37986</c:v>
                </c:pt>
                <c:pt idx="144">
                  <c:v>38017</c:v>
                </c:pt>
                <c:pt idx="145">
                  <c:v>38046</c:v>
                </c:pt>
                <c:pt idx="146">
                  <c:v>38077</c:v>
                </c:pt>
                <c:pt idx="147">
                  <c:v>38107</c:v>
                </c:pt>
                <c:pt idx="148">
                  <c:v>38138</c:v>
                </c:pt>
                <c:pt idx="149">
                  <c:v>38168</c:v>
                </c:pt>
                <c:pt idx="150">
                  <c:v>38199</c:v>
                </c:pt>
                <c:pt idx="151">
                  <c:v>38230</c:v>
                </c:pt>
                <c:pt idx="152">
                  <c:v>38260</c:v>
                </c:pt>
                <c:pt idx="153">
                  <c:v>38291</c:v>
                </c:pt>
                <c:pt idx="154">
                  <c:v>38321</c:v>
                </c:pt>
                <c:pt idx="155">
                  <c:v>38352</c:v>
                </c:pt>
                <c:pt idx="156">
                  <c:v>38383</c:v>
                </c:pt>
                <c:pt idx="157">
                  <c:v>38411</c:v>
                </c:pt>
                <c:pt idx="158">
                  <c:v>38442</c:v>
                </c:pt>
                <c:pt idx="159">
                  <c:v>38472</c:v>
                </c:pt>
                <c:pt idx="160">
                  <c:v>38503</c:v>
                </c:pt>
                <c:pt idx="161">
                  <c:v>38533</c:v>
                </c:pt>
                <c:pt idx="162">
                  <c:v>38564</c:v>
                </c:pt>
                <c:pt idx="163">
                  <c:v>38595</c:v>
                </c:pt>
                <c:pt idx="164">
                  <c:v>38625</c:v>
                </c:pt>
                <c:pt idx="165">
                  <c:v>38656</c:v>
                </c:pt>
                <c:pt idx="166">
                  <c:v>38686</c:v>
                </c:pt>
                <c:pt idx="167">
                  <c:v>38717</c:v>
                </c:pt>
                <c:pt idx="168">
                  <c:v>38748</c:v>
                </c:pt>
                <c:pt idx="169">
                  <c:v>38776</c:v>
                </c:pt>
                <c:pt idx="170">
                  <c:v>38807</c:v>
                </c:pt>
                <c:pt idx="171">
                  <c:v>38837</c:v>
                </c:pt>
                <c:pt idx="172">
                  <c:v>38868</c:v>
                </c:pt>
                <c:pt idx="173">
                  <c:v>38898</c:v>
                </c:pt>
                <c:pt idx="174">
                  <c:v>38929</c:v>
                </c:pt>
                <c:pt idx="175">
                  <c:v>38960</c:v>
                </c:pt>
                <c:pt idx="176">
                  <c:v>38990</c:v>
                </c:pt>
                <c:pt idx="177">
                  <c:v>39021</c:v>
                </c:pt>
                <c:pt idx="178">
                  <c:v>39051</c:v>
                </c:pt>
                <c:pt idx="179">
                  <c:v>39082</c:v>
                </c:pt>
                <c:pt idx="180">
                  <c:v>39113</c:v>
                </c:pt>
                <c:pt idx="181">
                  <c:v>39141</c:v>
                </c:pt>
                <c:pt idx="182">
                  <c:v>39172</c:v>
                </c:pt>
                <c:pt idx="183">
                  <c:v>39202</c:v>
                </c:pt>
                <c:pt idx="184">
                  <c:v>39233</c:v>
                </c:pt>
                <c:pt idx="185">
                  <c:v>39263</c:v>
                </c:pt>
                <c:pt idx="186">
                  <c:v>39294</c:v>
                </c:pt>
                <c:pt idx="187">
                  <c:v>39325</c:v>
                </c:pt>
                <c:pt idx="188">
                  <c:v>39355</c:v>
                </c:pt>
                <c:pt idx="189">
                  <c:v>39386</c:v>
                </c:pt>
                <c:pt idx="190">
                  <c:v>39416</c:v>
                </c:pt>
                <c:pt idx="191">
                  <c:v>39447</c:v>
                </c:pt>
                <c:pt idx="192">
                  <c:v>39478</c:v>
                </c:pt>
                <c:pt idx="193">
                  <c:v>39507</c:v>
                </c:pt>
                <c:pt idx="194">
                  <c:v>39538</c:v>
                </c:pt>
                <c:pt idx="195">
                  <c:v>39568</c:v>
                </c:pt>
                <c:pt idx="196">
                  <c:v>39599</c:v>
                </c:pt>
                <c:pt idx="197">
                  <c:v>39629</c:v>
                </c:pt>
                <c:pt idx="198">
                  <c:v>39660</c:v>
                </c:pt>
                <c:pt idx="199">
                  <c:v>39691</c:v>
                </c:pt>
                <c:pt idx="200">
                  <c:v>39721</c:v>
                </c:pt>
                <c:pt idx="201">
                  <c:v>39752</c:v>
                </c:pt>
                <c:pt idx="202">
                  <c:v>39782</c:v>
                </c:pt>
                <c:pt idx="203">
                  <c:v>39813</c:v>
                </c:pt>
                <c:pt idx="204">
                  <c:v>39844</c:v>
                </c:pt>
                <c:pt idx="205">
                  <c:v>39872</c:v>
                </c:pt>
                <c:pt idx="206">
                  <c:v>39903</c:v>
                </c:pt>
                <c:pt idx="207">
                  <c:v>39933</c:v>
                </c:pt>
                <c:pt idx="208">
                  <c:v>39964</c:v>
                </c:pt>
                <c:pt idx="209">
                  <c:v>39994</c:v>
                </c:pt>
                <c:pt idx="210">
                  <c:v>40025</c:v>
                </c:pt>
                <c:pt idx="211">
                  <c:v>40056</c:v>
                </c:pt>
                <c:pt idx="212">
                  <c:v>40086</c:v>
                </c:pt>
                <c:pt idx="213">
                  <c:v>40117</c:v>
                </c:pt>
                <c:pt idx="214">
                  <c:v>40147</c:v>
                </c:pt>
                <c:pt idx="215">
                  <c:v>40178</c:v>
                </c:pt>
                <c:pt idx="216">
                  <c:v>40209</c:v>
                </c:pt>
                <c:pt idx="217">
                  <c:v>40237</c:v>
                </c:pt>
                <c:pt idx="218">
                  <c:v>40268</c:v>
                </c:pt>
                <c:pt idx="219">
                  <c:v>40298</c:v>
                </c:pt>
                <c:pt idx="220">
                  <c:v>40329</c:v>
                </c:pt>
                <c:pt idx="221">
                  <c:v>40359</c:v>
                </c:pt>
                <c:pt idx="222">
                  <c:v>40390</c:v>
                </c:pt>
                <c:pt idx="223">
                  <c:v>40421</c:v>
                </c:pt>
                <c:pt idx="224">
                  <c:v>40451</c:v>
                </c:pt>
                <c:pt idx="225">
                  <c:v>40482</c:v>
                </c:pt>
                <c:pt idx="226">
                  <c:v>40512</c:v>
                </c:pt>
                <c:pt idx="227">
                  <c:v>40543</c:v>
                </c:pt>
                <c:pt idx="228">
                  <c:v>40574</c:v>
                </c:pt>
                <c:pt idx="229">
                  <c:v>40602</c:v>
                </c:pt>
                <c:pt idx="230">
                  <c:v>40633</c:v>
                </c:pt>
                <c:pt idx="231">
                  <c:v>40663</c:v>
                </c:pt>
                <c:pt idx="232">
                  <c:v>40694</c:v>
                </c:pt>
                <c:pt idx="233">
                  <c:v>40724</c:v>
                </c:pt>
                <c:pt idx="234">
                  <c:v>40755</c:v>
                </c:pt>
                <c:pt idx="235">
                  <c:v>40786</c:v>
                </c:pt>
                <c:pt idx="236">
                  <c:v>40816</c:v>
                </c:pt>
                <c:pt idx="237">
                  <c:v>40847</c:v>
                </c:pt>
                <c:pt idx="238">
                  <c:v>40877</c:v>
                </c:pt>
                <c:pt idx="239">
                  <c:v>40908</c:v>
                </c:pt>
                <c:pt idx="240">
                  <c:v>40939</c:v>
                </c:pt>
                <c:pt idx="241">
                  <c:v>40968</c:v>
                </c:pt>
                <c:pt idx="242">
                  <c:v>40999</c:v>
                </c:pt>
                <c:pt idx="243">
                  <c:v>41029</c:v>
                </c:pt>
                <c:pt idx="244">
                  <c:v>41060</c:v>
                </c:pt>
                <c:pt idx="245">
                  <c:v>41090</c:v>
                </c:pt>
                <c:pt idx="246">
                  <c:v>41121</c:v>
                </c:pt>
                <c:pt idx="247">
                  <c:v>41152</c:v>
                </c:pt>
                <c:pt idx="248">
                  <c:v>41182</c:v>
                </c:pt>
                <c:pt idx="249">
                  <c:v>41213</c:v>
                </c:pt>
                <c:pt idx="250">
                  <c:v>41243</c:v>
                </c:pt>
                <c:pt idx="251">
                  <c:v>41274</c:v>
                </c:pt>
                <c:pt idx="252">
                  <c:v>41305</c:v>
                </c:pt>
                <c:pt idx="253">
                  <c:v>41333</c:v>
                </c:pt>
                <c:pt idx="254">
                  <c:v>41364</c:v>
                </c:pt>
                <c:pt idx="255">
                  <c:v>41394</c:v>
                </c:pt>
                <c:pt idx="256">
                  <c:v>41425</c:v>
                </c:pt>
                <c:pt idx="257">
                  <c:v>41455</c:v>
                </c:pt>
                <c:pt idx="258">
                  <c:v>41486</c:v>
                </c:pt>
                <c:pt idx="259">
                  <c:v>41517</c:v>
                </c:pt>
                <c:pt idx="260">
                  <c:v>41547</c:v>
                </c:pt>
                <c:pt idx="261">
                  <c:v>41578</c:v>
                </c:pt>
                <c:pt idx="262">
                  <c:v>41608</c:v>
                </c:pt>
                <c:pt idx="263">
                  <c:v>41639</c:v>
                </c:pt>
                <c:pt idx="264">
                  <c:v>41670</c:v>
                </c:pt>
                <c:pt idx="265">
                  <c:v>41698</c:v>
                </c:pt>
                <c:pt idx="266">
                  <c:v>41729</c:v>
                </c:pt>
                <c:pt idx="267">
                  <c:v>41759</c:v>
                </c:pt>
                <c:pt idx="268">
                  <c:v>41790</c:v>
                </c:pt>
                <c:pt idx="269">
                  <c:v>41820</c:v>
                </c:pt>
                <c:pt idx="270">
                  <c:v>41851</c:v>
                </c:pt>
                <c:pt idx="271">
                  <c:v>41882</c:v>
                </c:pt>
                <c:pt idx="272">
                  <c:v>41912</c:v>
                </c:pt>
                <c:pt idx="273">
                  <c:v>41943</c:v>
                </c:pt>
                <c:pt idx="274">
                  <c:v>41973</c:v>
                </c:pt>
                <c:pt idx="275">
                  <c:v>42004</c:v>
                </c:pt>
                <c:pt idx="276">
                  <c:v>42035</c:v>
                </c:pt>
                <c:pt idx="277">
                  <c:v>42063</c:v>
                </c:pt>
                <c:pt idx="278">
                  <c:v>42094</c:v>
                </c:pt>
                <c:pt idx="279">
                  <c:v>42124</c:v>
                </c:pt>
                <c:pt idx="280">
                  <c:v>42155</c:v>
                </c:pt>
                <c:pt idx="281">
                  <c:v>42185</c:v>
                </c:pt>
                <c:pt idx="282">
                  <c:v>42216</c:v>
                </c:pt>
                <c:pt idx="283">
                  <c:v>42247</c:v>
                </c:pt>
                <c:pt idx="284">
                  <c:v>42277</c:v>
                </c:pt>
                <c:pt idx="285">
                  <c:v>42308</c:v>
                </c:pt>
                <c:pt idx="286">
                  <c:v>42338</c:v>
                </c:pt>
                <c:pt idx="287">
                  <c:v>42369</c:v>
                </c:pt>
                <c:pt idx="288">
                  <c:v>42400</c:v>
                </c:pt>
                <c:pt idx="289">
                  <c:v>42429</c:v>
                </c:pt>
                <c:pt idx="290">
                  <c:v>42460</c:v>
                </c:pt>
                <c:pt idx="291">
                  <c:v>42490</c:v>
                </c:pt>
                <c:pt idx="292">
                  <c:v>42521</c:v>
                </c:pt>
                <c:pt idx="293">
                  <c:v>42551</c:v>
                </c:pt>
                <c:pt idx="294">
                  <c:v>42582</c:v>
                </c:pt>
                <c:pt idx="295">
                  <c:v>42613</c:v>
                </c:pt>
                <c:pt idx="296">
                  <c:v>42643</c:v>
                </c:pt>
                <c:pt idx="297">
                  <c:v>42674</c:v>
                </c:pt>
                <c:pt idx="298">
                  <c:v>42704</c:v>
                </c:pt>
                <c:pt idx="299">
                  <c:v>42735</c:v>
                </c:pt>
                <c:pt idx="300">
                  <c:v>42766</c:v>
                </c:pt>
                <c:pt idx="301">
                  <c:v>42794</c:v>
                </c:pt>
                <c:pt idx="302">
                  <c:v>42825</c:v>
                </c:pt>
                <c:pt idx="303">
                  <c:v>42855</c:v>
                </c:pt>
                <c:pt idx="304">
                  <c:v>42886</c:v>
                </c:pt>
                <c:pt idx="305">
                  <c:v>42916</c:v>
                </c:pt>
                <c:pt idx="306">
                  <c:v>42947</c:v>
                </c:pt>
                <c:pt idx="307">
                  <c:v>42978</c:v>
                </c:pt>
                <c:pt idx="308">
                  <c:v>43008</c:v>
                </c:pt>
                <c:pt idx="309">
                  <c:v>43039</c:v>
                </c:pt>
                <c:pt idx="310">
                  <c:v>43069</c:v>
                </c:pt>
                <c:pt idx="311">
                  <c:v>43100</c:v>
                </c:pt>
                <c:pt idx="312">
                  <c:v>43131</c:v>
                </c:pt>
                <c:pt idx="313">
                  <c:v>43159</c:v>
                </c:pt>
                <c:pt idx="314">
                  <c:v>43190</c:v>
                </c:pt>
                <c:pt idx="315">
                  <c:v>43220</c:v>
                </c:pt>
                <c:pt idx="316">
                  <c:v>43251</c:v>
                </c:pt>
                <c:pt idx="317">
                  <c:v>43281</c:v>
                </c:pt>
                <c:pt idx="318">
                  <c:v>43312</c:v>
                </c:pt>
                <c:pt idx="319">
                  <c:v>43343</c:v>
                </c:pt>
                <c:pt idx="320">
                  <c:v>43373</c:v>
                </c:pt>
                <c:pt idx="321">
                  <c:v>43404</c:v>
                </c:pt>
                <c:pt idx="322">
                  <c:v>43434</c:v>
                </c:pt>
                <c:pt idx="323">
                  <c:v>43465</c:v>
                </c:pt>
                <c:pt idx="324">
                  <c:v>43496</c:v>
                </c:pt>
                <c:pt idx="325">
                  <c:v>43524</c:v>
                </c:pt>
                <c:pt idx="326">
                  <c:v>43555</c:v>
                </c:pt>
                <c:pt idx="327">
                  <c:v>43585</c:v>
                </c:pt>
                <c:pt idx="328">
                  <c:v>43616</c:v>
                </c:pt>
                <c:pt idx="329">
                  <c:v>43646</c:v>
                </c:pt>
                <c:pt idx="330">
                  <c:v>43677</c:v>
                </c:pt>
                <c:pt idx="331">
                  <c:v>43708</c:v>
                </c:pt>
                <c:pt idx="332">
                  <c:v>43738</c:v>
                </c:pt>
                <c:pt idx="333">
                  <c:v>43769</c:v>
                </c:pt>
                <c:pt idx="334">
                  <c:v>43799</c:v>
                </c:pt>
                <c:pt idx="335">
                  <c:v>43830</c:v>
                </c:pt>
                <c:pt idx="336">
                  <c:v>43861</c:v>
                </c:pt>
                <c:pt idx="337">
                  <c:v>43890</c:v>
                </c:pt>
                <c:pt idx="338">
                  <c:v>43921</c:v>
                </c:pt>
                <c:pt idx="339">
                  <c:v>43951</c:v>
                </c:pt>
                <c:pt idx="340">
                  <c:v>43982</c:v>
                </c:pt>
                <c:pt idx="341">
                  <c:v>44012</c:v>
                </c:pt>
                <c:pt idx="342">
                  <c:v>44043</c:v>
                </c:pt>
                <c:pt idx="343">
                  <c:v>44074</c:v>
                </c:pt>
                <c:pt idx="344">
                  <c:v>44104</c:v>
                </c:pt>
                <c:pt idx="345">
                  <c:v>44135</c:v>
                </c:pt>
                <c:pt idx="346">
                  <c:v>44165</c:v>
                </c:pt>
                <c:pt idx="347">
                  <c:v>44196</c:v>
                </c:pt>
                <c:pt idx="348">
                  <c:v>44227</c:v>
                </c:pt>
                <c:pt idx="349">
                  <c:v>44255</c:v>
                </c:pt>
                <c:pt idx="350">
                  <c:v>44286</c:v>
                </c:pt>
                <c:pt idx="351">
                  <c:v>44316</c:v>
                </c:pt>
                <c:pt idx="352">
                  <c:v>44347</c:v>
                </c:pt>
                <c:pt idx="353">
                  <c:v>44377</c:v>
                </c:pt>
                <c:pt idx="354">
                  <c:v>44408</c:v>
                </c:pt>
                <c:pt idx="355">
                  <c:v>44439</c:v>
                </c:pt>
                <c:pt idx="356">
                  <c:v>44469</c:v>
                </c:pt>
                <c:pt idx="357">
                  <c:v>44500</c:v>
                </c:pt>
                <c:pt idx="358">
                  <c:v>44530</c:v>
                </c:pt>
                <c:pt idx="359">
                  <c:v>44561</c:v>
                </c:pt>
                <c:pt idx="360">
                  <c:v>44592</c:v>
                </c:pt>
              </c:numCache>
            </c:numRef>
          </c:cat>
          <c:val>
            <c:numRef>
              <c:f>Sheet1!$C$2:$C$362</c:f>
              <c:numCache>
                <c:formatCode>General</c:formatCode>
                <c:ptCount val="361"/>
                <c:pt idx="0">
                  <c:v>270.75675000000001</c:v>
                </c:pt>
                <c:pt idx="1">
                  <c:v>270.95144999999997</c:v>
                </c:pt>
                <c:pt idx="2">
                  <c:v>273.41406999999998</c:v>
                </c:pt>
                <c:pt idx="3">
                  <c:v>276.71111999999999</c:v>
                </c:pt>
                <c:pt idx="4">
                  <c:v>276.57203999999996</c:v>
                </c:pt>
                <c:pt idx="5">
                  <c:v>277.34859</c:v>
                </c:pt>
                <c:pt idx="6">
                  <c:v>284.33690000000001</c:v>
                </c:pt>
                <c:pt idx="7">
                  <c:v>281.904</c:v>
                </c:pt>
                <c:pt idx="8">
                  <c:v>282.89800000000002</c:v>
                </c:pt>
                <c:pt idx="9">
                  <c:v>283.23750000000001</c:v>
                </c:pt>
                <c:pt idx="10">
                  <c:v>285.57500999999996</c:v>
                </c:pt>
                <c:pt idx="11">
                  <c:v>289.08534999999995</c:v>
                </c:pt>
                <c:pt idx="12">
                  <c:v>290.67928000000001</c:v>
                </c:pt>
                <c:pt idx="13">
                  <c:v>293.62736000000001</c:v>
                </c:pt>
                <c:pt idx="14">
                  <c:v>298.08938000000001</c:v>
                </c:pt>
                <c:pt idx="15">
                  <c:v>298.70580999999999</c:v>
                </c:pt>
                <c:pt idx="16">
                  <c:v>299.75567999999998</c:v>
                </c:pt>
                <c:pt idx="17">
                  <c:v>301.08533</c:v>
                </c:pt>
                <c:pt idx="18">
                  <c:v>301.84080999999998</c:v>
                </c:pt>
                <c:pt idx="19">
                  <c:v>299.97361999999998</c:v>
                </c:pt>
                <c:pt idx="20">
                  <c:v>303.56090999999998</c:v>
                </c:pt>
                <c:pt idx="21">
                  <c:v>303.58743999999996</c:v>
                </c:pt>
                <c:pt idx="22">
                  <c:v>306.68002000000001</c:v>
                </c:pt>
                <c:pt idx="23">
                  <c:v>309.42233999999996</c:v>
                </c:pt>
                <c:pt idx="24">
                  <c:v>307.33571999999998</c:v>
                </c:pt>
                <c:pt idx="25">
                  <c:v>310.32209999999998</c:v>
                </c:pt>
                <c:pt idx="26">
                  <c:v>310.35798000000005</c:v>
                </c:pt>
                <c:pt idx="27">
                  <c:v>312.37157000000002</c:v>
                </c:pt>
                <c:pt idx="28">
                  <c:v>316.94213999999999</c:v>
                </c:pt>
                <c:pt idx="29">
                  <c:v>322.52709999999996</c:v>
                </c:pt>
                <c:pt idx="30">
                  <c:v>323.55080999999996</c:v>
                </c:pt>
                <c:pt idx="31">
                  <c:v>327.59221000000002</c:v>
                </c:pt>
                <c:pt idx="32">
                  <c:v>332.24519999999995</c:v>
                </c:pt>
                <c:pt idx="33">
                  <c:v>331.28785999999997</c:v>
                </c:pt>
                <c:pt idx="34">
                  <c:v>333.55077</c:v>
                </c:pt>
                <c:pt idx="35">
                  <c:v>337.17935999999997</c:v>
                </c:pt>
                <c:pt idx="36">
                  <c:v>340.65836999999999</c:v>
                </c:pt>
                <c:pt idx="37">
                  <c:v>343.23027000000002</c:v>
                </c:pt>
                <c:pt idx="38">
                  <c:v>346.42731000000003</c:v>
                </c:pt>
                <c:pt idx="39">
                  <c:v>349.79568</c:v>
                </c:pt>
                <c:pt idx="40">
                  <c:v>351.16577999999998</c:v>
                </c:pt>
                <c:pt idx="41">
                  <c:v>351.40499999999997</c:v>
                </c:pt>
                <c:pt idx="42">
                  <c:v>350.41319999999996</c:v>
                </c:pt>
                <c:pt idx="43">
                  <c:v>353.15090999999995</c:v>
                </c:pt>
                <c:pt idx="44">
                  <c:v>353.98025999999999</c:v>
                </c:pt>
                <c:pt idx="45">
                  <c:v>356.68447999999995</c:v>
                </c:pt>
                <c:pt idx="46">
                  <c:v>358.90207999999996</c:v>
                </c:pt>
                <c:pt idx="47">
                  <c:v>355.57430999999997</c:v>
                </c:pt>
                <c:pt idx="48">
                  <c:v>356.87529000000001</c:v>
                </c:pt>
                <c:pt idx="49">
                  <c:v>356.17344000000003</c:v>
                </c:pt>
                <c:pt idx="50">
                  <c:v>355.05905999999999</c:v>
                </c:pt>
                <c:pt idx="51">
                  <c:v>354.21539999999999</c:v>
                </c:pt>
                <c:pt idx="52">
                  <c:v>356.89335</c:v>
                </c:pt>
                <c:pt idx="53">
                  <c:v>358.67288000000002</c:v>
                </c:pt>
                <c:pt idx="54">
                  <c:v>363.43775999999997</c:v>
                </c:pt>
                <c:pt idx="55">
                  <c:v>365.64501999999999</c:v>
                </c:pt>
                <c:pt idx="56">
                  <c:v>366.15751999999998</c:v>
                </c:pt>
                <c:pt idx="57">
                  <c:v>369.17019999999997</c:v>
                </c:pt>
                <c:pt idx="58">
                  <c:v>366.79857999999996</c:v>
                </c:pt>
                <c:pt idx="59">
                  <c:v>368.50506000000001</c:v>
                </c:pt>
                <c:pt idx="60">
                  <c:v>366.50883999999996</c:v>
                </c:pt>
                <c:pt idx="61">
                  <c:v>369.69207999999998</c:v>
                </c:pt>
                <c:pt idx="62">
                  <c:v>368.64242999999999</c:v>
                </c:pt>
                <c:pt idx="63">
                  <c:v>370.61475000000002</c:v>
                </c:pt>
                <c:pt idx="64">
                  <c:v>372.29142999999999</c:v>
                </c:pt>
                <c:pt idx="65">
                  <c:v>372.99404999999996</c:v>
                </c:pt>
                <c:pt idx="66">
                  <c:v>375.07292000000001</c:v>
                </c:pt>
                <c:pt idx="67">
                  <c:v>373.77366999999998</c:v>
                </c:pt>
                <c:pt idx="68">
                  <c:v>377.71168</c:v>
                </c:pt>
                <c:pt idx="69">
                  <c:v>376.93104</c:v>
                </c:pt>
                <c:pt idx="70">
                  <c:v>377.92159999999996</c:v>
                </c:pt>
                <c:pt idx="71">
                  <c:v>379.13684000000001</c:v>
                </c:pt>
                <c:pt idx="72">
                  <c:v>379.80267999999995</c:v>
                </c:pt>
                <c:pt idx="73">
                  <c:v>382.27859999999998</c:v>
                </c:pt>
                <c:pt idx="74">
                  <c:v>384.58695</c:v>
                </c:pt>
                <c:pt idx="75">
                  <c:v>387.01703999999995</c:v>
                </c:pt>
                <c:pt idx="76">
                  <c:v>381.69074999999998</c:v>
                </c:pt>
                <c:pt idx="77">
                  <c:v>382.35360000000003</c:v>
                </c:pt>
                <c:pt idx="78">
                  <c:v>384.60582000000005</c:v>
                </c:pt>
                <c:pt idx="79">
                  <c:v>385.29776999999996</c:v>
                </c:pt>
                <c:pt idx="80">
                  <c:v>388.8365</c:v>
                </c:pt>
                <c:pt idx="81">
                  <c:v>388.07840000000004</c:v>
                </c:pt>
                <c:pt idx="82">
                  <c:v>390.86560000000003</c:v>
                </c:pt>
                <c:pt idx="83">
                  <c:v>394.44800000000004</c:v>
                </c:pt>
                <c:pt idx="84">
                  <c:v>394.98880000000003</c:v>
                </c:pt>
                <c:pt idx="85">
                  <c:v>399.23200000000003</c:v>
                </c:pt>
                <c:pt idx="86">
                  <c:v>403.57387</c:v>
                </c:pt>
                <c:pt idx="87">
                  <c:v>406.48797000000002</c:v>
                </c:pt>
                <c:pt idx="88">
                  <c:v>407.57600000000002</c:v>
                </c:pt>
                <c:pt idx="89">
                  <c:v>408.71840000000003</c:v>
                </c:pt>
                <c:pt idx="90">
                  <c:v>409.35504000000003</c:v>
                </c:pt>
                <c:pt idx="91">
                  <c:v>411.16340000000002</c:v>
                </c:pt>
                <c:pt idx="92">
                  <c:v>412.88086000000004</c:v>
                </c:pt>
                <c:pt idx="93">
                  <c:v>413.67243999999999</c:v>
                </c:pt>
                <c:pt idx="94">
                  <c:v>418.6447</c:v>
                </c:pt>
                <c:pt idx="95">
                  <c:v>420.98628000000002</c:v>
                </c:pt>
                <c:pt idx="96">
                  <c:v>423.50952000000001</c:v>
                </c:pt>
                <c:pt idx="97">
                  <c:v>424.35120000000001</c:v>
                </c:pt>
                <c:pt idx="98">
                  <c:v>426.54760000000005</c:v>
                </c:pt>
                <c:pt idx="99">
                  <c:v>428.25268</c:v>
                </c:pt>
                <c:pt idx="100">
                  <c:v>431.51646000000005</c:v>
                </c:pt>
                <c:pt idx="101">
                  <c:v>437.47520000000009</c:v>
                </c:pt>
                <c:pt idx="102">
                  <c:v>436.20800000000003</c:v>
                </c:pt>
                <c:pt idx="103">
                  <c:v>442.12716000000006</c:v>
                </c:pt>
                <c:pt idx="104">
                  <c:v>441.30132000000003</c:v>
                </c:pt>
                <c:pt idx="105">
                  <c:v>443.08320000000003</c:v>
                </c:pt>
                <c:pt idx="106">
                  <c:v>447.16698000000002</c:v>
                </c:pt>
                <c:pt idx="107">
                  <c:v>446.78142000000003</c:v>
                </c:pt>
                <c:pt idx="108">
                  <c:v>448.92274000000003</c:v>
                </c:pt>
                <c:pt idx="109">
                  <c:v>446.03680000000008</c:v>
                </c:pt>
                <c:pt idx="110">
                  <c:v>445.08449999999999</c:v>
                </c:pt>
                <c:pt idx="111">
                  <c:v>443.67664000000002</c:v>
                </c:pt>
                <c:pt idx="112">
                  <c:v>447.57864000000001</c:v>
                </c:pt>
                <c:pt idx="113">
                  <c:v>445.83759000000003</c:v>
                </c:pt>
                <c:pt idx="114">
                  <c:v>447.20640000000003</c:v>
                </c:pt>
                <c:pt idx="115">
                  <c:v>450.26080000000002</c:v>
                </c:pt>
                <c:pt idx="116">
                  <c:v>450.01691999999997</c:v>
                </c:pt>
                <c:pt idx="117">
                  <c:v>435.91920000000005</c:v>
                </c:pt>
                <c:pt idx="118">
                  <c:v>433.53760999999997</c:v>
                </c:pt>
                <c:pt idx="119">
                  <c:v>434.06864999999999</c:v>
                </c:pt>
                <c:pt idx="120">
                  <c:v>436.60231999999996</c:v>
                </c:pt>
                <c:pt idx="121">
                  <c:v>438.98315999999994</c:v>
                </c:pt>
                <c:pt idx="122">
                  <c:v>437.76348000000002</c:v>
                </c:pt>
                <c:pt idx="123">
                  <c:v>439.02616000000006</c:v>
                </c:pt>
                <c:pt idx="124">
                  <c:v>444.52356000000003</c:v>
                </c:pt>
                <c:pt idx="125">
                  <c:v>445.42660000000001</c:v>
                </c:pt>
                <c:pt idx="126">
                  <c:v>447.19290000000001</c:v>
                </c:pt>
                <c:pt idx="127">
                  <c:v>447.75449999999995</c:v>
                </c:pt>
                <c:pt idx="128">
                  <c:v>452.80370000000005</c:v>
                </c:pt>
                <c:pt idx="129">
                  <c:v>454.63432000000006</c:v>
                </c:pt>
                <c:pt idx="130">
                  <c:v>457.62988000000001</c:v>
                </c:pt>
                <c:pt idx="131">
                  <c:v>458.55732</c:v>
                </c:pt>
                <c:pt idx="132">
                  <c:v>460.58688000000001</c:v>
                </c:pt>
                <c:pt idx="133">
                  <c:v>465.86719999999997</c:v>
                </c:pt>
                <c:pt idx="134">
                  <c:v>468.19350000000003</c:v>
                </c:pt>
                <c:pt idx="135">
                  <c:v>470.00400000000008</c:v>
                </c:pt>
                <c:pt idx="136">
                  <c:v>468.32780000000008</c:v>
                </c:pt>
                <c:pt idx="137">
                  <c:v>467.41656</c:v>
                </c:pt>
                <c:pt idx="138">
                  <c:v>469.25785000000002</c:v>
                </c:pt>
                <c:pt idx="139">
                  <c:v>464.79159000000004</c:v>
                </c:pt>
                <c:pt idx="140">
                  <c:v>468.07749000000001</c:v>
                </c:pt>
                <c:pt idx="141">
                  <c:v>475.50204000000008</c:v>
                </c:pt>
                <c:pt idx="142">
                  <c:v>478.21684999999997</c:v>
                </c:pt>
                <c:pt idx="143">
                  <c:v>476.48084999999998</c:v>
                </c:pt>
                <c:pt idx="144">
                  <c:v>479.34370000000007</c:v>
                </c:pt>
                <c:pt idx="145">
                  <c:v>482.65914999999995</c:v>
                </c:pt>
                <c:pt idx="146">
                  <c:v>488.04447999999996</c:v>
                </c:pt>
                <c:pt idx="147">
                  <c:v>495.34896000000003</c:v>
                </c:pt>
                <c:pt idx="148">
                  <c:v>494.39420000000001</c:v>
                </c:pt>
                <c:pt idx="149">
                  <c:v>500.78322000000009</c:v>
                </c:pt>
                <c:pt idx="150">
                  <c:v>503.30741999999998</c:v>
                </c:pt>
                <c:pt idx="151">
                  <c:v>507.17343</c:v>
                </c:pt>
                <c:pt idx="152">
                  <c:v>506.32764000000003</c:v>
                </c:pt>
                <c:pt idx="153">
                  <c:v>503.17960000000005</c:v>
                </c:pt>
                <c:pt idx="154">
                  <c:v>508.14580000000001</c:v>
                </c:pt>
                <c:pt idx="155">
                  <c:v>511.08596000000006</c:v>
                </c:pt>
                <c:pt idx="156">
                  <c:v>509.47880000000004</c:v>
                </c:pt>
                <c:pt idx="157">
                  <c:v>512.86004000000003</c:v>
                </c:pt>
                <c:pt idx="158">
                  <c:v>513.71474000000001</c:v>
                </c:pt>
                <c:pt idx="159">
                  <c:v>514.97199000000001</c:v>
                </c:pt>
                <c:pt idx="160">
                  <c:v>515.16387999999995</c:v>
                </c:pt>
                <c:pt idx="161">
                  <c:v>512.55701999999997</c:v>
                </c:pt>
                <c:pt idx="162">
                  <c:v>499.06943999999999</c:v>
                </c:pt>
                <c:pt idx="163">
                  <c:v>504.66129000000001</c:v>
                </c:pt>
                <c:pt idx="164">
                  <c:v>509.05488000000003</c:v>
                </c:pt>
                <c:pt idx="165">
                  <c:v>512.70452999999998</c:v>
                </c:pt>
                <c:pt idx="166">
                  <c:v>517.51424999999995</c:v>
                </c:pt>
                <c:pt idx="167">
                  <c:v>521.10749999999996</c:v>
                </c:pt>
                <c:pt idx="168">
                  <c:v>525.27656999999999</c:v>
                </c:pt>
                <c:pt idx="169">
                  <c:v>524.96487999999999</c:v>
                </c:pt>
                <c:pt idx="170">
                  <c:v>529.94085000000007</c:v>
                </c:pt>
                <c:pt idx="171">
                  <c:v>528.98604</c:v>
                </c:pt>
                <c:pt idx="172">
                  <c:v>538.62304000000006</c:v>
                </c:pt>
                <c:pt idx="173">
                  <c:v>540.39729</c:v>
                </c:pt>
                <c:pt idx="174">
                  <c:v>538.50900000000001</c:v>
                </c:pt>
                <c:pt idx="175">
                  <c:v>541.03649999999993</c:v>
                </c:pt>
                <c:pt idx="176">
                  <c:v>538.44150000000002</c:v>
                </c:pt>
                <c:pt idx="177">
                  <c:v>537.69299999999998</c:v>
                </c:pt>
                <c:pt idx="178">
                  <c:v>538.899</c:v>
                </c:pt>
                <c:pt idx="179">
                  <c:v>541.95770000000005</c:v>
                </c:pt>
                <c:pt idx="180">
                  <c:v>541.78783999999996</c:v>
                </c:pt>
                <c:pt idx="181">
                  <c:v>542.36893999999995</c:v>
                </c:pt>
                <c:pt idx="182">
                  <c:v>539.72226000000001</c:v>
                </c:pt>
                <c:pt idx="183">
                  <c:v>545.61863000000005</c:v>
                </c:pt>
                <c:pt idx="184">
                  <c:v>545.27298000000008</c:v>
                </c:pt>
                <c:pt idx="185">
                  <c:v>552.23099999999999</c:v>
                </c:pt>
                <c:pt idx="186">
                  <c:v>554.42099999999994</c:v>
                </c:pt>
                <c:pt idx="187">
                  <c:v>557.03700000000003</c:v>
                </c:pt>
                <c:pt idx="188">
                  <c:v>555.57481000000007</c:v>
                </c:pt>
                <c:pt idx="189">
                  <c:v>555.42772000000002</c:v>
                </c:pt>
                <c:pt idx="190">
                  <c:v>556.92420000000004</c:v>
                </c:pt>
                <c:pt idx="191">
                  <c:v>557.70402000000001</c:v>
                </c:pt>
                <c:pt idx="192">
                  <c:v>559.10163999999997</c:v>
                </c:pt>
                <c:pt idx="193">
                  <c:v>557.74950000000001</c:v>
                </c:pt>
                <c:pt idx="194">
                  <c:v>555.39004999999997</c:v>
                </c:pt>
                <c:pt idx="195">
                  <c:v>555.13228000000004</c:v>
                </c:pt>
                <c:pt idx="196">
                  <c:v>552.77292</c:v>
                </c:pt>
                <c:pt idx="197">
                  <c:v>553.38884999999993</c:v>
                </c:pt>
                <c:pt idx="198">
                  <c:v>555.05624</c:v>
                </c:pt>
                <c:pt idx="199">
                  <c:v>554.70316000000003</c:v>
                </c:pt>
                <c:pt idx="200">
                  <c:v>553.76078999999993</c:v>
                </c:pt>
                <c:pt idx="201">
                  <c:v>554.13149999999996</c:v>
                </c:pt>
                <c:pt idx="202">
                  <c:v>549.74700000000007</c:v>
                </c:pt>
                <c:pt idx="203">
                  <c:v>537.98742000000004</c:v>
                </c:pt>
                <c:pt idx="204">
                  <c:v>528.97852999999998</c:v>
                </c:pt>
                <c:pt idx="205">
                  <c:v>523.49856</c:v>
                </c:pt>
                <c:pt idx="206">
                  <c:v>517.70279000000005</c:v>
                </c:pt>
                <c:pt idx="207">
                  <c:v>510.28207999999995</c:v>
                </c:pt>
                <c:pt idx="208">
                  <c:v>501.38399999999996</c:v>
                </c:pt>
                <c:pt idx="209">
                  <c:v>492.83034999999995</c:v>
                </c:pt>
                <c:pt idx="210">
                  <c:v>486.93930999999998</c:v>
                </c:pt>
                <c:pt idx="211">
                  <c:v>474.93516000000005</c:v>
                </c:pt>
                <c:pt idx="212">
                  <c:v>477.29487</c:v>
                </c:pt>
                <c:pt idx="213">
                  <c:v>481.73213999999996</c:v>
                </c:pt>
                <c:pt idx="214">
                  <c:v>482.12499999999994</c:v>
                </c:pt>
                <c:pt idx="215">
                  <c:v>481.04007999999999</c:v>
                </c:pt>
                <c:pt idx="216">
                  <c:v>480.88300999999996</c:v>
                </c:pt>
                <c:pt idx="217">
                  <c:v>485.65299999999996</c:v>
                </c:pt>
                <c:pt idx="218">
                  <c:v>485.49923000000007</c:v>
                </c:pt>
                <c:pt idx="219">
                  <c:v>486.01640000000003</c:v>
                </c:pt>
                <c:pt idx="220">
                  <c:v>488.93261999999993</c:v>
                </c:pt>
                <c:pt idx="221">
                  <c:v>495.26819999999992</c:v>
                </c:pt>
                <c:pt idx="222">
                  <c:v>500.07765000000001</c:v>
                </c:pt>
                <c:pt idx="223">
                  <c:v>503.10209999999995</c:v>
                </c:pt>
                <c:pt idx="224">
                  <c:v>506.84564999999992</c:v>
                </c:pt>
                <c:pt idx="225">
                  <c:v>508.67599999999993</c:v>
                </c:pt>
                <c:pt idx="226">
                  <c:v>507.08789999999993</c:v>
                </c:pt>
                <c:pt idx="227">
                  <c:v>509.40629999999993</c:v>
                </c:pt>
                <c:pt idx="228">
                  <c:v>509.71809000000007</c:v>
                </c:pt>
                <c:pt idx="229">
                  <c:v>510.12512000000004</c:v>
                </c:pt>
                <c:pt idx="230">
                  <c:v>514.87152000000003</c:v>
                </c:pt>
                <c:pt idx="231">
                  <c:v>513.68579999999997</c:v>
                </c:pt>
                <c:pt idx="232">
                  <c:v>517.28008</c:v>
                </c:pt>
                <c:pt idx="233">
                  <c:v>517.23900000000003</c:v>
                </c:pt>
                <c:pt idx="234">
                  <c:v>516.90015000000005</c:v>
                </c:pt>
                <c:pt idx="235">
                  <c:v>522.24815999999998</c:v>
                </c:pt>
                <c:pt idx="236">
                  <c:v>523.13715000000002</c:v>
                </c:pt>
                <c:pt idx="237">
                  <c:v>522.71523999999999</c:v>
                </c:pt>
                <c:pt idx="238">
                  <c:v>528.58035000000007</c:v>
                </c:pt>
                <c:pt idx="239">
                  <c:v>528.67079999999999</c:v>
                </c:pt>
                <c:pt idx="240">
                  <c:v>530.26480000000004</c:v>
                </c:pt>
                <c:pt idx="241">
                  <c:v>536.44086000000004</c:v>
                </c:pt>
                <c:pt idx="242">
                  <c:v>538.22574000000009</c:v>
                </c:pt>
                <c:pt idx="243">
                  <c:v>544.29104000000007</c:v>
                </c:pt>
                <c:pt idx="244">
                  <c:v>551.07677999999999</c:v>
                </c:pt>
                <c:pt idx="245">
                  <c:v>553.81899999999996</c:v>
                </c:pt>
                <c:pt idx="246">
                  <c:v>560.56947000000002</c:v>
                </c:pt>
                <c:pt idx="247">
                  <c:v>559.00517999999988</c:v>
                </c:pt>
                <c:pt idx="248">
                  <c:v>563.72145</c:v>
                </c:pt>
                <c:pt idx="249">
                  <c:v>563.92160999999999</c:v>
                </c:pt>
                <c:pt idx="250">
                  <c:v>566.28044</c:v>
                </c:pt>
                <c:pt idx="251">
                  <c:v>568.54613999999992</c:v>
                </c:pt>
                <c:pt idx="252">
                  <c:v>577.01699999999994</c:v>
                </c:pt>
                <c:pt idx="253">
                  <c:v>575.67941999999994</c:v>
                </c:pt>
                <c:pt idx="254">
                  <c:v>575.58787999999993</c:v>
                </c:pt>
                <c:pt idx="255">
                  <c:v>581.25417000000004</c:v>
                </c:pt>
                <c:pt idx="256">
                  <c:v>580.0326</c:v>
                </c:pt>
                <c:pt idx="257">
                  <c:v>586.19622000000004</c:v>
                </c:pt>
                <c:pt idx="258">
                  <c:v>586.04559999999992</c:v>
                </c:pt>
                <c:pt idx="259">
                  <c:v>588.87803999999994</c:v>
                </c:pt>
                <c:pt idx="260">
                  <c:v>593.34557999999993</c:v>
                </c:pt>
                <c:pt idx="261">
                  <c:v>600.02656999999999</c:v>
                </c:pt>
                <c:pt idx="262">
                  <c:v>609.95410000000004</c:v>
                </c:pt>
                <c:pt idx="263">
                  <c:v>609.64128000000005</c:v>
                </c:pt>
                <c:pt idx="264">
                  <c:v>611.66261999999995</c:v>
                </c:pt>
                <c:pt idx="265">
                  <c:v>612.00720000000001</c:v>
                </c:pt>
                <c:pt idx="266">
                  <c:v>614.41093999999998</c:v>
                </c:pt>
                <c:pt idx="267">
                  <c:v>616.03291999999999</c:v>
                </c:pt>
                <c:pt idx="268">
                  <c:v>617.1887999999999</c:v>
                </c:pt>
                <c:pt idx="269">
                  <c:v>618.85871999999995</c:v>
                </c:pt>
                <c:pt idx="270">
                  <c:v>624.11205999999993</c:v>
                </c:pt>
                <c:pt idx="271">
                  <c:v>624.34559999999999</c:v>
                </c:pt>
                <c:pt idx="272">
                  <c:v>627.54405999999994</c:v>
                </c:pt>
                <c:pt idx="273">
                  <c:v>629.43451999999991</c:v>
                </c:pt>
                <c:pt idx="274">
                  <c:v>631.39648</c:v>
                </c:pt>
                <c:pt idx="275">
                  <c:v>632.27087999999992</c:v>
                </c:pt>
                <c:pt idx="276">
                  <c:v>632.89890000000003</c:v>
                </c:pt>
                <c:pt idx="277">
                  <c:v>636.33661999999993</c:v>
                </c:pt>
                <c:pt idx="278">
                  <c:v>637.18128000000002</c:v>
                </c:pt>
                <c:pt idx="279">
                  <c:v>642.48775000000001</c:v>
                </c:pt>
                <c:pt idx="280">
                  <c:v>643.00175999999999</c:v>
                </c:pt>
                <c:pt idx="281">
                  <c:v>644.17391999999995</c:v>
                </c:pt>
                <c:pt idx="282">
                  <c:v>648.50400000000002</c:v>
                </c:pt>
                <c:pt idx="283">
                  <c:v>653.25545</c:v>
                </c:pt>
                <c:pt idx="284">
                  <c:v>659.49344999999994</c:v>
                </c:pt>
                <c:pt idx="285">
                  <c:v>666.42038000000002</c:v>
                </c:pt>
                <c:pt idx="286">
                  <c:v>664.69907999999998</c:v>
                </c:pt>
                <c:pt idx="287">
                  <c:v>667.17215999999996</c:v>
                </c:pt>
                <c:pt idx="288">
                  <c:v>671.69100000000003</c:v>
                </c:pt>
                <c:pt idx="289">
                  <c:v>673.98957999999993</c:v>
                </c:pt>
                <c:pt idx="290">
                  <c:v>680.75329999999997</c:v>
                </c:pt>
                <c:pt idx="291">
                  <c:v>678.64499999999998</c:v>
                </c:pt>
                <c:pt idx="292">
                  <c:v>681.66449999999998</c:v>
                </c:pt>
                <c:pt idx="293">
                  <c:v>683.98748000000001</c:v>
                </c:pt>
                <c:pt idx="294">
                  <c:v>687.09</c:v>
                </c:pt>
                <c:pt idx="295">
                  <c:v>688.15650000000005</c:v>
                </c:pt>
                <c:pt idx="296">
                  <c:v>687.37275999999997</c:v>
                </c:pt>
                <c:pt idx="297">
                  <c:v>689.52729999999997</c:v>
                </c:pt>
                <c:pt idx="298">
                  <c:v>698.23456999999996</c:v>
                </c:pt>
                <c:pt idx="299">
                  <c:v>692.73027999999999</c:v>
                </c:pt>
                <c:pt idx="300">
                  <c:v>700.75631999999996</c:v>
                </c:pt>
                <c:pt idx="301">
                  <c:v>700.0326</c:v>
                </c:pt>
                <c:pt idx="302">
                  <c:v>703.27850999999998</c:v>
                </c:pt>
                <c:pt idx="303">
                  <c:v>702.05723999999998</c:v>
                </c:pt>
                <c:pt idx="304">
                  <c:v>703.29489999999998</c:v>
                </c:pt>
                <c:pt idx="305">
                  <c:v>705.91431999999998</c:v>
                </c:pt>
                <c:pt idx="306">
                  <c:v>706.19890999999996</c:v>
                </c:pt>
                <c:pt idx="307">
                  <c:v>712.05449999999996</c:v>
                </c:pt>
                <c:pt idx="308">
                  <c:v>707.20209999999997</c:v>
                </c:pt>
                <c:pt idx="309">
                  <c:v>708.18614000000002</c:v>
                </c:pt>
                <c:pt idx="310">
                  <c:v>710.51014999999995</c:v>
                </c:pt>
                <c:pt idx="311">
                  <c:v>713.98145</c:v>
                </c:pt>
                <c:pt idx="312">
                  <c:v>712.66340000000002</c:v>
                </c:pt>
                <c:pt idx="313">
                  <c:v>715.95055000000002</c:v>
                </c:pt>
                <c:pt idx="314">
                  <c:v>715.39085</c:v>
                </c:pt>
                <c:pt idx="315">
                  <c:v>717.78625</c:v>
                </c:pt>
                <c:pt idx="316">
                  <c:v>721.03535999999997</c:v>
                </c:pt>
                <c:pt idx="317">
                  <c:v>724.46494999999993</c:v>
                </c:pt>
                <c:pt idx="318">
                  <c:v>729.29489999999998</c:v>
                </c:pt>
                <c:pt idx="319">
                  <c:v>732.79297999999994</c:v>
                </c:pt>
                <c:pt idx="320">
                  <c:v>730.52852000000007</c:v>
                </c:pt>
                <c:pt idx="321">
                  <c:v>738.77459999999996</c:v>
                </c:pt>
                <c:pt idx="322">
                  <c:v>735.11085000000003</c:v>
                </c:pt>
                <c:pt idx="323">
                  <c:v>744.8895</c:v>
                </c:pt>
                <c:pt idx="324">
                  <c:v>749.05876000000001</c:v>
                </c:pt>
                <c:pt idx="325">
                  <c:v>753.94050000000004</c:v>
                </c:pt>
                <c:pt idx="326">
                  <c:v>755.27359999999999</c:v>
                </c:pt>
                <c:pt idx="327">
                  <c:v>753.11922000000004</c:v>
                </c:pt>
                <c:pt idx="328">
                  <c:v>760.52760000000001</c:v>
                </c:pt>
                <c:pt idx="329">
                  <c:v>758.38916999999992</c:v>
                </c:pt>
                <c:pt idx="330">
                  <c:v>758.39261999999997</c:v>
                </c:pt>
                <c:pt idx="331">
                  <c:v>756.65784999999994</c:v>
                </c:pt>
                <c:pt idx="332">
                  <c:v>762.34934999999996</c:v>
                </c:pt>
                <c:pt idx="333">
                  <c:v>760.82644000000005</c:v>
                </c:pt>
                <c:pt idx="334">
                  <c:v>752.83919999999989</c:v>
                </c:pt>
                <c:pt idx="335">
                  <c:v>754.36127999999997</c:v>
                </c:pt>
                <c:pt idx="336">
                  <c:v>753.5098999999999</c:v>
                </c:pt>
                <c:pt idx="337">
                  <c:v>751.90829999999994</c:v>
                </c:pt>
                <c:pt idx="338">
                  <c:v>730.21863999999994</c:v>
                </c:pt>
                <c:pt idx="339">
                  <c:v>684.60313999999994</c:v>
                </c:pt>
                <c:pt idx="340">
                  <c:v>649.01426000000004</c:v>
                </c:pt>
                <c:pt idx="341">
                  <c:v>642.76919999999996</c:v>
                </c:pt>
                <c:pt idx="342">
                  <c:v>646.49694999999997</c:v>
                </c:pt>
                <c:pt idx="343">
                  <c:v>657.14811999999995</c:v>
                </c:pt>
                <c:pt idx="344">
                  <c:v>670.42416000000003</c:v>
                </c:pt>
                <c:pt idx="345">
                  <c:v>676.54674</c:v>
                </c:pt>
                <c:pt idx="346">
                  <c:v>683.65458000000001</c:v>
                </c:pt>
                <c:pt idx="347">
                  <c:v>686.04416000000003</c:v>
                </c:pt>
                <c:pt idx="348">
                  <c:v>685.99454000000003</c:v>
                </c:pt>
                <c:pt idx="349">
                  <c:v>688.76310000000001</c:v>
                </c:pt>
                <c:pt idx="350">
                  <c:v>681.76570000000004</c:v>
                </c:pt>
                <c:pt idx="351">
                  <c:v>672.76356999999996</c:v>
                </c:pt>
                <c:pt idx="352">
                  <c:v>669.72852000000012</c:v>
                </c:pt>
                <c:pt idx="353">
                  <c:v>674.70947999999999</c:v>
                </c:pt>
                <c:pt idx="354" formatCode="0.00">
                  <c:v>685.66809000000012</c:v>
                </c:pt>
                <c:pt idx="355">
                  <c:v>685.98</c:v>
                </c:pt>
                <c:pt idx="356">
                  <c:v>687.5</c:v>
                </c:pt>
                <c:pt idx="357">
                  <c:v>682.66</c:v>
                </c:pt>
                <c:pt idx="358">
                  <c:v>696.51</c:v>
                </c:pt>
                <c:pt idx="359">
                  <c:v>727.12627999999995</c:v>
                </c:pt>
                <c:pt idx="360">
                  <c:v>768</c:v>
                </c:pt>
              </c:numCache>
            </c:numRef>
          </c:val>
          <c:smooth val="0"/>
          <c:extLst>
            <c:ext xmlns:c16="http://schemas.microsoft.com/office/drawing/2014/chart" uri="{C3380CC4-5D6E-409C-BE32-E72D297353CC}">
              <c16:uniqueId val="{00000001-5E61-409D-AA40-44108BFEBCCC}"/>
            </c:ext>
          </c:extLst>
        </c:ser>
        <c:dLbls>
          <c:showLegendKey val="0"/>
          <c:showVal val="0"/>
          <c:showCatName val="0"/>
          <c:showSerName val="0"/>
          <c:showPercent val="0"/>
          <c:showBubbleSize val="0"/>
        </c:dLbls>
        <c:smooth val="0"/>
        <c:axId val="318445663"/>
        <c:axId val="2080911055"/>
      </c:lineChart>
      <c:dateAx>
        <c:axId val="318445663"/>
        <c:scaling>
          <c:orientation val="minMax"/>
          <c:max val="44773"/>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2080911055"/>
        <c:crosses val="autoZero"/>
        <c:auto val="1"/>
        <c:lblOffset val="100"/>
        <c:baseTimeUnit val="months"/>
      </c:dateAx>
      <c:valAx>
        <c:axId val="2080911055"/>
        <c:scaling>
          <c:orientation val="minMax"/>
          <c:max val="800"/>
          <c:min val="100"/>
        </c:scaling>
        <c:delete val="0"/>
        <c:axPos val="l"/>
        <c:majorGridlines>
          <c:spPr>
            <a:ln w="6350">
              <a:solidFill>
                <a:srgbClr val="000000">
                  <a:tint val="70000"/>
                </a:srgbClr>
              </a:solidFill>
              <a:prstDash val="solid"/>
            </a:ln>
          </c:spPr>
        </c:majorGridlines>
        <c:numFmt formatCode="&quot;$&quot;#,##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318445663"/>
        <c:crosses val="autoZero"/>
        <c:crossBetween val="between"/>
      </c:valAx>
      <c:spPr>
        <a:noFill/>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egendEntry>
        <c:idx val="0"/>
        <c:txPr>
          <a:bodyPr/>
          <a:lstStyle/>
          <a:p>
            <a:pPr>
              <a:defRPr>
                <a:latin typeface="+mn-lt"/>
                <a:ea typeface="+mn-ea"/>
              </a:defRPr>
            </a:pPr>
            <a:endParaRPr lang="en-US"/>
          </a:p>
        </c:txPr>
      </c:legendEntry>
      <c:legendEntry>
        <c:idx val="1"/>
        <c:txPr>
          <a:bodyPr/>
          <a:lstStyle/>
          <a:p>
            <a:pPr>
              <a:defRPr>
                <a:latin typeface="+mn-lt"/>
                <a:ea typeface="+mn-ea"/>
              </a:defRPr>
            </a:pPr>
            <a:endParaRPr lang="en-US"/>
          </a:p>
        </c:txPr>
      </c:legendEntry>
      <c:layout>
        <c:manualLayout>
          <c:xMode val="edge"/>
          <c:yMode val="edge"/>
          <c:x val="9.9519357832999825E-2"/>
          <c:y val="0.93034474504023557"/>
          <c:w val="0.80774669509534125"/>
          <c:h val="6.96552549597644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8143721538557E-2"/>
          <c:y val="1.9812688612161365E-2"/>
          <c:w val="0.87814245396974788"/>
          <c:h val="0.8489905997433140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Sheet1!$A$2:$A$270</c:f>
              <c:numCache>
                <c:formatCode>m/d/yyyy</c:formatCode>
                <c:ptCount val="269"/>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pt idx="262">
                  <c:v>44530</c:v>
                </c:pt>
                <c:pt idx="263">
                  <c:v>44561</c:v>
                </c:pt>
                <c:pt idx="264">
                  <c:v>44592</c:v>
                </c:pt>
                <c:pt idx="265">
                  <c:v>44620</c:v>
                </c:pt>
                <c:pt idx="266">
                  <c:v>44651</c:v>
                </c:pt>
                <c:pt idx="267">
                  <c:v>44681</c:v>
                </c:pt>
                <c:pt idx="268">
                  <c:v>44712</c:v>
                </c:pt>
              </c:numCache>
            </c:numRef>
          </c:cat>
          <c:val>
            <c:numRef>
              <c:f>Sheet1!$B$2:$B$270</c:f>
              <c:numCache>
                <c:formatCode>General</c:formatCode>
                <c:ptCount val="269"/>
                <c:pt idx="0">
                  <c:v>144</c:v>
                </c:pt>
                <c:pt idx="1">
                  <c:v>153</c:v>
                </c:pt>
                <c:pt idx="2">
                  <c:v>134</c:v>
                </c:pt>
                <c:pt idx="3">
                  <c:v>148</c:v>
                </c:pt>
                <c:pt idx="4">
                  <c:v>145</c:v>
                </c:pt>
                <c:pt idx="5">
                  <c:v>138</c:v>
                </c:pt>
                <c:pt idx="6">
                  <c:v>141</c:v>
                </c:pt>
                <c:pt idx="7">
                  <c:v>147</c:v>
                </c:pt>
                <c:pt idx="8">
                  <c:v>145</c:v>
                </c:pt>
                <c:pt idx="9">
                  <c:v>144</c:v>
                </c:pt>
                <c:pt idx="10">
                  <c:v>149</c:v>
                </c:pt>
                <c:pt idx="11">
                  <c:v>146</c:v>
                </c:pt>
                <c:pt idx="12">
                  <c:v>133</c:v>
                </c:pt>
                <c:pt idx="13">
                  <c:v>137</c:v>
                </c:pt>
                <c:pt idx="14">
                  <c:v>146</c:v>
                </c:pt>
                <c:pt idx="15">
                  <c:v>129</c:v>
                </c:pt>
                <c:pt idx="16">
                  <c:v>133</c:v>
                </c:pt>
                <c:pt idx="17">
                  <c:v>127</c:v>
                </c:pt>
                <c:pt idx="18">
                  <c:v>138</c:v>
                </c:pt>
                <c:pt idx="19">
                  <c:v>132</c:v>
                </c:pt>
                <c:pt idx="20">
                  <c:v>133</c:v>
                </c:pt>
                <c:pt idx="21">
                  <c:v>152</c:v>
                </c:pt>
                <c:pt idx="22">
                  <c:v>164</c:v>
                </c:pt>
                <c:pt idx="23">
                  <c:v>163</c:v>
                </c:pt>
                <c:pt idx="24">
                  <c:v>156</c:v>
                </c:pt>
                <c:pt idx="25">
                  <c:v>156</c:v>
                </c:pt>
                <c:pt idx="26">
                  <c:v>149</c:v>
                </c:pt>
                <c:pt idx="27">
                  <c:v>148</c:v>
                </c:pt>
                <c:pt idx="28">
                  <c:v>151</c:v>
                </c:pt>
                <c:pt idx="29">
                  <c:v>149</c:v>
                </c:pt>
                <c:pt idx="30">
                  <c:v>155</c:v>
                </c:pt>
                <c:pt idx="31">
                  <c:v>152</c:v>
                </c:pt>
                <c:pt idx="32">
                  <c:v>158</c:v>
                </c:pt>
                <c:pt idx="33">
                  <c:v>156</c:v>
                </c:pt>
                <c:pt idx="34">
                  <c:v>153</c:v>
                </c:pt>
                <c:pt idx="35">
                  <c:v>155</c:v>
                </c:pt>
                <c:pt idx="36">
                  <c:v>152</c:v>
                </c:pt>
                <c:pt idx="37">
                  <c:v>140</c:v>
                </c:pt>
                <c:pt idx="38">
                  <c:v>141</c:v>
                </c:pt>
                <c:pt idx="39">
                  <c:v>149</c:v>
                </c:pt>
                <c:pt idx="40">
                  <c:v>160</c:v>
                </c:pt>
                <c:pt idx="41">
                  <c:v>157</c:v>
                </c:pt>
                <c:pt idx="42">
                  <c:v>160</c:v>
                </c:pt>
                <c:pt idx="43">
                  <c:v>150</c:v>
                </c:pt>
                <c:pt idx="44">
                  <c:v>152</c:v>
                </c:pt>
                <c:pt idx="45">
                  <c:v>155</c:v>
                </c:pt>
                <c:pt idx="46">
                  <c:v>161</c:v>
                </c:pt>
                <c:pt idx="47">
                  <c:v>157</c:v>
                </c:pt>
                <c:pt idx="48">
                  <c:v>161</c:v>
                </c:pt>
                <c:pt idx="49">
                  <c:v>150</c:v>
                </c:pt>
                <c:pt idx="50">
                  <c:v>153</c:v>
                </c:pt>
                <c:pt idx="51">
                  <c:v>147</c:v>
                </c:pt>
                <c:pt idx="52">
                  <c:v>144</c:v>
                </c:pt>
                <c:pt idx="53">
                  <c:v>144</c:v>
                </c:pt>
                <c:pt idx="54">
                  <c:v>142</c:v>
                </c:pt>
                <c:pt idx="55">
                  <c:v>144</c:v>
                </c:pt>
                <c:pt idx="56">
                  <c:v>148</c:v>
                </c:pt>
                <c:pt idx="57">
                  <c:v>152</c:v>
                </c:pt>
                <c:pt idx="58">
                  <c:v>138</c:v>
                </c:pt>
                <c:pt idx="59">
                  <c:v>154</c:v>
                </c:pt>
                <c:pt idx="60">
                  <c:v>147</c:v>
                </c:pt>
                <c:pt idx="61">
                  <c:v>144</c:v>
                </c:pt>
                <c:pt idx="62">
                  <c:v>130</c:v>
                </c:pt>
                <c:pt idx="63">
                  <c:v>128</c:v>
                </c:pt>
                <c:pt idx="64">
                  <c:v>133</c:v>
                </c:pt>
                <c:pt idx="65">
                  <c:v>139</c:v>
                </c:pt>
                <c:pt idx="66">
                  <c:v>152</c:v>
                </c:pt>
                <c:pt idx="67">
                  <c:v>147</c:v>
                </c:pt>
                <c:pt idx="68">
                  <c:v>125</c:v>
                </c:pt>
                <c:pt idx="69">
                  <c:v>119</c:v>
                </c:pt>
                <c:pt idx="70">
                  <c:v>125</c:v>
                </c:pt>
                <c:pt idx="71">
                  <c:v>135</c:v>
                </c:pt>
                <c:pt idx="72">
                  <c:v>137</c:v>
                </c:pt>
                <c:pt idx="73">
                  <c:v>134</c:v>
                </c:pt>
                <c:pt idx="74">
                  <c:v>138</c:v>
                </c:pt>
                <c:pt idx="75">
                  <c:v>132</c:v>
                </c:pt>
                <c:pt idx="76">
                  <c:v>112</c:v>
                </c:pt>
                <c:pt idx="77">
                  <c:v>124</c:v>
                </c:pt>
                <c:pt idx="78">
                  <c:v>130</c:v>
                </c:pt>
                <c:pt idx="79">
                  <c:v>124</c:v>
                </c:pt>
                <c:pt idx="80">
                  <c:v>128</c:v>
                </c:pt>
                <c:pt idx="81">
                  <c:v>137</c:v>
                </c:pt>
                <c:pt idx="82">
                  <c:v>140</c:v>
                </c:pt>
                <c:pt idx="83">
                  <c:v>140</c:v>
                </c:pt>
                <c:pt idx="84">
                  <c:v>136</c:v>
                </c:pt>
                <c:pt idx="85">
                  <c:v>133</c:v>
                </c:pt>
                <c:pt idx="86">
                  <c:v>138</c:v>
                </c:pt>
                <c:pt idx="87">
                  <c:v>132</c:v>
                </c:pt>
                <c:pt idx="88">
                  <c:v>124</c:v>
                </c:pt>
                <c:pt idx="89">
                  <c:v>118</c:v>
                </c:pt>
                <c:pt idx="90">
                  <c:v>125</c:v>
                </c:pt>
                <c:pt idx="91">
                  <c:v>133</c:v>
                </c:pt>
                <c:pt idx="92">
                  <c:v>139</c:v>
                </c:pt>
                <c:pt idx="93">
                  <c:v>128</c:v>
                </c:pt>
                <c:pt idx="94">
                  <c:v>117</c:v>
                </c:pt>
                <c:pt idx="95">
                  <c:v>117</c:v>
                </c:pt>
                <c:pt idx="96">
                  <c:v>119</c:v>
                </c:pt>
                <c:pt idx="97">
                  <c:v>119</c:v>
                </c:pt>
                <c:pt idx="98">
                  <c:v>114</c:v>
                </c:pt>
                <c:pt idx="99">
                  <c:v>110</c:v>
                </c:pt>
                <c:pt idx="100">
                  <c:v>96</c:v>
                </c:pt>
                <c:pt idx="101">
                  <c:v>91</c:v>
                </c:pt>
                <c:pt idx="102">
                  <c:v>103</c:v>
                </c:pt>
                <c:pt idx="103">
                  <c:v>103</c:v>
                </c:pt>
                <c:pt idx="104">
                  <c:v>108</c:v>
                </c:pt>
                <c:pt idx="105">
                  <c:v>98</c:v>
                </c:pt>
                <c:pt idx="106">
                  <c:v>115</c:v>
                </c:pt>
                <c:pt idx="107">
                  <c:v>121</c:v>
                </c:pt>
                <c:pt idx="108">
                  <c:v>124</c:v>
                </c:pt>
                <c:pt idx="109">
                  <c:v>127</c:v>
                </c:pt>
                <c:pt idx="110">
                  <c:v>125</c:v>
                </c:pt>
                <c:pt idx="111">
                  <c:v>129</c:v>
                </c:pt>
                <c:pt idx="112">
                  <c:v>132</c:v>
                </c:pt>
                <c:pt idx="113">
                  <c:v>139</c:v>
                </c:pt>
                <c:pt idx="114">
                  <c:v>131</c:v>
                </c:pt>
                <c:pt idx="115">
                  <c:v>139</c:v>
                </c:pt>
                <c:pt idx="116">
                  <c:v>126</c:v>
                </c:pt>
                <c:pt idx="117">
                  <c:v>124</c:v>
                </c:pt>
                <c:pt idx="118">
                  <c:v>126</c:v>
                </c:pt>
                <c:pt idx="119">
                  <c:v>127</c:v>
                </c:pt>
                <c:pt idx="120">
                  <c:v>126</c:v>
                </c:pt>
                <c:pt idx="121">
                  <c:v>126</c:v>
                </c:pt>
                <c:pt idx="122">
                  <c:v>131</c:v>
                </c:pt>
                <c:pt idx="123">
                  <c:v>142</c:v>
                </c:pt>
                <c:pt idx="124">
                  <c:v>139</c:v>
                </c:pt>
                <c:pt idx="125">
                  <c:v>139</c:v>
                </c:pt>
                <c:pt idx="126">
                  <c:v>129</c:v>
                </c:pt>
                <c:pt idx="127">
                  <c:v>135</c:v>
                </c:pt>
                <c:pt idx="128">
                  <c:v>125</c:v>
                </c:pt>
                <c:pt idx="129">
                  <c:v>125</c:v>
                </c:pt>
                <c:pt idx="130">
                  <c:v>130</c:v>
                </c:pt>
                <c:pt idx="131">
                  <c:v>135</c:v>
                </c:pt>
                <c:pt idx="132">
                  <c:v>122</c:v>
                </c:pt>
                <c:pt idx="133">
                  <c:v>123</c:v>
                </c:pt>
                <c:pt idx="134">
                  <c:v>125</c:v>
                </c:pt>
                <c:pt idx="135">
                  <c:v>119</c:v>
                </c:pt>
                <c:pt idx="136">
                  <c:v>127</c:v>
                </c:pt>
                <c:pt idx="137">
                  <c:v>119</c:v>
                </c:pt>
                <c:pt idx="138">
                  <c:v>111</c:v>
                </c:pt>
                <c:pt idx="139">
                  <c:v>111</c:v>
                </c:pt>
                <c:pt idx="140">
                  <c:v>113</c:v>
                </c:pt>
                <c:pt idx="141">
                  <c:v>112</c:v>
                </c:pt>
                <c:pt idx="142">
                  <c:v>126</c:v>
                </c:pt>
                <c:pt idx="143">
                  <c:v>117</c:v>
                </c:pt>
                <c:pt idx="144">
                  <c:v>123</c:v>
                </c:pt>
                <c:pt idx="145">
                  <c:v>123</c:v>
                </c:pt>
                <c:pt idx="146">
                  <c:v>122</c:v>
                </c:pt>
                <c:pt idx="147">
                  <c:v>132</c:v>
                </c:pt>
                <c:pt idx="148">
                  <c:v>132</c:v>
                </c:pt>
                <c:pt idx="149">
                  <c:v>128</c:v>
                </c:pt>
                <c:pt idx="150">
                  <c:v>131</c:v>
                </c:pt>
                <c:pt idx="151">
                  <c:v>127</c:v>
                </c:pt>
                <c:pt idx="152">
                  <c:v>137</c:v>
                </c:pt>
                <c:pt idx="153">
                  <c:v>124</c:v>
                </c:pt>
                <c:pt idx="154">
                  <c:v>128</c:v>
                </c:pt>
                <c:pt idx="155">
                  <c:v>130</c:v>
                </c:pt>
                <c:pt idx="156">
                  <c:v>128</c:v>
                </c:pt>
                <c:pt idx="157">
                  <c:v>126</c:v>
                </c:pt>
                <c:pt idx="158">
                  <c:v>130</c:v>
                </c:pt>
                <c:pt idx="159">
                  <c:v>131</c:v>
                </c:pt>
                <c:pt idx="160">
                  <c:v>145</c:v>
                </c:pt>
                <c:pt idx="161">
                  <c:v>136</c:v>
                </c:pt>
                <c:pt idx="162">
                  <c:v>141</c:v>
                </c:pt>
                <c:pt idx="163">
                  <c:v>131</c:v>
                </c:pt>
                <c:pt idx="164">
                  <c:v>126</c:v>
                </c:pt>
                <c:pt idx="165">
                  <c:v>136</c:v>
                </c:pt>
                <c:pt idx="166">
                  <c:v>120</c:v>
                </c:pt>
                <c:pt idx="167">
                  <c:v>136</c:v>
                </c:pt>
                <c:pt idx="168">
                  <c:v>142</c:v>
                </c:pt>
                <c:pt idx="169">
                  <c:v>138</c:v>
                </c:pt>
                <c:pt idx="170">
                  <c:v>132</c:v>
                </c:pt>
                <c:pt idx="171">
                  <c:v>134</c:v>
                </c:pt>
                <c:pt idx="172">
                  <c:v>131</c:v>
                </c:pt>
                <c:pt idx="173">
                  <c:v>130</c:v>
                </c:pt>
                <c:pt idx="174">
                  <c:v>135</c:v>
                </c:pt>
                <c:pt idx="175">
                  <c:v>131</c:v>
                </c:pt>
                <c:pt idx="176">
                  <c:v>136</c:v>
                </c:pt>
                <c:pt idx="177">
                  <c:v>145</c:v>
                </c:pt>
                <c:pt idx="178">
                  <c:v>146</c:v>
                </c:pt>
                <c:pt idx="179">
                  <c:v>141</c:v>
                </c:pt>
                <c:pt idx="180">
                  <c:v>151</c:v>
                </c:pt>
                <c:pt idx="181">
                  <c:v>143</c:v>
                </c:pt>
                <c:pt idx="182">
                  <c:v>139</c:v>
                </c:pt>
                <c:pt idx="183">
                  <c:v>146</c:v>
                </c:pt>
                <c:pt idx="184">
                  <c:v>138</c:v>
                </c:pt>
                <c:pt idx="185">
                  <c:v>145</c:v>
                </c:pt>
                <c:pt idx="186">
                  <c:v>145</c:v>
                </c:pt>
                <c:pt idx="187">
                  <c:v>139</c:v>
                </c:pt>
                <c:pt idx="188">
                  <c:v>136</c:v>
                </c:pt>
                <c:pt idx="189">
                  <c:v>140</c:v>
                </c:pt>
                <c:pt idx="190">
                  <c:v>147</c:v>
                </c:pt>
                <c:pt idx="191">
                  <c:v>141</c:v>
                </c:pt>
                <c:pt idx="192">
                  <c:v>152</c:v>
                </c:pt>
                <c:pt idx="193">
                  <c:v>148</c:v>
                </c:pt>
                <c:pt idx="194">
                  <c:v>145</c:v>
                </c:pt>
                <c:pt idx="195">
                  <c:v>143</c:v>
                </c:pt>
                <c:pt idx="196">
                  <c:v>152</c:v>
                </c:pt>
                <c:pt idx="197">
                  <c:v>145</c:v>
                </c:pt>
                <c:pt idx="198">
                  <c:v>148</c:v>
                </c:pt>
                <c:pt idx="199">
                  <c:v>140</c:v>
                </c:pt>
                <c:pt idx="200">
                  <c:v>135</c:v>
                </c:pt>
                <c:pt idx="201">
                  <c:v>135</c:v>
                </c:pt>
                <c:pt idx="202">
                  <c:v>141</c:v>
                </c:pt>
                <c:pt idx="203">
                  <c:v>137</c:v>
                </c:pt>
                <c:pt idx="204">
                  <c:v>147</c:v>
                </c:pt>
                <c:pt idx="205">
                  <c:v>145</c:v>
                </c:pt>
                <c:pt idx="206">
                  <c:v>147</c:v>
                </c:pt>
                <c:pt idx="207">
                  <c:v>152</c:v>
                </c:pt>
                <c:pt idx="208">
                  <c:v>135</c:v>
                </c:pt>
                <c:pt idx="209">
                  <c:v>141</c:v>
                </c:pt>
                <c:pt idx="210">
                  <c:v>137</c:v>
                </c:pt>
                <c:pt idx="211">
                  <c:v>139</c:v>
                </c:pt>
                <c:pt idx="212">
                  <c:v>136</c:v>
                </c:pt>
                <c:pt idx="213">
                  <c:v>149</c:v>
                </c:pt>
                <c:pt idx="214">
                  <c:v>145</c:v>
                </c:pt>
                <c:pt idx="215">
                  <c:v>145</c:v>
                </c:pt>
                <c:pt idx="216">
                  <c:v>140</c:v>
                </c:pt>
                <c:pt idx="217">
                  <c:v>138</c:v>
                </c:pt>
                <c:pt idx="218">
                  <c:v>139</c:v>
                </c:pt>
                <c:pt idx="219">
                  <c:v>143</c:v>
                </c:pt>
                <c:pt idx="220">
                  <c:v>128</c:v>
                </c:pt>
                <c:pt idx="221">
                  <c:v>140</c:v>
                </c:pt>
                <c:pt idx="222">
                  <c:v>127</c:v>
                </c:pt>
                <c:pt idx="223">
                  <c:v>124</c:v>
                </c:pt>
                <c:pt idx="224">
                  <c:v>139</c:v>
                </c:pt>
                <c:pt idx="225">
                  <c:v>125</c:v>
                </c:pt>
                <c:pt idx="226">
                  <c:v>126</c:v>
                </c:pt>
                <c:pt idx="227">
                  <c:v>125</c:v>
                </c:pt>
                <c:pt idx="228">
                  <c:v>125</c:v>
                </c:pt>
                <c:pt idx="229">
                  <c:v>128</c:v>
                </c:pt>
                <c:pt idx="230">
                  <c:v>132</c:v>
                </c:pt>
                <c:pt idx="231">
                  <c:v>130</c:v>
                </c:pt>
                <c:pt idx="232">
                  <c:v>131</c:v>
                </c:pt>
                <c:pt idx="233">
                  <c:v>130</c:v>
                </c:pt>
                <c:pt idx="234">
                  <c:v>129</c:v>
                </c:pt>
                <c:pt idx="235">
                  <c:v>123</c:v>
                </c:pt>
                <c:pt idx="236">
                  <c:v>131</c:v>
                </c:pt>
                <c:pt idx="237">
                  <c:v>134</c:v>
                </c:pt>
                <c:pt idx="238">
                  <c:v>131</c:v>
                </c:pt>
                <c:pt idx="239">
                  <c:v>138</c:v>
                </c:pt>
                <c:pt idx="240">
                  <c:v>128</c:v>
                </c:pt>
                <c:pt idx="241">
                  <c:v>134</c:v>
                </c:pt>
                <c:pt idx="242">
                  <c:v>130</c:v>
                </c:pt>
                <c:pt idx="243">
                  <c:v>116</c:v>
                </c:pt>
                <c:pt idx="244">
                  <c:v>131</c:v>
                </c:pt>
                <c:pt idx="245">
                  <c:v>140</c:v>
                </c:pt>
                <c:pt idx="246">
                  <c:v>124</c:v>
                </c:pt>
                <c:pt idx="247">
                  <c:v>125</c:v>
                </c:pt>
                <c:pt idx="248">
                  <c:v>127</c:v>
                </c:pt>
                <c:pt idx="249">
                  <c:v>119</c:v>
                </c:pt>
                <c:pt idx="250">
                  <c:v>121</c:v>
                </c:pt>
                <c:pt idx="251">
                  <c:v>121</c:v>
                </c:pt>
                <c:pt idx="252">
                  <c:v>117</c:v>
                </c:pt>
                <c:pt idx="253">
                  <c:v>109</c:v>
                </c:pt>
                <c:pt idx="254">
                  <c:v>114</c:v>
                </c:pt>
                <c:pt idx="255">
                  <c:v>118</c:v>
                </c:pt>
                <c:pt idx="256">
                  <c:v>100</c:v>
                </c:pt>
                <c:pt idx="257">
                  <c:v>87</c:v>
                </c:pt>
                <c:pt idx="258">
                  <c:v>81</c:v>
                </c:pt>
                <c:pt idx="259">
                  <c:v>67</c:v>
                </c:pt>
                <c:pt idx="260">
                  <c:v>64</c:v>
                </c:pt>
                <c:pt idx="261">
                  <c:v>59</c:v>
                </c:pt>
                <c:pt idx="262">
                  <c:v>51</c:v>
                </c:pt>
                <c:pt idx="263">
                  <c:v>55</c:v>
                </c:pt>
                <c:pt idx="264">
                  <c:v>46</c:v>
                </c:pt>
                <c:pt idx="265">
                  <c:v>44</c:v>
                </c:pt>
                <c:pt idx="266">
                  <c:v>52</c:v>
                </c:pt>
                <c:pt idx="267">
                  <c:v>47</c:v>
                </c:pt>
                <c:pt idx="268">
                  <c:v>46</c:v>
                </c:pt>
              </c:numCache>
            </c:numRef>
          </c:val>
          <c:smooth val="0"/>
          <c:extLst>
            <c:ext xmlns:c16="http://schemas.microsoft.com/office/drawing/2014/chart" uri="{C3380CC4-5D6E-409C-BE32-E72D297353CC}">
              <c16:uniqueId val="{00000000-0828-7348-82A1-21F79F074055}"/>
            </c:ext>
          </c:extLst>
        </c:ser>
        <c:dLbls>
          <c:showLegendKey val="0"/>
          <c:showVal val="0"/>
          <c:showCatName val="0"/>
          <c:showSerName val="0"/>
          <c:showPercent val="0"/>
          <c:showBubbleSize val="0"/>
        </c:dLbls>
        <c:smooth val="0"/>
        <c:axId val="2131549471"/>
        <c:axId val="2131551551"/>
      </c:lineChart>
      <c:dateAx>
        <c:axId val="2131549471"/>
        <c:scaling>
          <c:orientation val="minMax"/>
          <c:max val="44682"/>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1551551"/>
        <c:crossesAt val="100"/>
        <c:auto val="1"/>
        <c:lblOffset val="100"/>
        <c:baseTimeUnit val="months"/>
      </c:dateAx>
      <c:valAx>
        <c:axId val="2131551551"/>
        <c:scaling>
          <c:orientation val="minMax"/>
          <c:max val="180"/>
          <c:min val="40"/>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154947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87597670980782"/>
          <c:y val="7.2736474243894719E-2"/>
          <c:w val="0.84140754819440677"/>
          <c:h val="0.69727308510948482"/>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Sheet1!$A$2:$A$270</c:f>
              <c:numCache>
                <c:formatCode>m/d/yyyy</c:formatCode>
                <c:ptCount val="269"/>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pt idx="240">
                  <c:v>43861</c:v>
                </c:pt>
                <c:pt idx="241">
                  <c:v>43890</c:v>
                </c:pt>
                <c:pt idx="242">
                  <c:v>43921</c:v>
                </c:pt>
                <c:pt idx="243">
                  <c:v>43951</c:v>
                </c:pt>
                <c:pt idx="244">
                  <c:v>43982</c:v>
                </c:pt>
                <c:pt idx="245">
                  <c:v>44012</c:v>
                </c:pt>
                <c:pt idx="246">
                  <c:v>44043</c:v>
                </c:pt>
                <c:pt idx="247">
                  <c:v>44074</c:v>
                </c:pt>
                <c:pt idx="248">
                  <c:v>44104</c:v>
                </c:pt>
                <c:pt idx="249">
                  <c:v>44135</c:v>
                </c:pt>
                <c:pt idx="250">
                  <c:v>44165</c:v>
                </c:pt>
                <c:pt idx="251">
                  <c:v>44196</c:v>
                </c:pt>
                <c:pt idx="252">
                  <c:v>44227</c:v>
                </c:pt>
                <c:pt idx="253">
                  <c:v>44255</c:v>
                </c:pt>
                <c:pt idx="254">
                  <c:v>44286</c:v>
                </c:pt>
                <c:pt idx="255">
                  <c:v>44316</c:v>
                </c:pt>
                <c:pt idx="256">
                  <c:v>44347</c:v>
                </c:pt>
                <c:pt idx="257">
                  <c:v>44377</c:v>
                </c:pt>
                <c:pt idx="258">
                  <c:v>44408</c:v>
                </c:pt>
                <c:pt idx="259">
                  <c:v>44439</c:v>
                </c:pt>
                <c:pt idx="260">
                  <c:v>44469</c:v>
                </c:pt>
                <c:pt idx="261">
                  <c:v>44500</c:v>
                </c:pt>
                <c:pt idx="262">
                  <c:v>44530</c:v>
                </c:pt>
                <c:pt idx="263">
                  <c:v>44561</c:v>
                </c:pt>
                <c:pt idx="264">
                  <c:v>44592</c:v>
                </c:pt>
                <c:pt idx="265">
                  <c:v>44620</c:v>
                </c:pt>
                <c:pt idx="266">
                  <c:v>44651</c:v>
                </c:pt>
                <c:pt idx="267">
                  <c:v>44681</c:v>
                </c:pt>
                <c:pt idx="268">
                  <c:v>44712</c:v>
                </c:pt>
              </c:numCache>
            </c:numRef>
          </c:cat>
          <c:val>
            <c:numRef>
              <c:f>Sheet1!$B$2:$B$270</c:f>
              <c:numCache>
                <c:formatCode>General</c:formatCode>
                <c:ptCount val="269"/>
                <c:pt idx="0">
                  <c:v>169</c:v>
                </c:pt>
                <c:pt idx="1">
                  <c:v>172</c:v>
                </c:pt>
                <c:pt idx="2">
                  <c:v>165</c:v>
                </c:pt>
                <c:pt idx="3">
                  <c:v>176</c:v>
                </c:pt>
                <c:pt idx="4">
                  <c:v>173</c:v>
                </c:pt>
                <c:pt idx="5">
                  <c:v>170</c:v>
                </c:pt>
                <c:pt idx="6">
                  <c:v>167</c:v>
                </c:pt>
                <c:pt idx="7">
                  <c:v>166</c:v>
                </c:pt>
                <c:pt idx="8">
                  <c:v>167</c:v>
                </c:pt>
                <c:pt idx="9">
                  <c:v>166</c:v>
                </c:pt>
                <c:pt idx="10">
                  <c:v>170</c:v>
                </c:pt>
                <c:pt idx="11">
                  <c:v>161</c:v>
                </c:pt>
                <c:pt idx="12">
                  <c:v>157</c:v>
                </c:pt>
                <c:pt idx="13">
                  <c:v>152</c:v>
                </c:pt>
                <c:pt idx="14">
                  <c:v>148</c:v>
                </c:pt>
                <c:pt idx="15">
                  <c:v>143</c:v>
                </c:pt>
                <c:pt idx="16">
                  <c:v>152</c:v>
                </c:pt>
                <c:pt idx="17">
                  <c:v>146</c:v>
                </c:pt>
                <c:pt idx="18">
                  <c:v>141</c:v>
                </c:pt>
                <c:pt idx="19">
                  <c:v>144</c:v>
                </c:pt>
                <c:pt idx="20">
                  <c:v>136</c:v>
                </c:pt>
                <c:pt idx="21">
                  <c:v>136</c:v>
                </c:pt>
                <c:pt idx="22">
                  <c:v>140</c:v>
                </c:pt>
                <c:pt idx="23">
                  <c:v>148</c:v>
                </c:pt>
                <c:pt idx="24">
                  <c:v>143</c:v>
                </c:pt>
                <c:pt idx="25">
                  <c:v>143</c:v>
                </c:pt>
                <c:pt idx="26">
                  <c:v>147</c:v>
                </c:pt>
                <c:pt idx="27">
                  <c:v>144</c:v>
                </c:pt>
                <c:pt idx="28">
                  <c:v>159</c:v>
                </c:pt>
                <c:pt idx="29">
                  <c:v>155</c:v>
                </c:pt>
                <c:pt idx="30">
                  <c:v>151</c:v>
                </c:pt>
                <c:pt idx="31">
                  <c:v>146</c:v>
                </c:pt>
                <c:pt idx="32">
                  <c:v>145</c:v>
                </c:pt>
                <c:pt idx="33">
                  <c:v>140</c:v>
                </c:pt>
                <c:pt idx="34">
                  <c:v>143</c:v>
                </c:pt>
                <c:pt idx="35">
                  <c:v>144</c:v>
                </c:pt>
                <c:pt idx="36">
                  <c:v>145</c:v>
                </c:pt>
                <c:pt idx="37">
                  <c:v>145</c:v>
                </c:pt>
                <c:pt idx="38">
                  <c:v>136</c:v>
                </c:pt>
                <c:pt idx="39">
                  <c:v>139</c:v>
                </c:pt>
                <c:pt idx="40">
                  <c:v>144</c:v>
                </c:pt>
                <c:pt idx="41">
                  <c:v>143</c:v>
                </c:pt>
                <c:pt idx="42">
                  <c:v>155</c:v>
                </c:pt>
                <c:pt idx="43">
                  <c:v>150</c:v>
                </c:pt>
                <c:pt idx="44">
                  <c:v>148</c:v>
                </c:pt>
                <c:pt idx="45">
                  <c:v>148</c:v>
                </c:pt>
                <c:pt idx="46">
                  <c:v>158</c:v>
                </c:pt>
                <c:pt idx="47">
                  <c:v>146</c:v>
                </c:pt>
                <c:pt idx="48">
                  <c:v>165</c:v>
                </c:pt>
                <c:pt idx="49">
                  <c:v>157</c:v>
                </c:pt>
                <c:pt idx="50">
                  <c:v>163</c:v>
                </c:pt>
                <c:pt idx="51">
                  <c:v>159</c:v>
                </c:pt>
                <c:pt idx="52">
                  <c:v>156</c:v>
                </c:pt>
                <c:pt idx="53">
                  <c:v>164</c:v>
                </c:pt>
                <c:pt idx="54">
                  <c:v>158</c:v>
                </c:pt>
                <c:pt idx="55">
                  <c:v>158</c:v>
                </c:pt>
                <c:pt idx="56">
                  <c:v>155</c:v>
                </c:pt>
                <c:pt idx="57">
                  <c:v>158</c:v>
                </c:pt>
                <c:pt idx="58">
                  <c:v>158</c:v>
                </c:pt>
                <c:pt idx="59">
                  <c:v>165</c:v>
                </c:pt>
                <c:pt idx="60">
                  <c:v>165</c:v>
                </c:pt>
                <c:pt idx="61">
                  <c:v>162</c:v>
                </c:pt>
                <c:pt idx="62">
                  <c:v>163</c:v>
                </c:pt>
                <c:pt idx="63">
                  <c:v>158</c:v>
                </c:pt>
                <c:pt idx="64">
                  <c:v>163</c:v>
                </c:pt>
                <c:pt idx="65">
                  <c:v>172</c:v>
                </c:pt>
                <c:pt idx="66">
                  <c:v>172</c:v>
                </c:pt>
                <c:pt idx="67">
                  <c:v>164</c:v>
                </c:pt>
                <c:pt idx="68">
                  <c:v>151</c:v>
                </c:pt>
                <c:pt idx="69">
                  <c:v>139</c:v>
                </c:pt>
                <c:pt idx="70">
                  <c:v>157</c:v>
                </c:pt>
                <c:pt idx="71">
                  <c:v>164</c:v>
                </c:pt>
                <c:pt idx="72">
                  <c:v>168</c:v>
                </c:pt>
                <c:pt idx="73">
                  <c:v>162</c:v>
                </c:pt>
                <c:pt idx="74">
                  <c:v>165</c:v>
                </c:pt>
                <c:pt idx="75">
                  <c:v>165</c:v>
                </c:pt>
                <c:pt idx="76">
                  <c:v>147</c:v>
                </c:pt>
                <c:pt idx="77">
                  <c:v>159</c:v>
                </c:pt>
                <c:pt idx="78">
                  <c:v>158</c:v>
                </c:pt>
                <c:pt idx="79">
                  <c:v>160</c:v>
                </c:pt>
                <c:pt idx="80">
                  <c:v>151</c:v>
                </c:pt>
                <c:pt idx="81">
                  <c:v>160</c:v>
                </c:pt>
                <c:pt idx="82">
                  <c:v>156</c:v>
                </c:pt>
                <c:pt idx="83">
                  <c:v>161</c:v>
                </c:pt>
                <c:pt idx="84">
                  <c:v>166</c:v>
                </c:pt>
                <c:pt idx="85">
                  <c:v>158</c:v>
                </c:pt>
                <c:pt idx="86">
                  <c:v>157</c:v>
                </c:pt>
                <c:pt idx="87">
                  <c:v>152</c:v>
                </c:pt>
                <c:pt idx="88">
                  <c:v>160</c:v>
                </c:pt>
                <c:pt idx="89">
                  <c:v>154</c:v>
                </c:pt>
                <c:pt idx="90">
                  <c:v>156</c:v>
                </c:pt>
                <c:pt idx="91">
                  <c:v>152</c:v>
                </c:pt>
                <c:pt idx="92">
                  <c:v>144</c:v>
                </c:pt>
                <c:pt idx="93">
                  <c:v>142</c:v>
                </c:pt>
                <c:pt idx="94">
                  <c:v>136</c:v>
                </c:pt>
                <c:pt idx="95">
                  <c:v>137</c:v>
                </c:pt>
                <c:pt idx="96">
                  <c:v>146</c:v>
                </c:pt>
                <c:pt idx="97">
                  <c:v>123</c:v>
                </c:pt>
                <c:pt idx="98">
                  <c:v>124</c:v>
                </c:pt>
                <c:pt idx="99">
                  <c:v>112</c:v>
                </c:pt>
                <c:pt idx="100">
                  <c:v>109</c:v>
                </c:pt>
                <c:pt idx="101">
                  <c:v>104</c:v>
                </c:pt>
                <c:pt idx="102">
                  <c:v>115</c:v>
                </c:pt>
                <c:pt idx="103">
                  <c:v>110</c:v>
                </c:pt>
                <c:pt idx="104">
                  <c:v>107</c:v>
                </c:pt>
                <c:pt idx="105">
                  <c:v>89</c:v>
                </c:pt>
                <c:pt idx="106">
                  <c:v>88</c:v>
                </c:pt>
                <c:pt idx="107">
                  <c:v>116</c:v>
                </c:pt>
                <c:pt idx="108">
                  <c:v>101</c:v>
                </c:pt>
                <c:pt idx="109">
                  <c:v>103</c:v>
                </c:pt>
                <c:pt idx="110">
                  <c:v>98</c:v>
                </c:pt>
                <c:pt idx="111">
                  <c:v>105</c:v>
                </c:pt>
                <c:pt idx="112">
                  <c:v>113</c:v>
                </c:pt>
                <c:pt idx="113">
                  <c:v>121</c:v>
                </c:pt>
                <c:pt idx="114">
                  <c:v>111</c:v>
                </c:pt>
                <c:pt idx="115">
                  <c:v>113</c:v>
                </c:pt>
                <c:pt idx="116">
                  <c:v>120</c:v>
                </c:pt>
                <c:pt idx="117">
                  <c:v>120</c:v>
                </c:pt>
                <c:pt idx="118">
                  <c:v>114</c:v>
                </c:pt>
                <c:pt idx="119">
                  <c:v>128</c:v>
                </c:pt>
                <c:pt idx="120">
                  <c:v>133</c:v>
                </c:pt>
                <c:pt idx="121">
                  <c:v>136</c:v>
                </c:pt>
                <c:pt idx="122">
                  <c:v>136</c:v>
                </c:pt>
                <c:pt idx="123">
                  <c:v>132</c:v>
                </c:pt>
                <c:pt idx="124">
                  <c:v>132</c:v>
                </c:pt>
                <c:pt idx="125">
                  <c:v>139</c:v>
                </c:pt>
                <c:pt idx="126">
                  <c:v>123</c:v>
                </c:pt>
                <c:pt idx="127">
                  <c:v>120</c:v>
                </c:pt>
                <c:pt idx="128">
                  <c:v>123</c:v>
                </c:pt>
                <c:pt idx="129">
                  <c:v>119</c:v>
                </c:pt>
                <c:pt idx="130">
                  <c:v>131</c:v>
                </c:pt>
                <c:pt idx="131">
                  <c:v>140</c:v>
                </c:pt>
                <c:pt idx="132">
                  <c:v>126</c:v>
                </c:pt>
                <c:pt idx="133">
                  <c:v>133</c:v>
                </c:pt>
                <c:pt idx="134">
                  <c:v>133</c:v>
                </c:pt>
                <c:pt idx="135">
                  <c:v>133</c:v>
                </c:pt>
                <c:pt idx="136">
                  <c:v>128</c:v>
                </c:pt>
                <c:pt idx="137">
                  <c:v>128</c:v>
                </c:pt>
                <c:pt idx="138">
                  <c:v>117</c:v>
                </c:pt>
                <c:pt idx="139">
                  <c:v>108</c:v>
                </c:pt>
                <c:pt idx="140">
                  <c:v>117</c:v>
                </c:pt>
                <c:pt idx="141">
                  <c:v>115</c:v>
                </c:pt>
                <c:pt idx="142">
                  <c:v>120</c:v>
                </c:pt>
                <c:pt idx="143">
                  <c:v>128</c:v>
                </c:pt>
                <c:pt idx="144">
                  <c:v>130</c:v>
                </c:pt>
                <c:pt idx="145">
                  <c:v>128</c:v>
                </c:pt>
                <c:pt idx="146">
                  <c:v>125</c:v>
                </c:pt>
                <c:pt idx="147">
                  <c:v>126</c:v>
                </c:pt>
                <c:pt idx="148">
                  <c:v>132</c:v>
                </c:pt>
                <c:pt idx="149">
                  <c:v>125</c:v>
                </c:pt>
                <c:pt idx="150">
                  <c:v>130</c:v>
                </c:pt>
                <c:pt idx="151">
                  <c:v>139</c:v>
                </c:pt>
                <c:pt idx="152">
                  <c:v>132</c:v>
                </c:pt>
                <c:pt idx="153">
                  <c:v>128</c:v>
                </c:pt>
                <c:pt idx="154">
                  <c:v>137</c:v>
                </c:pt>
                <c:pt idx="155">
                  <c:v>134</c:v>
                </c:pt>
                <c:pt idx="156">
                  <c:v>135</c:v>
                </c:pt>
                <c:pt idx="157">
                  <c:v>140</c:v>
                </c:pt>
                <c:pt idx="158">
                  <c:v>140</c:v>
                </c:pt>
                <c:pt idx="159">
                  <c:v>137</c:v>
                </c:pt>
                <c:pt idx="160">
                  <c:v>147</c:v>
                </c:pt>
                <c:pt idx="161">
                  <c:v>143</c:v>
                </c:pt>
                <c:pt idx="162">
                  <c:v>149</c:v>
                </c:pt>
                <c:pt idx="163">
                  <c:v>144</c:v>
                </c:pt>
                <c:pt idx="164">
                  <c:v>143</c:v>
                </c:pt>
                <c:pt idx="165">
                  <c:v>136</c:v>
                </c:pt>
                <c:pt idx="166">
                  <c:v>136</c:v>
                </c:pt>
                <c:pt idx="167">
                  <c:v>156</c:v>
                </c:pt>
                <c:pt idx="168">
                  <c:v>147</c:v>
                </c:pt>
                <c:pt idx="169">
                  <c:v>148</c:v>
                </c:pt>
                <c:pt idx="170">
                  <c:v>148</c:v>
                </c:pt>
                <c:pt idx="171">
                  <c:v>146</c:v>
                </c:pt>
                <c:pt idx="172">
                  <c:v>141</c:v>
                </c:pt>
                <c:pt idx="173">
                  <c:v>141</c:v>
                </c:pt>
                <c:pt idx="174">
                  <c:v>146</c:v>
                </c:pt>
                <c:pt idx="175">
                  <c:v>145</c:v>
                </c:pt>
                <c:pt idx="176">
                  <c:v>148</c:v>
                </c:pt>
                <c:pt idx="177">
                  <c:v>147</c:v>
                </c:pt>
                <c:pt idx="178">
                  <c:v>158</c:v>
                </c:pt>
                <c:pt idx="179">
                  <c:v>158</c:v>
                </c:pt>
                <c:pt idx="180">
                  <c:v>162</c:v>
                </c:pt>
                <c:pt idx="181">
                  <c:v>156</c:v>
                </c:pt>
                <c:pt idx="182">
                  <c:v>155</c:v>
                </c:pt>
                <c:pt idx="183">
                  <c:v>158</c:v>
                </c:pt>
                <c:pt idx="184">
                  <c:v>150</c:v>
                </c:pt>
                <c:pt idx="185">
                  <c:v>163</c:v>
                </c:pt>
                <c:pt idx="186">
                  <c:v>161</c:v>
                </c:pt>
                <c:pt idx="187">
                  <c:v>152</c:v>
                </c:pt>
                <c:pt idx="188">
                  <c:v>151</c:v>
                </c:pt>
                <c:pt idx="189">
                  <c:v>154</c:v>
                </c:pt>
                <c:pt idx="190">
                  <c:v>160</c:v>
                </c:pt>
                <c:pt idx="191">
                  <c:v>167</c:v>
                </c:pt>
                <c:pt idx="192">
                  <c:v>166</c:v>
                </c:pt>
                <c:pt idx="193">
                  <c:v>159</c:v>
                </c:pt>
                <c:pt idx="194">
                  <c:v>155</c:v>
                </c:pt>
                <c:pt idx="195">
                  <c:v>158</c:v>
                </c:pt>
                <c:pt idx="196">
                  <c:v>162</c:v>
                </c:pt>
                <c:pt idx="197">
                  <c:v>164</c:v>
                </c:pt>
                <c:pt idx="198">
                  <c:v>162</c:v>
                </c:pt>
                <c:pt idx="199">
                  <c:v>159</c:v>
                </c:pt>
                <c:pt idx="200">
                  <c:v>158</c:v>
                </c:pt>
                <c:pt idx="201">
                  <c:v>157</c:v>
                </c:pt>
                <c:pt idx="202">
                  <c:v>162</c:v>
                </c:pt>
                <c:pt idx="203">
                  <c:v>164</c:v>
                </c:pt>
                <c:pt idx="204">
                  <c:v>165</c:v>
                </c:pt>
                <c:pt idx="205">
                  <c:v>161</c:v>
                </c:pt>
                <c:pt idx="206">
                  <c:v>162</c:v>
                </c:pt>
                <c:pt idx="207">
                  <c:v>166</c:v>
                </c:pt>
                <c:pt idx="208">
                  <c:v>164</c:v>
                </c:pt>
                <c:pt idx="209">
                  <c:v>161</c:v>
                </c:pt>
                <c:pt idx="210">
                  <c:v>163</c:v>
                </c:pt>
                <c:pt idx="211">
                  <c:v>158</c:v>
                </c:pt>
                <c:pt idx="212">
                  <c:v>162</c:v>
                </c:pt>
                <c:pt idx="213">
                  <c:v>168</c:v>
                </c:pt>
                <c:pt idx="214">
                  <c:v>168</c:v>
                </c:pt>
                <c:pt idx="215">
                  <c:v>168</c:v>
                </c:pt>
                <c:pt idx="216">
                  <c:v>160</c:v>
                </c:pt>
                <c:pt idx="217">
                  <c:v>166</c:v>
                </c:pt>
                <c:pt idx="218">
                  <c:v>173</c:v>
                </c:pt>
                <c:pt idx="219">
                  <c:v>165</c:v>
                </c:pt>
                <c:pt idx="220">
                  <c:v>160</c:v>
                </c:pt>
                <c:pt idx="221">
                  <c:v>166</c:v>
                </c:pt>
                <c:pt idx="222">
                  <c:v>164</c:v>
                </c:pt>
                <c:pt idx="223">
                  <c:v>154</c:v>
                </c:pt>
                <c:pt idx="224">
                  <c:v>164</c:v>
                </c:pt>
                <c:pt idx="225">
                  <c:v>163</c:v>
                </c:pt>
                <c:pt idx="226">
                  <c:v>161</c:v>
                </c:pt>
                <c:pt idx="227">
                  <c:v>169</c:v>
                </c:pt>
                <c:pt idx="228">
                  <c:v>155</c:v>
                </c:pt>
                <c:pt idx="229">
                  <c:v>158</c:v>
                </c:pt>
                <c:pt idx="230">
                  <c:v>156</c:v>
                </c:pt>
                <c:pt idx="231">
                  <c:v>159</c:v>
                </c:pt>
                <c:pt idx="232">
                  <c:v>151</c:v>
                </c:pt>
                <c:pt idx="233">
                  <c:v>160</c:v>
                </c:pt>
                <c:pt idx="234">
                  <c:v>156</c:v>
                </c:pt>
                <c:pt idx="235">
                  <c:v>146</c:v>
                </c:pt>
                <c:pt idx="236">
                  <c:v>150</c:v>
                </c:pt>
                <c:pt idx="237">
                  <c:v>160</c:v>
                </c:pt>
                <c:pt idx="238">
                  <c:v>156</c:v>
                </c:pt>
                <c:pt idx="239">
                  <c:v>164</c:v>
                </c:pt>
                <c:pt idx="240">
                  <c:v>163</c:v>
                </c:pt>
                <c:pt idx="241">
                  <c:v>157</c:v>
                </c:pt>
                <c:pt idx="242">
                  <c:v>141</c:v>
                </c:pt>
                <c:pt idx="243">
                  <c:v>86</c:v>
                </c:pt>
                <c:pt idx="244">
                  <c:v>105</c:v>
                </c:pt>
                <c:pt idx="245">
                  <c:v>115</c:v>
                </c:pt>
                <c:pt idx="246">
                  <c:v>106</c:v>
                </c:pt>
                <c:pt idx="247">
                  <c:v>106</c:v>
                </c:pt>
                <c:pt idx="248">
                  <c:v>114</c:v>
                </c:pt>
                <c:pt idx="249">
                  <c:v>109</c:v>
                </c:pt>
                <c:pt idx="250">
                  <c:v>114</c:v>
                </c:pt>
                <c:pt idx="251">
                  <c:v>119</c:v>
                </c:pt>
                <c:pt idx="252">
                  <c:v>115</c:v>
                </c:pt>
                <c:pt idx="253">
                  <c:v>113</c:v>
                </c:pt>
                <c:pt idx="254">
                  <c:v>128</c:v>
                </c:pt>
                <c:pt idx="255">
                  <c:v>126</c:v>
                </c:pt>
                <c:pt idx="256">
                  <c:v>111</c:v>
                </c:pt>
                <c:pt idx="257">
                  <c:v>112</c:v>
                </c:pt>
                <c:pt idx="258">
                  <c:v>102</c:v>
                </c:pt>
                <c:pt idx="259">
                  <c:v>94</c:v>
                </c:pt>
                <c:pt idx="260">
                  <c:v>90</c:v>
                </c:pt>
                <c:pt idx="261">
                  <c:v>85</c:v>
                </c:pt>
                <c:pt idx="262">
                  <c:v>79</c:v>
                </c:pt>
                <c:pt idx="263">
                  <c:v>82</c:v>
                </c:pt>
                <c:pt idx="264">
                  <c:v>79</c:v>
                </c:pt>
                <c:pt idx="265">
                  <c:v>78</c:v>
                </c:pt>
                <c:pt idx="266">
                  <c:v>80</c:v>
                </c:pt>
                <c:pt idx="267">
                  <c:v>80</c:v>
                </c:pt>
                <c:pt idx="268">
                  <c:v>71</c:v>
                </c:pt>
              </c:numCache>
            </c:numRef>
          </c:val>
          <c:smooth val="0"/>
          <c:extLst>
            <c:ext xmlns:c16="http://schemas.microsoft.com/office/drawing/2014/chart" uri="{C3380CC4-5D6E-409C-BE32-E72D297353CC}">
              <c16:uniqueId val="{00000000-B77B-B647-BDE0-B00F43930BFD}"/>
            </c:ext>
          </c:extLst>
        </c:ser>
        <c:dLbls>
          <c:showLegendKey val="0"/>
          <c:showVal val="0"/>
          <c:showCatName val="0"/>
          <c:showSerName val="0"/>
          <c:showPercent val="0"/>
          <c:showBubbleSize val="0"/>
        </c:dLbls>
        <c:smooth val="0"/>
        <c:axId val="2131549471"/>
        <c:axId val="2131551551"/>
      </c:lineChart>
      <c:dateAx>
        <c:axId val="2131549471"/>
        <c:scaling>
          <c:orientation val="minMax"/>
          <c:max val="44682"/>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1551551"/>
        <c:crossesAt val="100"/>
        <c:auto val="1"/>
        <c:lblOffset val="100"/>
        <c:baseTimeUnit val="months"/>
      </c:dateAx>
      <c:valAx>
        <c:axId val="2131551551"/>
        <c:scaling>
          <c:orientation val="minMax"/>
          <c:max val="180"/>
          <c:min val="60"/>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154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61675837260131E-2"/>
          <c:y val="2.9656681546555555E-2"/>
          <c:w val="0.88777470906581435"/>
          <c:h val="0.8643027401776818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Sheet1!$A$2:$A$259</c:f>
              <c:numCache>
                <c:formatCode>m/d/yyyy</c:formatCode>
                <c:ptCount val="258"/>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numCache>
            </c:numRef>
          </c:cat>
          <c:val>
            <c:numRef>
              <c:f>Sheet1!$B$2:$B$259</c:f>
              <c:numCache>
                <c:formatCode>0.00</c:formatCode>
                <c:ptCount val="258"/>
                <c:pt idx="0">
                  <c:v>0.90308839190628332</c:v>
                </c:pt>
                <c:pt idx="1">
                  <c:v>0.86900215839282746</c:v>
                </c:pt>
                <c:pt idx="2">
                  <c:v>0.83708326490392515</c:v>
                </c:pt>
                <c:pt idx="3">
                  <c:v>0.77544373880475492</c:v>
                </c:pt>
                <c:pt idx="4">
                  <c:v>0.73592728432466914</c:v>
                </c:pt>
                <c:pt idx="5">
                  <c:v>0.71072920012849339</c:v>
                </c:pt>
                <c:pt idx="6">
                  <c:v>0.67257865515114124</c:v>
                </c:pt>
                <c:pt idx="7">
                  <c:v>0.67552787482910526</c:v>
                </c:pt>
                <c:pt idx="8">
                  <c:v>0.5714285714285714</c:v>
                </c:pt>
                <c:pt idx="9">
                  <c:v>0.570008401008121</c:v>
                </c:pt>
                <c:pt idx="10">
                  <c:v>0.48180400311931376</c:v>
                </c:pt>
                <c:pt idx="11">
                  <c:v>0.47169811320754718</c:v>
                </c:pt>
                <c:pt idx="12">
                  <c:v>0.44526519738435455</c:v>
                </c:pt>
                <c:pt idx="13">
                  <c:v>0.45208995355658765</c:v>
                </c:pt>
                <c:pt idx="14">
                  <c:v>0.41825928180158245</c:v>
                </c:pt>
                <c:pt idx="15">
                  <c:v>0.43497109826589597</c:v>
                </c:pt>
                <c:pt idx="16">
                  <c:v>0.40365158739388302</c:v>
                </c:pt>
                <c:pt idx="17">
                  <c:v>0.41159661864507679</c:v>
                </c:pt>
                <c:pt idx="18">
                  <c:v>0.4065292505659478</c:v>
                </c:pt>
                <c:pt idx="19">
                  <c:v>0.40131108462455306</c:v>
                </c:pt>
                <c:pt idx="20">
                  <c:v>0.42353082851637763</c:v>
                </c:pt>
                <c:pt idx="21">
                  <c:v>0.40007271845836867</c:v>
                </c:pt>
                <c:pt idx="22">
                  <c:v>0.41880341880341881</c:v>
                </c:pt>
                <c:pt idx="23">
                  <c:v>0.41244131455399063</c:v>
                </c:pt>
                <c:pt idx="24">
                  <c:v>0.36678240740740742</c:v>
                </c:pt>
                <c:pt idx="25">
                  <c:v>0.40387323943661974</c:v>
                </c:pt>
                <c:pt idx="26">
                  <c:v>0.37468090044093755</c:v>
                </c:pt>
                <c:pt idx="27">
                  <c:v>0.36085235211923616</c:v>
                </c:pt>
                <c:pt idx="28">
                  <c:v>0.35150418457362587</c:v>
                </c:pt>
                <c:pt idx="29">
                  <c:v>0.3671988388969521</c:v>
                </c:pt>
                <c:pt idx="30">
                  <c:v>0.36585365853658536</c:v>
                </c:pt>
                <c:pt idx="31">
                  <c:v>0.33081788924647654</c:v>
                </c:pt>
                <c:pt idx="32">
                  <c:v>0.3585881294964029</c:v>
                </c:pt>
                <c:pt idx="33">
                  <c:v>0.34648581997533906</c:v>
                </c:pt>
                <c:pt idx="34">
                  <c:v>0.37849289967934036</c:v>
                </c:pt>
                <c:pt idx="35">
                  <c:v>0.38759328358208955</c:v>
                </c:pt>
                <c:pt idx="36">
                  <c:v>0.41048454971744619</c:v>
                </c:pt>
                <c:pt idx="37">
                  <c:v>0.40908004778972523</c:v>
                </c:pt>
                <c:pt idx="38">
                  <c:v>0.4324721439941227</c:v>
                </c:pt>
                <c:pt idx="39">
                  <c:v>0.41514544812154047</c:v>
                </c:pt>
                <c:pt idx="40">
                  <c:v>0.42974296205630352</c:v>
                </c:pt>
                <c:pt idx="41">
                  <c:v>0.45177788602045788</c:v>
                </c:pt>
                <c:pt idx="42">
                  <c:v>0.4027274921554429</c:v>
                </c:pt>
                <c:pt idx="43">
                  <c:v>0.46878072763028517</c:v>
                </c:pt>
                <c:pt idx="44">
                  <c:v>0.44317897371714643</c:v>
                </c:pt>
                <c:pt idx="45">
                  <c:v>0.4820234641100038</c:v>
                </c:pt>
                <c:pt idx="46">
                  <c:v>0.48914526733655872</c:v>
                </c:pt>
                <c:pt idx="47">
                  <c:v>0.43772062531517902</c:v>
                </c:pt>
                <c:pt idx="48">
                  <c:v>0.51348626165868416</c:v>
                </c:pt>
                <c:pt idx="49">
                  <c:v>0.48869475847893112</c:v>
                </c:pt>
                <c:pt idx="50">
                  <c:v>0.49686716791979951</c:v>
                </c:pt>
                <c:pt idx="51">
                  <c:v>0.52268321054672351</c:v>
                </c:pt>
                <c:pt idx="52">
                  <c:v>0.54210114702815437</c:v>
                </c:pt>
                <c:pt idx="53">
                  <c:v>0.49627499673245329</c:v>
                </c:pt>
                <c:pt idx="54">
                  <c:v>0.53987240829346095</c:v>
                </c:pt>
                <c:pt idx="55">
                  <c:v>0.5746691871455577</c:v>
                </c:pt>
                <c:pt idx="56">
                  <c:v>0.56392103471749488</c:v>
                </c:pt>
                <c:pt idx="57">
                  <c:v>0.57619488944790154</c:v>
                </c:pt>
                <c:pt idx="58">
                  <c:v>0.56138467731114983</c:v>
                </c:pt>
                <c:pt idx="59">
                  <c:v>0.56145915939730373</c:v>
                </c:pt>
                <c:pt idx="60">
                  <c:v>0.5882676191784586</c:v>
                </c:pt>
                <c:pt idx="61">
                  <c:v>0.62245186862967161</c:v>
                </c:pt>
                <c:pt idx="62">
                  <c:v>0.60203229398663693</c:v>
                </c:pt>
                <c:pt idx="63">
                  <c:v>0.66911764705882348</c:v>
                </c:pt>
                <c:pt idx="64">
                  <c:v>0.672752808988764</c:v>
                </c:pt>
                <c:pt idx="65">
                  <c:v>0.63939828080229222</c:v>
                </c:pt>
                <c:pt idx="66">
                  <c:v>0.65904870732752463</c:v>
                </c:pt>
                <c:pt idx="67">
                  <c:v>0.61240418118466899</c:v>
                </c:pt>
                <c:pt idx="68">
                  <c:v>0.66422225356085174</c:v>
                </c:pt>
                <c:pt idx="69">
                  <c:v>0.69183584051409375</c:v>
                </c:pt>
                <c:pt idx="70">
                  <c:v>0.68247361379515381</c:v>
                </c:pt>
                <c:pt idx="71">
                  <c:v>0.67593131548311991</c:v>
                </c:pt>
                <c:pt idx="72">
                  <c:v>0.68322981366459623</c:v>
                </c:pt>
                <c:pt idx="73">
                  <c:v>0.66933670601461492</c:v>
                </c:pt>
                <c:pt idx="74">
                  <c:v>0.67836004042153886</c:v>
                </c:pt>
                <c:pt idx="75">
                  <c:v>0.73718615361759021</c:v>
                </c:pt>
                <c:pt idx="76">
                  <c:v>0.68452554744525551</c:v>
                </c:pt>
                <c:pt idx="77">
                  <c:v>0.68829441324268403</c:v>
                </c:pt>
                <c:pt idx="78">
                  <c:v>0.69623155179825191</c:v>
                </c:pt>
                <c:pt idx="79">
                  <c:v>0.64316687648622184</c:v>
                </c:pt>
                <c:pt idx="80">
                  <c:v>0.64327154379510398</c:v>
                </c:pt>
                <c:pt idx="81">
                  <c:v>0.64881450488145054</c:v>
                </c:pt>
                <c:pt idx="82">
                  <c:v>0.64059693243056515</c:v>
                </c:pt>
                <c:pt idx="83">
                  <c:v>0.64171270718232043</c:v>
                </c:pt>
                <c:pt idx="84">
                  <c:v>0.59450621321124919</c:v>
                </c:pt>
                <c:pt idx="85">
                  <c:v>0.60169160702667535</c:v>
                </c:pt>
                <c:pt idx="86">
                  <c:v>0.57076163798852875</c:v>
                </c:pt>
                <c:pt idx="87">
                  <c:v>0.54014318588596266</c:v>
                </c:pt>
                <c:pt idx="88">
                  <c:v>0.52834882807385097</c:v>
                </c:pt>
                <c:pt idx="89">
                  <c:v>0.49958308516974387</c:v>
                </c:pt>
                <c:pt idx="90">
                  <c:v>0.4466472303206997</c:v>
                </c:pt>
                <c:pt idx="91">
                  <c:v>0.4194919995524225</c:v>
                </c:pt>
                <c:pt idx="92">
                  <c:v>0.38927738927738925</c:v>
                </c:pt>
                <c:pt idx="93">
                  <c:v>0.33937223509585002</c:v>
                </c:pt>
                <c:pt idx="94">
                  <c:v>0.33521937661306334</c:v>
                </c:pt>
                <c:pt idx="95">
                  <c:v>0.30660466881761245</c:v>
                </c:pt>
                <c:pt idx="96">
                  <c:v>0.27875243664717347</c:v>
                </c:pt>
                <c:pt idx="97">
                  <c:v>0.22706916569912092</c:v>
                </c:pt>
                <c:pt idx="98">
                  <c:v>0.2220499302217398</c:v>
                </c:pt>
                <c:pt idx="99">
                  <c:v>0.18873826903023982</c:v>
                </c:pt>
                <c:pt idx="100">
                  <c:v>0.16566808633508986</c:v>
                </c:pt>
                <c:pt idx="101">
                  <c:v>0.17580522794675496</c:v>
                </c:pt>
                <c:pt idx="102">
                  <c:v>0.1701910654790236</c:v>
                </c:pt>
                <c:pt idx="103">
                  <c:v>0.15286624203821655</c:v>
                </c:pt>
                <c:pt idx="104">
                  <c:v>0.15782368030241664</c:v>
                </c:pt>
                <c:pt idx="105">
                  <c:v>0.16570057965220866</c:v>
                </c:pt>
                <c:pt idx="106">
                  <c:v>0.15672225117248567</c:v>
                </c:pt>
                <c:pt idx="107">
                  <c:v>0.1644654707930876</c:v>
                </c:pt>
                <c:pt idx="108">
                  <c:v>0.17008875347728175</c:v>
                </c:pt>
                <c:pt idx="109">
                  <c:v>0.18855509770038548</c:v>
                </c:pt>
                <c:pt idx="110">
                  <c:v>0.17640442003573084</c:v>
                </c:pt>
                <c:pt idx="111">
                  <c:v>0.17622681226154455</c:v>
                </c:pt>
                <c:pt idx="112">
                  <c:v>0.20574225122349102</c:v>
                </c:pt>
                <c:pt idx="113">
                  <c:v>0.20122567176240824</c:v>
                </c:pt>
                <c:pt idx="114">
                  <c:v>0.19351941412187371</c:v>
                </c:pt>
                <c:pt idx="115">
                  <c:v>0.21237596471885337</c:v>
                </c:pt>
                <c:pt idx="116">
                  <c:v>0.2047378481703987</c:v>
                </c:pt>
                <c:pt idx="117">
                  <c:v>0.20015090198230331</c:v>
                </c:pt>
                <c:pt idx="118">
                  <c:v>0.22285753651143567</c:v>
                </c:pt>
                <c:pt idx="119">
                  <c:v>0.21291691532391752</c:v>
                </c:pt>
                <c:pt idx="120">
                  <c:v>0.21313074993030387</c:v>
                </c:pt>
                <c:pt idx="121">
                  <c:v>0.22150859915792478</c:v>
                </c:pt>
                <c:pt idx="122">
                  <c:v>0.23342981186685963</c:v>
                </c:pt>
                <c:pt idx="123">
                  <c:v>0.23738807599912645</c:v>
                </c:pt>
                <c:pt idx="124">
                  <c:v>0.2335029017697213</c:v>
                </c:pt>
                <c:pt idx="125">
                  <c:v>0.2294478527607362</c:v>
                </c:pt>
                <c:pt idx="126">
                  <c:v>0.24745738432889272</c:v>
                </c:pt>
                <c:pt idx="127">
                  <c:v>0.26324202572113636</c:v>
                </c:pt>
                <c:pt idx="128">
                  <c:v>0.24091764365320598</c:v>
                </c:pt>
                <c:pt idx="129">
                  <c:v>0.27057642672784626</c:v>
                </c:pt>
                <c:pt idx="130">
                  <c:v>0.26622039134912462</c:v>
                </c:pt>
                <c:pt idx="131">
                  <c:v>0.26800481130657045</c:v>
                </c:pt>
                <c:pt idx="132">
                  <c:v>0.28778736729550142</c:v>
                </c:pt>
                <c:pt idx="133">
                  <c:v>0.30546221770727516</c:v>
                </c:pt>
                <c:pt idx="134">
                  <c:v>0.28221337703894483</c:v>
                </c:pt>
                <c:pt idx="135">
                  <c:v>0.31298670652088412</c:v>
                </c:pt>
                <c:pt idx="136">
                  <c:v>0.29993673888976752</c:v>
                </c:pt>
                <c:pt idx="137">
                  <c:v>0.30292259083728279</c:v>
                </c:pt>
                <c:pt idx="138">
                  <c:v>0.30814686416640402</c:v>
                </c:pt>
                <c:pt idx="139">
                  <c:v>0.29511694058154236</c:v>
                </c:pt>
                <c:pt idx="140">
                  <c:v>0.30542859433886616</c:v>
                </c:pt>
                <c:pt idx="141">
                  <c:v>0.32042921997523732</c:v>
                </c:pt>
                <c:pt idx="142">
                  <c:v>0.31136588584625535</c:v>
                </c:pt>
                <c:pt idx="143">
                  <c:v>0.32303206997084549</c:v>
                </c:pt>
                <c:pt idx="144">
                  <c:v>0.32281671816555535</c:v>
                </c:pt>
                <c:pt idx="145">
                  <c:v>0.31456980194050199</c:v>
                </c:pt>
                <c:pt idx="146">
                  <c:v>0.33506276150627617</c:v>
                </c:pt>
                <c:pt idx="147">
                  <c:v>0.34870390965865344</c:v>
                </c:pt>
                <c:pt idx="148">
                  <c:v>0.33911564625850338</c:v>
                </c:pt>
                <c:pt idx="149">
                  <c:v>0.35567187231851727</c:v>
                </c:pt>
                <c:pt idx="150">
                  <c:v>0.35316143306952602</c:v>
                </c:pt>
                <c:pt idx="151">
                  <c:v>0.34274371415968241</c:v>
                </c:pt>
                <c:pt idx="152">
                  <c:v>0.36217749800514232</c:v>
                </c:pt>
                <c:pt idx="153">
                  <c:v>0.366282165039929</c:v>
                </c:pt>
                <c:pt idx="154">
                  <c:v>0.3791307471264368</c:v>
                </c:pt>
                <c:pt idx="155">
                  <c:v>0.38184852136831371</c:v>
                </c:pt>
                <c:pt idx="156">
                  <c:v>0.39609765474817377</c:v>
                </c:pt>
                <c:pt idx="157">
                  <c:v>0.40452852381885906</c:v>
                </c:pt>
                <c:pt idx="158">
                  <c:v>0.42255290366218956</c:v>
                </c:pt>
                <c:pt idx="159">
                  <c:v>0.42273603082851635</c:v>
                </c:pt>
                <c:pt idx="160">
                  <c:v>0.47062461348175633</c:v>
                </c:pt>
                <c:pt idx="161">
                  <c:v>0.48148899482706159</c:v>
                </c:pt>
                <c:pt idx="162">
                  <c:v>0.52663847780126849</c:v>
                </c:pt>
                <c:pt idx="163">
                  <c:v>0.50437135720233139</c:v>
                </c:pt>
                <c:pt idx="164">
                  <c:v>0.55724554641108448</c:v>
                </c:pt>
                <c:pt idx="165">
                  <c:v>0.53055495573310296</c:v>
                </c:pt>
                <c:pt idx="166">
                  <c:v>0.55750834260289206</c:v>
                </c:pt>
                <c:pt idx="167">
                  <c:v>0.53278327832783279</c:v>
                </c:pt>
                <c:pt idx="168">
                  <c:v>0.58850521968567171</c:v>
                </c:pt>
                <c:pt idx="169">
                  <c:v>0.6014631401238042</c:v>
                </c:pt>
                <c:pt idx="170">
                  <c:v>0.63565530875683218</c:v>
                </c:pt>
                <c:pt idx="171">
                  <c:v>0.61186142102172636</c:v>
                </c:pt>
                <c:pt idx="172">
                  <c:v>0.65473684210526317</c:v>
                </c:pt>
                <c:pt idx="173">
                  <c:v>0.62972605841068596</c:v>
                </c:pt>
                <c:pt idx="174">
                  <c:v>0.63635261307141988</c:v>
                </c:pt>
                <c:pt idx="175">
                  <c:v>0.74152075425492836</c:v>
                </c:pt>
                <c:pt idx="176">
                  <c:v>0.68405905905905906</c:v>
                </c:pt>
                <c:pt idx="177">
                  <c:v>0.69406854685721509</c:v>
                </c:pt>
                <c:pt idx="178">
                  <c:v>0.72873011865690485</c:v>
                </c:pt>
                <c:pt idx="179">
                  <c:v>0.71350000000000002</c:v>
                </c:pt>
                <c:pt idx="180">
                  <c:v>0.73921841406348809</c:v>
                </c:pt>
                <c:pt idx="181">
                  <c:v>0.7882522617018487</c:v>
                </c:pt>
                <c:pt idx="182">
                  <c:v>0.74915606336016616</c:v>
                </c:pt>
                <c:pt idx="183">
                  <c:v>0.76987815601055143</c:v>
                </c:pt>
                <c:pt idx="184">
                  <c:v>0.71935044006446014</c:v>
                </c:pt>
                <c:pt idx="185">
                  <c:v>0.75496602195504448</c:v>
                </c:pt>
                <c:pt idx="186">
                  <c:v>0.74147727272727271</c:v>
                </c:pt>
                <c:pt idx="187">
                  <c:v>0.78026436330323257</c:v>
                </c:pt>
                <c:pt idx="188">
                  <c:v>0.72931654676258995</c:v>
                </c:pt>
                <c:pt idx="189">
                  <c:v>0.73783477932855523</c:v>
                </c:pt>
                <c:pt idx="190">
                  <c:v>0.71578543080271417</c:v>
                </c:pt>
                <c:pt idx="191">
                  <c:v>0.79054680259499532</c:v>
                </c:pt>
                <c:pt idx="192">
                  <c:v>0.79297965696051054</c:v>
                </c:pt>
                <c:pt idx="193">
                  <c:v>0.7560257096946974</c:v>
                </c:pt>
                <c:pt idx="194">
                  <c:v>0.80376744816370782</c:v>
                </c:pt>
                <c:pt idx="195">
                  <c:v>0.82185776898063057</c:v>
                </c:pt>
                <c:pt idx="196">
                  <c:v>0.86091127098321341</c:v>
                </c:pt>
                <c:pt idx="197">
                  <c:v>0.83</c:v>
                </c:pt>
                <c:pt idx="198">
                  <c:v>0.9215771860904991</c:v>
                </c:pt>
                <c:pt idx="199">
                  <c:v>0.90002901915264077</c:v>
                </c:pt>
                <c:pt idx="200">
                  <c:v>0.88957921491104208</c:v>
                </c:pt>
                <c:pt idx="201">
                  <c:v>0.91610738255033553</c:v>
                </c:pt>
                <c:pt idx="202">
                  <c:v>0.9522388059701492</c:v>
                </c:pt>
                <c:pt idx="203">
                  <c:v>0.92736935341009741</c:v>
                </c:pt>
                <c:pt idx="204">
                  <c:v>0.95883594692400487</c:v>
                </c:pt>
                <c:pt idx="205">
                  <c:v>1.0147578785549578</c:v>
                </c:pt>
                <c:pt idx="206">
                  <c:v>1</c:v>
                </c:pt>
                <c:pt idx="207">
                  <c:v>1.0582313768003717</c:v>
                </c:pt>
                <c:pt idx="208">
                  <c:v>1.0716501240694789</c:v>
                </c:pt>
                <c:pt idx="209">
                  <c:v>1.1291208791208791</c:v>
                </c:pt>
                <c:pt idx="210">
                  <c:v>1.1279863481228669</c:v>
                </c:pt>
                <c:pt idx="211">
                  <c:v>1.1678276364814515</c:v>
                </c:pt>
                <c:pt idx="212">
                  <c:v>1.1681530728068754</c:v>
                </c:pt>
                <c:pt idx="213">
                  <c:v>1.2122011541632316</c:v>
                </c:pt>
                <c:pt idx="214">
                  <c:v>1.1709470304975922</c:v>
                </c:pt>
                <c:pt idx="215">
                  <c:v>1.2351598173515981</c:v>
                </c:pt>
                <c:pt idx="216">
                  <c:v>1.1656999529706851</c:v>
                </c:pt>
                <c:pt idx="217">
                  <c:v>1.1579436358005575</c:v>
                </c:pt>
                <c:pt idx="218">
                  <c:v>1.152891212022215</c:v>
                </c:pt>
                <c:pt idx="219">
                  <c:v>1.1891015244891339</c:v>
                </c:pt>
                <c:pt idx="220">
                  <c:v>1.2304170905391658</c:v>
                </c:pt>
                <c:pt idx="221">
                  <c:v>1.2264532434709352</c:v>
                </c:pt>
                <c:pt idx="222">
                  <c:v>1.2131730443616662</c:v>
                </c:pt>
                <c:pt idx="223">
                  <c:v>1.1926804812834224</c:v>
                </c:pt>
                <c:pt idx="224">
                  <c:v>1.1930585683297179</c:v>
                </c:pt>
                <c:pt idx="225">
                  <c:v>1.2313562261533124</c:v>
                </c:pt>
                <c:pt idx="226">
                  <c:v>1.2274247491638797</c:v>
                </c:pt>
                <c:pt idx="227">
                  <c:v>1.1661045531197303</c:v>
                </c:pt>
                <c:pt idx="228">
                  <c:v>1.1482682136154241</c:v>
                </c:pt>
                <c:pt idx="229">
                  <c:v>1.2279437006522484</c:v>
                </c:pt>
                <c:pt idx="230">
                  <c:v>1.2265174042329894</c:v>
                </c:pt>
                <c:pt idx="231">
                  <c:v>0.80516399162595953</c:v>
                </c:pt>
                <c:pt idx="232">
                  <c:v>0.20097230662383889</c:v>
                </c:pt>
                <c:pt idx="233">
                  <c:v>0.26012416427889207</c:v>
                </c:pt>
                <c:pt idx="234">
                  <c:v>0.34695731153496823</c:v>
                </c:pt>
                <c:pt idx="235">
                  <c:v>0.41238948919449903</c:v>
                </c:pt>
                <c:pt idx="236">
                  <c:v>0.47672184451670113</c:v>
                </c:pt>
                <c:pt idx="237">
                  <c:v>0.52534965034965031</c:v>
                </c:pt>
                <c:pt idx="238">
                  <c:v>0.61835357624831311</c:v>
                </c:pt>
                <c:pt idx="239">
                  <c:v>0.62781850236615011</c:v>
                </c:pt>
                <c:pt idx="240">
                  <c:v>0.62582259708962829</c:v>
                </c:pt>
                <c:pt idx="241">
                  <c:v>0.69734774066797645</c:v>
                </c:pt>
                <c:pt idx="242">
                  <c:v>0.75320256204963976</c:v>
                </c:pt>
                <c:pt idx="243">
                  <c:v>0.8552264988133319</c:v>
                </c:pt>
                <c:pt idx="244">
                  <c:v>0.94587920567959671</c:v>
                </c:pt>
                <c:pt idx="245">
                  <c:v>1.025078369905956</c:v>
                </c:pt>
                <c:pt idx="246">
                  <c:v>1.0718796042938328</c:v>
                </c:pt>
                <c:pt idx="247">
                  <c:v>1.2798985122823203</c:v>
                </c:pt>
                <c:pt idx="248">
                  <c:v>1.2746132629811728</c:v>
                </c:pt>
                <c:pt idx="249">
                  <c:v>1.3829898252021915</c:v>
                </c:pt>
                <c:pt idx="250">
                  <c:v>1.5038644067796609</c:v>
                </c:pt>
                <c:pt idx="251">
                  <c:v>1.584092913848868</c:v>
                </c:pt>
                <c:pt idx="252">
                  <c:v>1.7289128026586484</c:v>
                </c:pt>
                <c:pt idx="253">
                  <c:v>1.6774144019653001</c:v>
                </c:pt>
                <c:pt idx="254" formatCode="General">
                  <c:v>1.8092503987240829</c:v>
                </c:pt>
                <c:pt idx="255" formatCode="General">
                  <c:v>1.9917674731182795</c:v>
                </c:pt>
                <c:pt idx="256" formatCode="General">
                  <c:v>1.9661673119003535</c:v>
                </c:pt>
                <c:pt idx="257" formatCode="General">
                  <c:v>1.8914285714285715</c:v>
                </c:pt>
              </c:numCache>
            </c:numRef>
          </c:val>
          <c:smooth val="0"/>
          <c:extLst>
            <c:ext xmlns:c16="http://schemas.microsoft.com/office/drawing/2014/chart" uri="{C3380CC4-5D6E-409C-BE32-E72D297353CC}">
              <c16:uniqueId val="{00000000-41E7-494F-989C-715103EE7BCB}"/>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Sheet1!$A$2:$A$259</c:f>
              <c:numCache>
                <c:formatCode>m/d/yyyy</c:formatCode>
                <c:ptCount val="258"/>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numCache>
            </c:numRef>
          </c:cat>
          <c:val>
            <c:numRef>
              <c:f>Sheet1!$C$2:$C$259</c:f>
              <c:numCache>
                <c:formatCode>General</c:formatCode>
                <c:ptCount val="258"/>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pt idx="21">
                  <c:v>0.6</c:v>
                </c:pt>
                <c:pt idx="22">
                  <c:v>0.6</c:v>
                </c:pt>
                <c:pt idx="23">
                  <c:v>0.6</c:v>
                </c:pt>
                <c:pt idx="24">
                  <c:v>0.6</c:v>
                </c:pt>
                <c:pt idx="25">
                  <c:v>0.6</c:v>
                </c:pt>
                <c:pt idx="26">
                  <c:v>0.6</c:v>
                </c:pt>
                <c:pt idx="27">
                  <c:v>0.6</c:v>
                </c:pt>
                <c:pt idx="28">
                  <c:v>0.6</c:v>
                </c:pt>
                <c:pt idx="29">
                  <c:v>0.6</c:v>
                </c:pt>
                <c:pt idx="30">
                  <c:v>0.6</c:v>
                </c:pt>
                <c:pt idx="31">
                  <c:v>0.6</c:v>
                </c:pt>
                <c:pt idx="32">
                  <c:v>0.6</c:v>
                </c:pt>
                <c:pt idx="33">
                  <c:v>0.6</c:v>
                </c:pt>
                <c:pt idx="34">
                  <c:v>0.6</c:v>
                </c:pt>
                <c:pt idx="35">
                  <c:v>0.6</c:v>
                </c:pt>
                <c:pt idx="36">
                  <c:v>0.6</c:v>
                </c:pt>
                <c:pt idx="37">
                  <c:v>0.6</c:v>
                </c:pt>
                <c:pt idx="38">
                  <c:v>0.6</c:v>
                </c:pt>
                <c:pt idx="39">
                  <c:v>0.6</c:v>
                </c:pt>
                <c:pt idx="40">
                  <c:v>0.6</c:v>
                </c:pt>
                <c:pt idx="41">
                  <c:v>0.6</c:v>
                </c:pt>
                <c:pt idx="42">
                  <c:v>0.6</c:v>
                </c:pt>
                <c:pt idx="43">
                  <c:v>0.6</c:v>
                </c:pt>
                <c:pt idx="44">
                  <c:v>0.6</c:v>
                </c:pt>
                <c:pt idx="45">
                  <c:v>0.6</c:v>
                </c:pt>
                <c:pt idx="46">
                  <c:v>0.6</c:v>
                </c:pt>
                <c:pt idx="47">
                  <c:v>0.6</c:v>
                </c:pt>
                <c:pt idx="48">
                  <c:v>0.6</c:v>
                </c:pt>
                <c:pt idx="49">
                  <c:v>0.6</c:v>
                </c:pt>
                <c:pt idx="50">
                  <c:v>0.6</c:v>
                </c:pt>
                <c:pt idx="51">
                  <c:v>0.6</c:v>
                </c:pt>
                <c:pt idx="52">
                  <c:v>0.6</c:v>
                </c:pt>
                <c:pt idx="53">
                  <c:v>0.6</c:v>
                </c:pt>
                <c:pt idx="54">
                  <c:v>0.6</c:v>
                </c:pt>
                <c:pt idx="55">
                  <c:v>0.6</c:v>
                </c:pt>
                <c:pt idx="56">
                  <c:v>0.6</c:v>
                </c:pt>
                <c:pt idx="57">
                  <c:v>0.6</c:v>
                </c:pt>
                <c:pt idx="58">
                  <c:v>0.6</c:v>
                </c:pt>
                <c:pt idx="59">
                  <c:v>0.6</c:v>
                </c:pt>
                <c:pt idx="60">
                  <c:v>0.6</c:v>
                </c:pt>
                <c:pt idx="61">
                  <c:v>0.6</c:v>
                </c:pt>
                <c:pt idx="62">
                  <c:v>0.6</c:v>
                </c:pt>
                <c:pt idx="63">
                  <c:v>0.6</c:v>
                </c:pt>
                <c:pt idx="64">
                  <c:v>0.6</c:v>
                </c:pt>
                <c:pt idx="65">
                  <c:v>0.6</c:v>
                </c:pt>
                <c:pt idx="66">
                  <c:v>0.6</c:v>
                </c:pt>
                <c:pt idx="67">
                  <c:v>0.6</c:v>
                </c:pt>
                <c:pt idx="68">
                  <c:v>0.6</c:v>
                </c:pt>
                <c:pt idx="69">
                  <c:v>0.6</c:v>
                </c:pt>
                <c:pt idx="70">
                  <c:v>0.6</c:v>
                </c:pt>
                <c:pt idx="71">
                  <c:v>0.6</c:v>
                </c:pt>
                <c:pt idx="72">
                  <c:v>0.6</c:v>
                </c:pt>
                <c:pt idx="73">
                  <c:v>0.6</c:v>
                </c:pt>
                <c:pt idx="74">
                  <c:v>0.6</c:v>
                </c:pt>
                <c:pt idx="75">
                  <c:v>0.6</c:v>
                </c:pt>
                <c:pt idx="76">
                  <c:v>0.6</c:v>
                </c:pt>
                <c:pt idx="77">
                  <c:v>0.6</c:v>
                </c:pt>
                <c:pt idx="78">
                  <c:v>0.6</c:v>
                </c:pt>
                <c:pt idx="79">
                  <c:v>0.6</c:v>
                </c:pt>
                <c:pt idx="80">
                  <c:v>0.6</c:v>
                </c:pt>
                <c:pt idx="81">
                  <c:v>0.6</c:v>
                </c:pt>
                <c:pt idx="82">
                  <c:v>0.6</c:v>
                </c:pt>
                <c:pt idx="83">
                  <c:v>0.6</c:v>
                </c:pt>
                <c:pt idx="84">
                  <c:v>0.6</c:v>
                </c:pt>
                <c:pt idx="85">
                  <c:v>0.6</c:v>
                </c:pt>
                <c:pt idx="86">
                  <c:v>0.6</c:v>
                </c:pt>
                <c:pt idx="87">
                  <c:v>0.6</c:v>
                </c:pt>
                <c:pt idx="88">
                  <c:v>0.6</c:v>
                </c:pt>
                <c:pt idx="89">
                  <c:v>0.6</c:v>
                </c:pt>
                <c:pt idx="90">
                  <c:v>0.6</c:v>
                </c:pt>
                <c:pt idx="91">
                  <c:v>0.6</c:v>
                </c:pt>
                <c:pt idx="92">
                  <c:v>0.6</c:v>
                </c:pt>
                <c:pt idx="93">
                  <c:v>0.6</c:v>
                </c:pt>
                <c:pt idx="94">
                  <c:v>0.6</c:v>
                </c:pt>
                <c:pt idx="95">
                  <c:v>0.6</c:v>
                </c:pt>
                <c:pt idx="96">
                  <c:v>0.6</c:v>
                </c:pt>
                <c:pt idx="97">
                  <c:v>0.6</c:v>
                </c:pt>
                <c:pt idx="98">
                  <c:v>0.6</c:v>
                </c:pt>
                <c:pt idx="99">
                  <c:v>0.6</c:v>
                </c:pt>
                <c:pt idx="100">
                  <c:v>0.6</c:v>
                </c:pt>
                <c:pt idx="101">
                  <c:v>0.6</c:v>
                </c:pt>
                <c:pt idx="102">
                  <c:v>0.6</c:v>
                </c:pt>
                <c:pt idx="103">
                  <c:v>0.6</c:v>
                </c:pt>
                <c:pt idx="104">
                  <c:v>0.6</c:v>
                </c:pt>
                <c:pt idx="105">
                  <c:v>0.6</c:v>
                </c:pt>
                <c:pt idx="106">
                  <c:v>0.6</c:v>
                </c:pt>
                <c:pt idx="107">
                  <c:v>0.6</c:v>
                </c:pt>
                <c:pt idx="108">
                  <c:v>0.6</c:v>
                </c:pt>
                <c:pt idx="109">
                  <c:v>0.6</c:v>
                </c:pt>
                <c:pt idx="110">
                  <c:v>0.6</c:v>
                </c:pt>
                <c:pt idx="111">
                  <c:v>0.6</c:v>
                </c:pt>
                <c:pt idx="112">
                  <c:v>0.6</c:v>
                </c:pt>
                <c:pt idx="113">
                  <c:v>0.6</c:v>
                </c:pt>
                <c:pt idx="114">
                  <c:v>0.6</c:v>
                </c:pt>
                <c:pt idx="115">
                  <c:v>0.6</c:v>
                </c:pt>
                <c:pt idx="116">
                  <c:v>0.6</c:v>
                </c:pt>
                <c:pt idx="117">
                  <c:v>0.6</c:v>
                </c:pt>
                <c:pt idx="118">
                  <c:v>0.6</c:v>
                </c:pt>
                <c:pt idx="119">
                  <c:v>0.6</c:v>
                </c:pt>
                <c:pt idx="120">
                  <c:v>0.6</c:v>
                </c:pt>
                <c:pt idx="121">
                  <c:v>0.6</c:v>
                </c:pt>
                <c:pt idx="122">
                  <c:v>0.6</c:v>
                </c:pt>
                <c:pt idx="123">
                  <c:v>0.6</c:v>
                </c:pt>
                <c:pt idx="124">
                  <c:v>0.6</c:v>
                </c:pt>
                <c:pt idx="125">
                  <c:v>0.6</c:v>
                </c:pt>
                <c:pt idx="126">
                  <c:v>0.6</c:v>
                </c:pt>
                <c:pt idx="127">
                  <c:v>0.6</c:v>
                </c:pt>
                <c:pt idx="128">
                  <c:v>0.6</c:v>
                </c:pt>
                <c:pt idx="129">
                  <c:v>0.6</c:v>
                </c:pt>
                <c:pt idx="130">
                  <c:v>0.6</c:v>
                </c:pt>
                <c:pt idx="131">
                  <c:v>0.6</c:v>
                </c:pt>
                <c:pt idx="132">
                  <c:v>0.6</c:v>
                </c:pt>
                <c:pt idx="133">
                  <c:v>0.6</c:v>
                </c:pt>
                <c:pt idx="134">
                  <c:v>0.6</c:v>
                </c:pt>
                <c:pt idx="135">
                  <c:v>0.6</c:v>
                </c:pt>
                <c:pt idx="136">
                  <c:v>0.6</c:v>
                </c:pt>
                <c:pt idx="137">
                  <c:v>0.6</c:v>
                </c:pt>
                <c:pt idx="138">
                  <c:v>0.6</c:v>
                </c:pt>
                <c:pt idx="139">
                  <c:v>0.6</c:v>
                </c:pt>
                <c:pt idx="140">
                  <c:v>0.6</c:v>
                </c:pt>
                <c:pt idx="141">
                  <c:v>0.6</c:v>
                </c:pt>
                <c:pt idx="142">
                  <c:v>0.6</c:v>
                </c:pt>
                <c:pt idx="143">
                  <c:v>0.6</c:v>
                </c:pt>
                <c:pt idx="144">
                  <c:v>0.6</c:v>
                </c:pt>
                <c:pt idx="145">
                  <c:v>0.6</c:v>
                </c:pt>
                <c:pt idx="146">
                  <c:v>0.6</c:v>
                </c:pt>
                <c:pt idx="147">
                  <c:v>0.6</c:v>
                </c:pt>
                <c:pt idx="148">
                  <c:v>0.6</c:v>
                </c:pt>
                <c:pt idx="149">
                  <c:v>0.6</c:v>
                </c:pt>
                <c:pt idx="150">
                  <c:v>0.6</c:v>
                </c:pt>
                <c:pt idx="151">
                  <c:v>0.6</c:v>
                </c:pt>
                <c:pt idx="152">
                  <c:v>0.6</c:v>
                </c:pt>
                <c:pt idx="153">
                  <c:v>0.6</c:v>
                </c:pt>
                <c:pt idx="154">
                  <c:v>0.6</c:v>
                </c:pt>
                <c:pt idx="155">
                  <c:v>0.6</c:v>
                </c:pt>
                <c:pt idx="156">
                  <c:v>0.6</c:v>
                </c:pt>
                <c:pt idx="157">
                  <c:v>0.6</c:v>
                </c:pt>
                <c:pt idx="158">
                  <c:v>0.6</c:v>
                </c:pt>
                <c:pt idx="159">
                  <c:v>0.6</c:v>
                </c:pt>
                <c:pt idx="160">
                  <c:v>0.6</c:v>
                </c:pt>
                <c:pt idx="161">
                  <c:v>0.6</c:v>
                </c:pt>
                <c:pt idx="162">
                  <c:v>0.6</c:v>
                </c:pt>
                <c:pt idx="163">
                  <c:v>0.6</c:v>
                </c:pt>
                <c:pt idx="164">
                  <c:v>0.6</c:v>
                </c:pt>
                <c:pt idx="165">
                  <c:v>0.6</c:v>
                </c:pt>
                <c:pt idx="166">
                  <c:v>0.6</c:v>
                </c:pt>
                <c:pt idx="167">
                  <c:v>0.6</c:v>
                </c:pt>
                <c:pt idx="168">
                  <c:v>0.6</c:v>
                </c:pt>
                <c:pt idx="169">
                  <c:v>0.6</c:v>
                </c:pt>
                <c:pt idx="170">
                  <c:v>0.6</c:v>
                </c:pt>
                <c:pt idx="171">
                  <c:v>0.6</c:v>
                </c:pt>
                <c:pt idx="172">
                  <c:v>0.6</c:v>
                </c:pt>
                <c:pt idx="173">
                  <c:v>0.6</c:v>
                </c:pt>
                <c:pt idx="174">
                  <c:v>0.6</c:v>
                </c:pt>
                <c:pt idx="175">
                  <c:v>0.6</c:v>
                </c:pt>
                <c:pt idx="176">
                  <c:v>0.6</c:v>
                </c:pt>
                <c:pt idx="177">
                  <c:v>0.6</c:v>
                </c:pt>
                <c:pt idx="178">
                  <c:v>0.6</c:v>
                </c:pt>
                <c:pt idx="179">
                  <c:v>0.6</c:v>
                </c:pt>
                <c:pt idx="180">
                  <c:v>0.6</c:v>
                </c:pt>
                <c:pt idx="181">
                  <c:v>0.6</c:v>
                </c:pt>
                <c:pt idx="182">
                  <c:v>0.6</c:v>
                </c:pt>
                <c:pt idx="183">
                  <c:v>0.6</c:v>
                </c:pt>
                <c:pt idx="184">
                  <c:v>0.6</c:v>
                </c:pt>
                <c:pt idx="185">
                  <c:v>0.6</c:v>
                </c:pt>
                <c:pt idx="186">
                  <c:v>0.6</c:v>
                </c:pt>
                <c:pt idx="187">
                  <c:v>0.6</c:v>
                </c:pt>
                <c:pt idx="188">
                  <c:v>0.6</c:v>
                </c:pt>
                <c:pt idx="189">
                  <c:v>0.6</c:v>
                </c:pt>
                <c:pt idx="190">
                  <c:v>0.6</c:v>
                </c:pt>
                <c:pt idx="191">
                  <c:v>0.6</c:v>
                </c:pt>
                <c:pt idx="192">
                  <c:v>0.6</c:v>
                </c:pt>
                <c:pt idx="193">
                  <c:v>0.6</c:v>
                </c:pt>
                <c:pt idx="194">
                  <c:v>0.6</c:v>
                </c:pt>
                <c:pt idx="195">
                  <c:v>0.6</c:v>
                </c:pt>
                <c:pt idx="196">
                  <c:v>0.6</c:v>
                </c:pt>
                <c:pt idx="197">
                  <c:v>0.6</c:v>
                </c:pt>
                <c:pt idx="198">
                  <c:v>0.6</c:v>
                </c:pt>
                <c:pt idx="199">
                  <c:v>0.6</c:v>
                </c:pt>
                <c:pt idx="200">
                  <c:v>0.6</c:v>
                </c:pt>
                <c:pt idx="201">
                  <c:v>0.6</c:v>
                </c:pt>
                <c:pt idx="202">
                  <c:v>0.6</c:v>
                </c:pt>
                <c:pt idx="203">
                  <c:v>0.6</c:v>
                </c:pt>
                <c:pt idx="204">
                  <c:v>0.6</c:v>
                </c:pt>
                <c:pt idx="205">
                  <c:v>0.6</c:v>
                </c:pt>
                <c:pt idx="206">
                  <c:v>0.6</c:v>
                </c:pt>
                <c:pt idx="207">
                  <c:v>0.6</c:v>
                </c:pt>
                <c:pt idx="208">
                  <c:v>0.6</c:v>
                </c:pt>
                <c:pt idx="209">
                  <c:v>0.6</c:v>
                </c:pt>
                <c:pt idx="210">
                  <c:v>0.6</c:v>
                </c:pt>
                <c:pt idx="211">
                  <c:v>0.6</c:v>
                </c:pt>
                <c:pt idx="212">
                  <c:v>0.6</c:v>
                </c:pt>
                <c:pt idx="213">
                  <c:v>0.6</c:v>
                </c:pt>
                <c:pt idx="214">
                  <c:v>0.6</c:v>
                </c:pt>
                <c:pt idx="215">
                  <c:v>0.6</c:v>
                </c:pt>
                <c:pt idx="216">
                  <c:v>0.6</c:v>
                </c:pt>
                <c:pt idx="217">
                  <c:v>0.6</c:v>
                </c:pt>
                <c:pt idx="218">
                  <c:v>0.6</c:v>
                </c:pt>
                <c:pt idx="219">
                  <c:v>0.6</c:v>
                </c:pt>
                <c:pt idx="220">
                  <c:v>0.6</c:v>
                </c:pt>
                <c:pt idx="221">
                  <c:v>0.6</c:v>
                </c:pt>
                <c:pt idx="222">
                  <c:v>0.6</c:v>
                </c:pt>
                <c:pt idx="223">
                  <c:v>0.6</c:v>
                </c:pt>
                <c:pt idx="224">
                  <c:v>0.6</c:v>
                </c:pt>
                <c:pt idx="225">
                  <c:v>0.6</c:v>
                </c:pt>
                <c:pt idx="226">
                  <c:v>0.6</c:v>
                </c:pt>
                <c:pt idx="227">
                  <c:v>0.6</c:v>
                </c:pt>
                <c:pt idx="228">
                  <c:v>0.6</c:v>
                </c:pt>
                <c:pt idx="229">
                  <c:v>0.6</c:v>
                </c:pt>
                <c:pt idx="230">
                  <c:v>0.6</c:v>
                </c:pt>
                <c:pt idx="231">
                  <c:v>0.6</c:v>
                </c:pt>
                <c:pt idx="232">
                  <c:v>0.6</c:v>
                </c:pt>
                <c:pt idx="233">
                  <c:v>0.6</c:v>
                </c:pt>
                <c:pt idx="234">
                  <c:v>0.6</c:v>
                </c:pt>
                <c:pt idx="235">
                  <c:v>0.6</c:v>
                </c:pt>
                <c:pt idx="236">
                  <c:v>0.6</c:v>
                </c:pt>
                <c:pt idx="237">
                  <c:v>0.6</c:v>
                </c:pt>
                <c:pt idx="238">
                  <c:v>0.6</c:v>
                </c:pt>
                <c:pt idx="239">
                  <c:v>0.6</c:v>
                </c:pt>
                <c:pt idx="240">
                  <c:v>0.6</c:v>
                </c:pt>
                <c:pt idx="241">
                  <c:v>0.6</c:v>
                </c:pt>
                <c:pt idx="242">
                  <c:v>0.6</c:v>
                </c:pt>
                <c:pt idx="243">
                  <c:v>0.6</c:v>
                </c:pt>
                <c:pt idx="244">
                  <c:v>0.6</c:v>
                </c:pt>
                <c:pt idx="245">
                  <c:v>0.6</c:v>
                </c:pt>
                <c:pt idx="246">
                  <c:v>0.6</c:v>
                </c:pt>
                <c:pt idx="247">
                  <c:v>0.6</c:v>
                </c:pt>
                <c:pt idx="248">
                  <c:v>0.6</c:v>
                </c:pt>
                <c:pt idx="249">
                  <c:v>0.6</c:v>
                </c:pt>
                <c:pt idx="250">
                  <c:v>0.6</c:v>
                </c:pt>
                <c:pt idx="251">
                  <c:v>0.6</c:v>
                </c:pt>
                <c:pt idx="252">
                  <c:v>0.6</c:v>
                </c:pt>
                <c:pt idx="253">
                  <c:v>0.6</c:v>
                </c:pt>
                <c:pt idx="254">
                  <c:v>0.6</c:v>
                </c:pt>
                <c:pt idx="255">
                  <c:v>0.6</c:v>
                </c:pt>
                <c:pt idx="256">
                  <c:v>0.6</c:v>
                </c:pt>
                <c:pt idx="257">
                  <c:v>0.6</c:v>
                </c:pt>
              </c:numCache>
            </c:numRef>
          </c:val>
          <c:smooth val="0"/>
          <c:extLst>
            <c:ext xmlns:c16="http://schemas.microsoft.com/office/drawing/2014/chart" uri="{C3380CC4-5D6E-409C-BE32-E72D297353CC}">
              <c16:uniqueId val="{00000001-41E7-494F-989C-715103EE7BCB}"/>
            </c:ext>
          </c:extLst>
        </c:ser>
        <c:dLbls>
          <c:showLegendKey val="0"/>
          <c:showVal val="0"/>
          <c:showCatName val="0"/>
          <c:showSerName val="0"/>
          <c:showPercent val="0"/>
          <c:showBubbleSize val="0"/>
        </c:dLbls>
        <c:smooth val="0"/>
        <c:axId val="1291407919"/>
        <c:axId val="1291413743"/>
      </c:lineChart>
      <c:dateAx>
        <c:axId val="129140791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91413743"/>
        <c:crosses val="autoZero"/>
        <c:auto val="1"/>
        <c:lblOffset val="100"/>
        <c:baseTimeUnit val="months"/>
        <c:majorUnit val="12"/>
        <c:majorTimeUnit val="months"/>
      </c:dateAx>
      <c:valAx>
        <c:axId val="1291413743"/>
        <c:scaling>
          <c:orientation val="minMax"/>
          <c:max val="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9140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2770394184877"/>
          <c:y val="0.16947994709026012"/>
          <c:w val="0.83980744583204125"/>
          <c:h val="0.68426554676007878"/>
        </c:manualLayout>
      </c:layout>
      <c:barChart>
        <c:barDir val="col"/>
        <c:grouping val="clustered"/>
        <c:varyColors val="0"/>
        <c:ser>
          <c:idx val="0"/>
          <c:order val="0"/>
          <c:tx>
            <c:strRef>
              <c:f>Sheet1!$B$1</c:f>
              <c:strCache>
                <c:ptCount val="1"/>
                <c:pt idx="0">
                  <c:v>Mar-22</c:v>
                </c:pt>
              </c:strCache>
            </c:strRef>
          </c:tx>
          <c:spPr>
            <a:solidFill>
              <a:schemeClr val="dk2"/>
            </a:solidFill>
            <a:ln w="6350">
              <a:solidFill>
                <a:srgbClr val="FFFFFF"/>
              </a:solidFill>
              <a:prstDash val="solid"/>
            </a:ln>
          </c:spPr>
          <c:invertIfNegative val="0"/>
          <c:dLbls>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1-Year Breakeven</c:v>
                </c:pt>
                <c:pt idx="1">
                  <c:v>3-Year Breakeven</c:v>
                </c:pt>
                <c:pt idx="2">
                  <c:v>5-Year Breakeven</c:v>
                </c:pt>
                <c:pt idx="3">
                  <c:v>10-Year Breakeven</c:v>
                </c:pt>
              </c:strCache>
            </c:strRef>
          </c:cat>
          <c:val>
            <c:numRef>
              <c:f>Sheet1!$B$2:$B$5</c:f>
              <c:numCache>
                <c:formatCode>General</c:formatCode>
                <c:ptCount val="4"/>
                <c:pt idx="0">
                  <c:v>6.0499999999999998E-2</c:v>
                </c:pt>
                <c:pt idx="1">
                  <c:v>4.2099999999999999E-2</c:v>
                </c:pt>
                <c:pt idx="2">
                  <c:v>3.6400000000000002E-2</c:v>
                </c:pt>
                <c:pt idx="3">
                  <c:v>2.92E-2</c:v>
                </c:pt>
              </c:numCache>
            </c:numRef>
          </c:val>
          <c:extLst>
            <c:ext xmlns:c16="http://schemas.microsoft.com/office/drawing/2014/chart" uri="{C3380CC4-5D6E-409C-BE32-E72D297353CC}">
              <c16:uniqueId val="{00000000-2ED4-45B0-9930-BEE52AE0F9EC}"/>
            </c:ext>
          </c:extLst>
        </c:ser>
        <c:ser>
          <c:idx val="1"/>
          <c:order val="1"/>
          <c:tx>
            <c:strRef>
              <c:f>Sheet1!$C$1</c:f>
              <c:strCache>
                <c:ptCount val="1"/>
                <c:pt idx="0">
                  <c:v>20-Jul-22</c:v>
                </c:pt>
              </c:strCache>
            </c:strRef>
          </c:tx>
          <c:invertIfNegative val="0"/>
          <c:dLbls>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1-Year Breakeven</c:v>
                </c:pt>
                <c:pt idx="1">
                  <c:v>3-Year Breakeven</c:v>
                </c:pt>
                <c:pt idx="2">
                  <c:v>5-Year Breakeven</c:v>
                </c:pt>
                <c:pt idx="3">
                  <c:v>10-Year Breakeven</c:v>
                </c:pt>
              </c:strCache>
            </c:strRef>
          </c:cat>
          <c:val>
            <c:numRef>
              <c:f>Sheet1!$C$2:$C$5</c:f>
              <c:numCache>
                <c:formatCode>General</c:formatCode>
                <c:ptCount val="4"/>
                <c:pt idx="0">
                  <c:v>3.7699999999999997E-2</c:v>
                </c:pt>
                <c:pt idx="1">
                  <c:v>2.9399999999999999E-2</c:v>
                </c:pt>
                <c:pt idx="2">
                  <c:v>2.6800000000000001E-2</c:v>
                </c:pt>
                <c:pt idx="3">
                  <c:v>2.3800000000000002E-2</c:v>
                </c:pt>
              </c:numCache>
            </c:numRef>
          </c:val>
          <c:extLst>
            <c:ext xmlns:c16="http://schemas.microsoft.com/office/drawing/2014/chart" uri="{C3380CC4-5D6E-409C-BE32-E72D297353CC}">
              <c16:uniqueId val="{00000001-7D9B-470F-952E-EA1A01179E0C}"/>
            </c:ext>
          </c:extLst>
        </c:ser>
        <c:dLbls>
          <c:dLblPos val="outEnd"/>
          <c:showLegendKey val="0"/>
          <c:showVal val="1"/>
          <c:showCatName val="0"/>
          <c:showSerName val="0"/>
          <c:showPercent val="0"/>
          <c:showBubbleSize val="0"/>
        </c:dLbls>
        <c:gapWidth val="185"/>
        <c:overlap val="-43"/>
        <c:axId val="859155136"/>
        <c:axId val="1023527056"/>
      </c:barChart>
      <c:catAx>
        <c:axId val="859155136"/>
        <c:scaling>
          <c:orientation val="minMax"/>
        </c:scaling>
        <c:delete val="0"/>
        <c:axPos val="b"/>
        <c:numFmt formatCode="General" sourceLinked="1"/>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023527056"/>
        <c:crosses val="autoZero"/>
        <c:auto val="1"/>
        <c:lblAlgn val="ctr"/>
        <c:lblOffset val="100"/>
        <c:noMultiLvlLbl val="0"/>
      </c:catAx>
      <c:valAx>
        <c:axId val="1023527056"/>
        <c:scaling>
          <c:orientation val="minMax"/>
          <c:min val="1.0000000000000002E-2"/>
        </c:scaling>
        <c:delete val="0"/>
        <c:axPos val="l"/>
        <c:numFmt formatCode="0.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859155136"/>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t"/>
      <c:layout>
        <c:manualLayout>
          <c:xMode val="edge"/>
          <c:yMode val="edge"/>
          <c:x val="0.44196821055530527"/>
          <c:y val="0.19004215309651085"/>
          <c:w val="0.22028418888410406"/>
          <c:h val="7.3181018891811681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57070228061419E-2"/>
          <c:y val="6.6628083114820907E-2"/>
          <c:w val="0.89107273242304375"/>
          <c:h val="0.73460255681925068"/>
        </c:manualLayout>
      </c:layout>
      <c:scatterChart>
        <c:scatterStyle val="lineMarker"/>
        <c:varyColors val="0"/>
        <c:ser>
          <c:idx val="0"/>
          <c:order val="0"/>
          <c:spPr>
            <a:ln w="28575">
              <a:noFill/>
            </a:ln>
          </c:spPr>
          <c:marker>
            <c:symbol val="circle"/>
            <c:size val="6"/>
            <c:spPr>
              <a:solidFill>
                <a:schemeClr val="accent1"/>
              </a:solidFill>
              <a:ln>
                <a:solidFill>
                  <a:srgbClr val="FFFFFF"/>
                </a:solidFill>
                <a:prstDash val="solid"/>
              </a:ln>
            </c:spPr>
          </c:marker>
          <c:trendline>
            <c:spPr>
              <a:ln w="28575">
                <a:solidFill>
                  <a:schemeClr val="accent2"/>
                </a:solidFill>
              </a:ln>
            </c:spPr>
            <c:trendlineType val="exp"/>
            <c:dispRSqr val="0"/>
            <c:dispEq val="0"/>
          </c:trendline>
          <c:xVal>
            <c:numRef>
              <c:f>Worksheet!$G$8:$G$747</c:f>
              <c:numCache>
                <c:formatCode>0.00%</c:formatCode>
                <c:ptCount val="740"/>
                <c:pt idx="0">
                  <c:v>1.0344827586207028E-2</c:v>
                </c:pt>
                <c:pt idx="1">
                  <c:v>1.730103806228378E-2</c:v>
                </c:pt>
                <c:pt idx="2">
                  <c:v>1.730103806228378E-2</c:v>
                </c:pt>
                <c:pt idx="3">
                  <c:v>1.7241379310344751E-2</c:v>
                </c:pt>
                <c:pt idx="4">
                  <c:v>1.7241379310344751E-2</c:v>
                </c:pt>
                <c:pt idx="5">
                  <c:v>1.7182130584192379E-2</c:v>
                </c:pt>
                <c:pt idx="6">
                  <c:v>1.3698630136986356E-2</c:v>
                </c:pt>
                <c:pt idx="7">
                  <c:v>1.3698630136986356E-2</c:v>
                </c:pt>
                <c:pt idx="8">
                  <c:v>1.0238907849829282E-2</c:v>
                </c:pt>
                <c:pt idx="9">
                  <c:v>1.3605442176870763E-2</c:v>
                </c:pt>
                <c:pt idx="10">
                  <c:v>1.3605442176870763E-2</c:v>
                </c:pt>
                <c:pt idx="11">
                  <c:v>1.3605442176870763E-2</c:v>
                </c:pt>
                <c:pt idx="12">
                  <c:v>1.7064846416382284E-2</c:v>
                </c:pt>
                <c:pt idx="13">
                  <c:v>1.3605442176870763E-2</c:v>
                </c:pt>
                <c:pt idx="14">
                  <c:v>1.3605442176870763E-2</c:v>
                </c:pt>
                <c:pt idx="15">
                  <c:v>1.0169491525423791E-2</c:v>
                </c:pt>
                <c:pt idx="16">
                  <c:v>1.0169491525423791E-2</c:v>
                </c:pt>
                <c:pt idx="17">
                  <c:v>6.7567567567567988E-3</c:v>
                </c:pt>
                <c:pt idx="18">
                  <c:v>1.3513513513513375E-2</c:v>
                </c:pt>
                <c:pt idx="19">
                  <c:v>1.0135135135135087E-2</c:v>
                </c:pt>
                <c:pt idx="20">
                  <c:v>1.3513513513513375E-2</c:v>
                </c:pt>
                <c:pt idx="21">
                  <c:v>6.7114093959730337E-3</c:v>
                </c:pt>
                <c:pt idx="22">
                  <c:v>6.7114093959730337E-3</c:v>
                </c:pt>
                <c:pt idx="23">
                  <c:v>6.7114093959730337E-3</c:v>
                </c:pt>
                <c:pt idx="24">
                  <c:v>6.7114093959730337E-3</c:v>
                </c:pt>
                <c:pt idx="25">
                  <c:v>1.0067114093959662E-2</c:v>
                </c:pt>
                <c:pt idx="26">
                  <c:v>1.0067114093959662E-2</c:v>
                </c:pt>
                <c:pt idx="27">
                  <c:v>1.3422818791946289E-2</c:v>
                </c:pt>
                <c:pt idx="28">
                  <c:v>1.3422818791946289E-2</c:v>
                </c:pt>
                <c:pt idx="29">
                  <c:v>1.3422818791946289E-2</c:v>
                </c:pt>
                <c:pt idx="30">
                  <c:v>1.0000000000000009E-2</c:v>
                </c:pt>
                <c:pt idx="31">
                  <c:v>1.3377926421404673E-2</c:v>
                </c:pt>
                <c:pt idx="32">
                  <c:v>1.3333333333333197E-2</c:v>
                </c:pt>
                <c:pt idx="33">
                  <c:v>1.3333333333333197E-2</c:v>
                </c:pt>
                <c:pt idx="34">
                  <c:v>1.3333333333333197E-2</c:v>
                </c:pt>
                <c:pt idx="35">
                  <c:v>1.3333333333333197E-2</c:v>
                </c:pt>
                <c:pt idx="36">
                  <c:v>1.3333333333333197E-2</c:v>
                </c:pt>
                <c:pt idx="37">
                  <c:v>9.966777408637828E-3</c:v>
                </c:pt>
                <c:pt idx="38">
                  <c:v>1.3289036544850363E-2</c:v>
                </c:pt>
                <c:pt idx="39">
                  <c:v>9.9337748344370258E-3</c:v>
                </c:pt>
                <c:pt idx="40">
                  <c:v>9.9337748344370258E-3</c:v>
                </c:pt>
                <c:pt idx="41">
                  <c:v>1.3245033112582849E-2</c:v>
                </c:pt>
                <c:pt idx="42">
                  <c:v>1.3201320132013139E-2</c:v>
                </c:pt>
                <c:pt idx="43">
                  <c:v>1.3201320132013139E-2</c:v>
                </c:pt>
                <c:pt idx="44">
                  <c:v>9.8684210526316374E-3</c:v>
                </c:pt>
                <c:pt idx="45">
                  <c:v>1.3157894736842257E-2</c:v>
                </c:pt>
                <c:pt idx="46">
                  <c:v>1.3157894736842257E-2</c:v>
                </c:pt>
                <c:pt idx="47">
                  <c:v>1.6447368421052655E-2</c:v>
                </c:pt>
                <c:pt idx="48">
                  <c:v>1.6447368421052655E-2</c:v>
                </c:pt>
                <c:pt idx="49">
                  <c:v>1.6447368421052655E-2</c:v>
                </c:pt>
                <c:pt idx="50">
                  <c:v>1.3114754098360715E-2</c:v>
                </c:pt>
                <c:pt idx="51">
                  <c:v>1.3114754098360715E-2</c:v>
                </c:pt>
                <c:pt idx="52">
                  <c:v>1.3114754098360715E-2</c:v>
                </c:pt>
                <c:pt idx="53">
                  <c:v>1.3071895424836555E-2</c:v>
                </c:pt>
                <c:pt idx="54">
                  <c:v>1.3029315960912058E-2</c:v>
                </c:pt>
                <c:pt idx="55">
                  <c:v>9.7719869706840434E-3</c:v>
                </c:pt>
                <c:pt idx="56">
                  <c:v>1.3029315960912058E-2</c:v>
                </c:pt>
                <c:pt idx="57">
                  <c:v>9.7402597402598268E-3</c:v>
                </c:pt>
                <c:pt idx="58">
                  <c:v>1.298701298701288E-2</c:v>
                </c:pt>
                <c:pt idx="59">
                  <c:v>9.7087378640776656E-3</c:v>
                </c:pt>
                <c:pt idx="60">
                  <c:v>9.7087378640776656E-3</c:v>
                </c:pt>
                <c:pt idx="61">
                  <c:v>9.7087378640776656E-3</c:v>
                </c:pt>
                <c:pt idx="62">
                  <c:v>1.2944983818770295E-2</c:v>
                </c:pt>
                <c:pt idx="63">
                  <c:v>1.6181229773462702E-2</c:v>
                </c:pt>
                <c:pt idx="64">
                  <c:v>1.6181229773462702E-2</c:v>
                </c:pt>
                <c:pt idx="65">
                  <c:v>1.9354838709677358E-2</c:v>
                </c:pt>
                <c:pt idx="66">
                  <c:v>1.6077170418006492E-2</c:v>
                </c:pt>
                <c:pt idx="67">
                  <c:v>1.9354838709677358E-2</c:v>
                </c:pt>
                <c:pt idx="68">
                  <c:v>1.6077170418006492E-2</c:v>
                </c:pt>
                <c:pt idx="69">
                  <c:v>1.9292604501607746E-2</c:v>
                </c:pt>
                <c:pt idx="70">
                  <c:v>1.6025641025640969E-2</c:v>
                </c:pt>
                <c:pt idx="71">
                  <c:v>1.9230769230769384E-2</c:v>
                </c:pt>
                <c:pt idx="72">
                  <c:v>1.9230769230769384E-2</c:v>
                </c:pt>
                <c:pt idx="73">
                  <c:v>2.5641025641025772E-2</c:v>
                </c:pt>
                <c:pt idx="74">
                  <c:v>2.5559105431310014E-2</c:v>
                </c:pt>
                <c:pt idx="75">
                  <c:v>2.8662420382165488E-2</c:v>
                </c:pt>
                <c:pt idx="76">
                  <c:v>2.8662420382165488E-2</c:v>
                </c:pt>
                <c:pt idx="77">
                  <c:v>2.5316455696202445E-2</c:v>
                </c:pt>
                <c:pt idx="78">
                  <c:v>2.8481012658227778E-2</c:v>
                </c:pt>
                <c:pt idx="79">
                  <c:v>3.4810126582278444E-2</c:v>
                </c:pt>
                <c:pt idx="80">
                  <c:v>3.4810126582278444E-2</c:v>
                </c:pt>
                <c:pt idx="81">
                  <c:v>3.7854889589905349E-2</c:v>
                </c:pt>
                <c:pt idx="82">
                  <c:v>3.7854889589905349E-2</c:v>
                </c:pt>
                <c:pt idx="83">
                  <c:v>3.459119496855334E-2</c:v>
                </c:pt>
                <c:pt idx="84">
                  <c:v>3.459119496855334E-2</c:v>
                </c:pt>
                <c:pt idx="85">
                  <c:v>2.8124999999999956E-2</c:v>
                </c:pt>
                <c:pt idx="86">
                  <c:v>2.8037383177569986E-2</c:v>
                </c:pt>
                <c:pt idx="87">
                  <c:v>2.4767801857585203E-2</c:v>
                </c:pt>
                <c:pt idx="88">
                  <c:v>2.7863777089783381E-2</c:v>
                </c:pt>
                <c:pt idx="89">
                  <c:v>2.7777777777777679E-2</c:v>
                </c:pt>
                <c:pt idx="90">
                  <c:v>2.7692307692307683E-2</c:v>
                </c:pt>
                <c:pt idx="91">
                  <c:v>2.4464831804281273E-2</c:v>
                </c:pt>
                <c:pt idx="92">
                  <c:v>2.7522935779816571E-2</c:v>
                </c:pt>
                <c:pt idx="93">
                  <c:v>2.4316109422492627E-2</c:v>
                </c:pt>
                <c:pt idx="94">
                  <c:v>2.7355623100303816E-2</c:v>
                </c:pt>
                <c:pt idx="95">
                  <c:v>3.039513677811545E-2</c:v>
                </c:pt>
                <c:pt idx="96">
                  <c:v>3.6474164133738718E-2</c:v>
                </c:pt>
                <c:pt idx="97">
                  <c:v>3.9513677811550352E-2</c:v>
                </c:pt>
                <c:pt idx="98">
                  <c:v>3.9393939393939315E-2</c:v>
                </c:pt>
                <c:pt idx="99">
                  <c:v>3.92749244712991E-2</c:v>
                </c:pt>
                <c:pt idx="100">
                  <c:v>3.9156626506023917E-2</c:v>
                </c:pt>
                <c:pt idx="101">
                  <c:v>4.2042042042042205E-2</c:v>
                </c:pt>
                <c:pt idx="102">
                  <c:v>4.4910179640718528E-2</c:v>
                </c:pt>
                <c:pt idx="103">
                  <c:v>4.4776119402984982E-2</c:v>
                </c:pt>
                <c:pt idx="104">
                  <c:v>4.4642857142857206E-2</c:v>
                </c:pt>
                <c:pt idx="105">
                  <c:v>4.7477744807121525E-2</c:v>
                </c:pt>
                <c:pt idx="106">
                  <c:v>4.7337278106508895E-2</c:v>
                </c:pt>
                <c:pt idx="107">
                  <c:v>4.71976401179941E-2</c:v>
                </c:pt>
                <c:pt idx="108">
                  <c:v>4.3988269794721369E-2</c:v>
                </c:pt>
                <c:pt idx="109">
                  <c:v>4.6783625730993927E-2</c:v>
                </c:pt>
                <c:pt idx="110">
                  <c:v>5.2478134110787389E-2</c:v>
                </c:pt>
                <c:pt idx="111">
                  <c:v>5.523255813953476E-2</c:v>
                </c:pt>
                <c:pt idx="112">
                  <c:v>5.507246376811592E-2</c:v>
                </c:pt>
                <c:pt idx="113">
                  <c:v>5.4755043227665556E-2</c:v>
                </c:pt>
                <c:pt idx="114">
                  <c:v>5.4441260744985565E-2</c:v>
                </c:pt>
                <c:pt idx="115">
                  <c:v>5.7142857142857162E-2</c:v>
                </c:pt>
                <c:pt idx="116">
                  <c:v>5.6980056980056926E-2</c:v>
                </c:pt>
                <c:pt idx="117">
                  <c:v>5.6657223796034106E-2</c:v>
                </c:pt>
                <c:pt idx="118">
                  <c:v>5.9322033898305149E-2</c:v>
                </c:pt>
                <c:pt idx="119">
                  <c:v>6.1971830985915632E-2</c:v>
                </c:pt>
                <c:pt idx="120">
                  <c:v>6.1797752808988582E-2</c:v>
                </c:pt>
                <c:pt idx="121">
                  <c:v>6.1452513966480549E-2</c:v>
                </c:pt>
                <c:pt idx="122">
                  <c:v>5.8171745152354681E-2</c:v>
                </c:pt>
                <c:pt idx="123">
                  <c:v>6.0606060606060774E-2</c:v>
                </c:pt>
                <c:pt idx="124">
                  <c:v>6.0439560439560447E-2</c:v>
                </c:pt>
                <c:pt idx="125">
                  <c:v>6.0109289617486183E-2</c:v>
                </c:pt>
                <c:pt idx="126">
                  <c:v>5.9782608695652328E-2</c:v>
                </c:pt>
                <c:pt idx="127">
                  <c:v>5.4054054054053946E-2</c:v>
                </c:pt>
                <c:pt idx="128">
                  <c:v>5.6603773584905648E-2</c:v>
                </c:pt>
                <c:pt idx="129">
                  <c:v>5.6300268096514783E-2</c:v>
                </c:pt>
                <c:pt idx="130">
                  <c:v>5.600000000000005E-2</c:v>
                </c:pt>
                <c:pt idx="131">
                  <c:v>5.5702917771883076E-2</c:v>
                </c:pt>
                <c:pt idx="132">
                  <c:v>5.2910052910053018E-2</c:v>
                </c:pt>
                <c:pt idx="133">
                  <c:v>5.0000000000000044E-2</c:v>
                </c:pt>
                <c:pt idx="134">
                  <c:v>4.7120418848167533E-2</c:v>
                </c:pt>
                <c:pt idx="135">
                  <c:v>4.1558441558441572E-2</c:v>
                </c:pt>
                <c:pt idx="136">
                  <c:v>4.4041450777202007E-2</c:v>
                </c:pt>
                <c:pt idx="137">
                  <c:v>4.6391752577319645E-2</c:v>
                </c:pt>
                <c:pt idx="138">
                  <c:v>4.3589743589743657E-2</c:v>
                </c:pt>
                <c:pt idx="139">
                  <c:v>4.615384615384599E-2</c:v>
                </c:pt>
                <c:pt idx="140">
                  <c:v>4.0816326530612068E-2</c:v>
                </c:pt>
                <c:pt idx="141">
                  <c:v>3.8071065989847774E-2</c:v>
                </c:pt>
                <c:pt idx="142">
                  <c:v>3.2828282828282651E-2</c:v>
                </c:pt>
                <c:pt idx="143">
                  <c:v>3.2663316582914659E-2</c:v>
                </c:pt>
                <c:pt idx="144">
                  <c:v>3.2663316582914659E-2</c:v>
                </c:pt>
                <c:pt idx="145">
                  <c:v>3.5087719298245501E-2</c:v>
                </c:pt>
                <c:pt idx="146">
                  <c:v>3.499999999999992E-2</c:v>
                </c:pt>
                <c:pt idx="147">
                  <c:v>3.4912718204488824E-2</c:v>
                </c:pt>
                <c:pt idx="148">
                  <c:v>3.2258064516129226E-2</c:v>
                </c:pt>
                <c:pt idx="149">
                  <c:v>2.7093596059113434E-2</c:v>
                </c:pt>
                <c:pt idx="150">
                  <c:v>2.9484029484029284E-2</c:v>
                </c:pt>
                <c:pt idx="151">
                  <c:v>2.941176470588247E-2</c:v>
                </c:pt>
                <c:pt idx="152">
                  <c:v>3.1862745098039325E-2</c:v>
                </c:pt>
                <c:pt idx="153">
                  <c:v>3.4229828850855792E-2</c:v>
                </c:pt>
                <c:pt idx="154">
                  <c:v>3.6674816625916762E-2</c:v>
                </c:pt>
                <c:pt idx="155">
                  <c:v>3.4063260340632562E-2</c:v>
                </c:pt>
                <c:pt idx="156">
                  <c:v>3.649635036496357E-2</c:v>
                </c:pt>
                <c:pt idx="157">
                  <c:v>3.874092009685226E-2</c:v>
                </c:pt>
                <c:pt idx="158">
                  <c:v>4.5893719806763267E-2</c:v>
                </c:pt>
                <c:pt idx="159">
                  <c:v>5.0602409638554224E-2</c:v>
                </c:pt>
                <c:pt idx="160">
                  <c:v>5.5288461538461453E-2</c:v>
                </c:pt>
                <c:pt idx="161">
                  <c:v>5.9952038369304628E-2</c:v>
                </c:pt>
                <c:pt idx="162">
                  <c:v>5.7279236276849721E-2</c:v>
                </c:pt>
                <c:pt idx="163">
                  <c:v>7.3809523809523769E-2</c:v>
                </c:pt>
                <c:pt idx="164">
                  <c:v>7.3634204275534465E-2</c:v>
                </c:pt>
                <c:pt idx="165">
                  <c:v>7.8014184397163122E-2</c:v>
                </c:pt>
                <c:pt idx="166">
                  <c:v>8.2547169811320709E-2</c:v>
                </c:pt>
                <c:pt idx="167">
                  <c:v>8.7058823529411855E-2</c:v>
                </c:pt>
                <c:pt idx="168">
                  <c:v>9.3896713615023497E-2</c:v>
                </c:pt>
                <c:pt idx="169">
                  <c:v>0.10023310023310028</c:v>
                </c:pt>
                <c:pt idx="170">
                  <c:v>0.10392609699769051</c:v>
                </c:pt>
                <c:pt idx="171">
                  <c:v>0.10091743119266061</c:v>
                </c:pt>
                <c:pt idx="172">
                  <c:v>0.1070615034168565</c:v>
                </c:pt>
                <c:pt idx="173">
                  <c:v>0.10859728506787314</c:v>
                </c:pt>
                <c:pt idx="174">
                  <c:v>0.1151241534988714</c:v>
                </c:pt>
                <c:pt idx="175">
                  <c:v>0.10864745011086474</c:v>
                </c:pt>
                <c:pt idx="176">
                  <c:v>0.11946902654867242</c:v>
                </c:pt>
                <c:pt idx="177">
                  <c:v>0.1206140350877194</c:v>
                </c:pt>
                <c:pt idx="178">
                  <c:v>0.12200435729847503</c:v>
                </c:pt>
                <c:pt idx="179">
                  <c:v>0.12337662337662336</c:v>
                </c:pt>
                <c:pt idx="180">
                  <c:v>0.11802575107296143</c:v>
                </c:pt>
                <c:pt idx="181">
                  <c:v>0.11228813559322037</c:v>
                </c:pt>
                <c:pt idx="182">
                  <c:v>0.10251046025104604</c:v>
                </c:pt>
                <c:pt idx="183">
                  <c:v>0.1020833333333333</c:v>
                </c:pt>
                <c:pt idx="184">
                  <c:v>9.4650205761316997E-2</c:v>
                </c:pt>
                <c:pt idx="185">
                  <c:v>9.3877551020408179E-2</c:v>
                </c:pt>
                <c:pt idx="186">
                  <c:v>9.7165991902834037E-2</c:v>
                </c:pt>
                <c:pt idx="187">
                  <c:v>8.5999999999999854E-2</c:v>
                </c:pt>
                <c:pt idx="188">
                  <c:v>7.9051383399209474E-2</c:v>
                </c:pt>
                <c:pt idx="189">
                  <c:v>7.4363992172211235E-2</c:v>
                </c:pt>
                <c:pt idx="190">
                  <c:v>7.3786407766990303E-2</c:v>
                </c:pt>
                <c:pt idx="191">
                  <c:v>6.9364161849710948E-2</c:v>
                </c:pt>
                <c:pt idx="192">
                  <c:v>6.7178502879078783E-2</c:v>
                </c:pt>
                <c:pt idx="193">
                  <c:v>6.2857142857142723E-2</c:v>
                </c:pt>
                <c:pt idx="194">
                  <c:v>6.0721062618595667E-2</c:v>
                </c:pt>
                <c:pt idx="195">
                  <c:v>6.0491493383743045E-2</c:v>
                </c:pt>
                <c:pt idx="196">
                  <c:v>6.203007518796988E-2</c:v>
                </c:pt>
                <c:pt idx="197">
                  <c:v>5.9701492537313383E-2</c:v>
                </c:pt>
                <c:pt idx="198">
                  <c:v>5.3505535055350606E-2</c:v>
                </c:pt>
                <c:pt idx="199">
                  <c:v>5.7090239410681365E-2</c:v>
                </c:pt>
                <c:pt idx="200">
                  <c:v>5.4945054945054972E-2</c:v>
                </c:pt>
                <c:pt idx="201">
                  <c:v>5.464480874316946E-2</c:v>
                </c:pt>
                <c:pt idx="202">
                  <c:v>4.8824593128390603E-2</c:v>
                </c:pt>
                <c:pt idx="203">
                  <c:v>4.8648648648648596E-2</c:v>
                </c:pt>
                <c:pt idx="204">
                  <c:v>5.2158273381294862E-2</c:v>
                </c:pt>
                <c:pt idx="205">
                  <c:v>5.9139784946236729E-2</c:v>
                </c:pt>
                <c:pt idx="206">
                  <c:v>6.4400715563506239E-2</c:v>
                </c:pt>
                <c:pt idx="207">
                  <c:v>6.9518716577540163E-2</c:v>
                </c:pt>
                <c:pt idx="208">
                  <c:v>6.7256637168141564E-2</c:v>
                </c:pt>
                <c:pt idx="209">
                  <c:v>6.8661971830985991E-2</c:v>
                </c:pt>
                <c:pt idx="210">
                  <c:v>6.8301225919439545E-2</c:v>
                </c:pt>
                <c:pt idx="211">
                  <c:v>6.6202090592334617E-2</c:v>
                </c:pt>
                <c:pt idx="212">
                  <c:v>6.5972222222222099E-2</c:v>
                </c:pt>
                <c:pt idx="213">
                  <c:v>6.390328151986191E-2</c:v>
                </c:pt>
                <c:pt idx="214">
                  <c:v>6.7241379310344795E-2</c:v>
                </c:pt>
                <c:pt idx="215">
                  <c:v>6.7010309278350499E-2</c:v>
                </c:pt>
                <c:pt idx="216">
                  <c:v>6.8376068376068355E-2</c:v>
                </c:pt>
                <c:pt idx="217">
                  <c:v>6.4297800338409372E-2</c:v>
                </c:pt>
                <c:pt idx="218">
                  <c:v>6.5546218487394947E-2</c:v>
                </c:pt>
                <c:pt idx="219">
                  <c:v>6.4999999999999947E-2</c:v>
                </c:pt>
                <c:pt idx="220">
                  <c:v>6.9651741293532465E-2</c:v>
                </c:pt>
                <c:pt idx="221">
                  <c:v>7.4135090609555254E-2</c:v>
                </c:pt>
                <c:pt idx="222">
                  <c:v>7.7049180327869005E-2</c:v>
                </c:pt>
                <c:pt idx="223">
                  <c:v>7.8431372549019551E-2</c:v>
                </c:pt>
                <c:pt idx="224">
                  <c:v>8.3061889250814369E-2</c:v>
                </c:pt>
                <c:pt idx="225">
                  <c:v>8.9285714285714191E-2</c:v>
                </c:pt>
                <c:pt idx="226">
                  <c:v>8.8852988691437984E-2</c:v>
                </c:pt>
                <c:pt idx="227">
                  <c:v>9.0177133655394481E-2</c:v>
                </c:pt>
                <c:pt idx="228">
                  <c:v>9.2799999999999994E-2</c:v>
                </c:pt>
                <c:pt idx="229">
                  <c:v>9.856915739268679E-2</c:v>
                </c:pt>
                <c:pt idx="230">
                  <c:v>0.10094637223974767</c:v>
                </c:pt>
                <c:pt idx="231">
                  <c:v>0.10485133020344284</c:v>
                </c:pt>
                <c:pt idx="232">
                  <c:v>0.10852713178294571</c:v>
                </c:pt>
                <c:pt idx="233">
                  <c:v>0.10889570552147232</c:v>
                </c:pt>
                <c:pt idx="234">
                  <c:v>0.11263318112633169</c:v>
                </c:pt>
                <c:pt idx="235">
                  <c:v>0.11818181818181817</c:v>
                </c:pt>
                <c:pt idx="236">
                  <c:v>0.12180451127819536</c:v>
                </c:pt>
                <c:pt idx="237">
                  <c:v>0.12071535022354718</c:v>
                </c:pt>
                <c:pt idx="238">
                  <c:v>0.12611275964391688</c:v>
                </c:pt>
                <c:pt idx="239">
                  <c:v>0.13293943870014768</c:v>
                </c:pt>
                <c:pt idx="240">
                  <c:v>0.13909224011713039</c:v>
                </c:pt>
                <c:pt idx="241">
                  <c:v>0.14182344428364702</c:v>
                </c:pt>
                <c:pt idx="242">
                  <c:v>0.14756446991404015</c:v>
                </c:pt>
                <c:pt idx="243">
                  <c:v>0.14730878186968854</c:v>
                </c:pt>
                <c:pt idx="244">
                  <c:v>0.14405594405594391</c:v>
                </c:pt>
                <c:pt idx="245">
                  <c:v>0.14384508990318134</c:v>
                </c:pt>
                <c:pt idx="246">
                  <c:v>0.13132694938440514</c:v>
                </c:pt>
                <c:pt idx="247">
                  <c:v>0.12872628726287272</c:v>
                </c:pt>
                <c:pt idx="248">
                  <c:v>0.12600536193029499</c:v>
                </c:pt>
                <c:pt idx="249">
                  <c:v>0.12765957446808507</c:v>
                </c:pt>
                <c:pt idx="250">
                  <c:v>0.12648221343873511</c:v>
                </c:pt>
                <c:pt idx="251">
                  <c:v>0.12516297262059961</c:v>
                </c:pt>
                <c:pt idx="252">
                  <c:v>0.11825192802056561</c:v>
                </c:pt>
                <c:pt idx="253">
                  <c:v>0.11406844106463887</c:v>
                </c:pt>
                <c:pt idx="254">
                  <c:v>0.10486891385767794</c:v>
                </c:pt>
                <c:pt idx="255">
                  <c:v>9.9999999999999867E-2</c:v>
                </c:pt>
                <c:pt idx="256">
                  <c:v>9.7799511002444994E-2</c:v>
                </c:pt>
                <c:pt idx="257">
                  <c:v>9.5525997581620281E-2</c:v>
                </c:pt>
                <c:pt idx="258">
                  <c:v>0.10761789600967342</c:v>
                </c:pt>
                <c:pt idx="259">
                  <c:v>0.10804321728691479</c:v>
                </c:pt>
                <c:pt idx="260">
                  <c:v>0.10952380952380958</c:v>
                </c:pt>
                <c:pt idx="261">
                  <c:v>0.10141509433962281</c:v>
                </c:pt>
                <c:pt idx="262">
                  <c:v>9.590643274853794E-2</c:v>
                </c:pt>
                <c:pt idx="263">
                  <c:v>8.9223638470451894E-2</c:v>
                </c:pt>
                <c:pt idx="264">
                  <c:v>8.3908045977011403E-2</c:v>
                </c:pt>
                <c:pt idx="265">
                  <c:v>7.6222980659840678E-2</c:v>
                </c:pt>
                <c:pt idx="266">
                  <c:v>6.7796610169491567E-2</c:v>
                </c:pt>
                <c:pt idx="267">
                  <c:v>6.509539842873191E-2</c:v>
                </c:pt>
                <c:pt idx="268">
                  <c:v>6.6815144766146917E-2</c:v>
                </c:pt>
                <c:pt idx="269">
                  <c:v>7.064017660044164E-2</c:v>
                </c:pt>
                <c:pt idx="270">
                  <c:v>6.4410480349345045E-2</c:v>
                </c:pt>
                <c:pt idx="271">
                  <c:v>5.8504875406284018E-2</c:v>
                </c:pt>
                <c:pt idx="272">
                  <c:v>5.0429184549356298E-2</c:v>
                </c:pt>
                <c:pt idx="273">
                  <c:v>5.1391862955032064E-2</c:v>
                </c:pt>
                <c:pt idx="274">
                  <c:v>4.5891141942369318E-2</c:v>
                </c:pt>
                <c:pt idx="275">
                  <c:v>3.8297872340425476E-2</c:v>
                </c:pt>
                <c:pt idx="276">
                  <c:v>3.7115588547189882E-2</c:v>
                </c:pt>
                <c:pt idx="277">
                  <c:v>3.488372093023262E-2</c:v>
                </c:pt>
                <c:pt idx="278">
                  <c:v>3.5978835978835999E-2</c:v>
                </c:pt>
                <c:pt idx="279">
                  <c:v>3.8988408851422518E-2</c:v>
                </c:pt>
                <c:pt idx="280">
                  <c:v>3.5490605427975108E-2</c:v>
                </c:pt>
                <c:pt idx="281">
                  <c:v>2.5773195876288568E-2</c:v>
                </c:pt>
                <c:pt idx="282">
                  <c:v>2.4615384615384706E-2</c:v>
                </c:pt>
                <c:pt idx="283">
                  <c:v>2.5588536335721557E-2</c:v>
                </c:pt>
                <c:pt idx="284">
                  <c:v>2.8600612870275821E-2</c:v>
                </c:pt>
                <c:pt idx="285">
                  <c:v>2.8513238289205711E-2</c:v>
                </c:pt>
                <c:pt idx="286">
                  <c:v>3.2653061224489743E-2</c:v>
                </c:pt>
                <c:pt idx="287">
                  <c:v>3.7909836065573854E-2</c:v>
                </c:pt>
                <c:pt idx="288">
                  <c:v>4.1922290388548111E-2</c:v>
                </c:pt>
                <c:pt idx="289">
                  <c:v>4.5965270684371839E-2</c:v>
                </c:pt>
                <c:pt idx="290">
                  <c:v>4.8008171603677097E-2</c:v>
                </c:pt>
                <c:pt idx="291">
                  <c:v>4.5638945233265726E-2</c:v>
                </c:pt>
                <c:pt idx="292">
                  <c:v>4.2338709677419484E-2</c:v>
                </c:pt>
                <c:pt idx="293">
                  <c:v>4.2211055276381915E-2</c:v>
                </c:pt>
                <c:pt idx="294">
                  <c:v>4.2042042042041983E-2</c:v>
                </c:pt>
                <c:pt idx="295">
                  <c:v>4.2914171656686539E-2</c:v>
                </c:pt>
                <c:pt idx="296">
                  <c:v>4.2701092353525372E-2</c:v>
                </c:pt>
                <c:pt idx="297">
                  <c:v>4.2574257425742612E-2</c:v>
                </c:pt>
                <c:pt idx="298">
                  <c:v>4.0513833992094739E-2</c:v>
                </c:pt>
                <c:pt idx="299">
                  <c:v>3.948667324777877E-2</c:v>
                </c:pt>
                <c:pt idx="300">
                  <c:v>3.5328753680078373E-2</c:v>
                </c:pt>
                <c:pt idx="301">
                  <c:v>3.515625E-2</c:v>
                </c:pt>
                <c:pt idx="302">
                  <c:v>3.7037037037037202E-2</c:v>
                </c:pt>
                <c:pt idx="303">
                  <c:v>3.6857419980601547E-2</c:v>
                </c:pt>
                <c:pt idx="304">
                  <c:v>3.771760154738879E-2</c:v>
                </c:pt>
                <c:pt idx="305">
                  <c:v>3.7608486017357778E-2</c:v>
                </c:pt>
                <c:pt idx="306">
                  <c:v>3.5542747358309423E-2</c:v>
                </c:pt>
                <c:pt idx="307">
                  <c:v>3.3492822966507241E-2</c:v>
                </c:pt>
                <c:pt idx="308">
                  <c:v>3.1428571428571361E-2</c:v>
                </c:pt>
                <c:pt idx="309">
                  <c:v>3.228869895536568E-2</c:v>
                </c:pt>
                <c:pt idx="310">
                  <c:v>3.5137701804368593E-2</c:v>
                </c:pt>
                <c:pt idx="311">
                  <c:v>3.7986704653371284E-2</c:v>
                </c:pt>
                <c:pt idx="312">
                  <c:v>3.8862559241706007E-2</c:v>
                </c:pt>
                <c:pt idx="313">
                  <c:v>3.1132075471698162E-2</c:v>
                </c:pt>
                <c:pt idx="314">
                  <c:v>2.2556390977443552E-2</c:v>
                </c:pt>
                <c:pt idx="315">
                  <c:v>1.5902712815715425E-2</c:v>
                </c:pt>
                <c:pt idx="316">
                  <c:v>1.491146318732528E-2</c:v>
                </c:pt>
                <c:pt idx="317">
                  <c:v>1.7657992565055736E-2</c:v>
                </c:pt>
                <c:pt idx="318">
                  <c:v>1.5769944341373021E-2</c:v>
                </c:pt>
                <c:pt idx="319">
                  <c:v>1.5740740740740833E-2</c:v>
                </c:pt>
                <c:pt idx="320">
                  <c:v>1.7543859649122862E-2</c:v>
                </c:pt>
                <c:pt idx="321">
                  <c:v>1.4719411223550916E-2</c:v>
                </c:pt>
                <c:pt idx="322">
                  <c:v>1.2844036697247763E-2</c:v>
                </c:pt>
                <c:pt idx="323">
                  <c:v>1.0978956999085021E-2</c:v>
                </c:pt>
                <c:pt idx="324">
                  <c:v>1.4598540145985384E-2</c:v>
                </c:pt>
                <c:pt idx="325">
                  <c:v>2.1043000914912957E-2</c:v>
                </c:pt>
                <c:pt idx="326">
                  <c:v>3.0330882352941124E-2</c:v>
                </c:pt>
                <c:pt idx="327">
                  <c:v>3.7753222836095945E-2</c:v>
                </c:pt>
                <c:pt idx="328">
                  <c:v>3.8567493112947604E-2</c:v>
                </c:pt>
                <c:pt idx="329">
                  <c:v>3.6529680365296802E-2</c:v>
                </c:pt>
                <c:pt idx="330">
                  <c:v>3.926940639269394E-2</c:v>
                </c:pt>
                <c:pt idx="331">
                  <c:v>4.2844120328167756E-2</c:v>
                </c:pt>
                <c:pt idx="332">
                  <c:v>4.3557168784029043E-2</c:v>
                </c:pt>
                <c:pt idx="333">
                  <c:v>4.5330915684496764E-2</c:v>
                </c:pt>
                <c:pt idx="334">
                  <c:v>4.5289855072463858E-2</c:v>
                </c:pt>
                <c:pt idx="335">
                  <c:v>4.4343891402714997E-2</c:v>
                </c:pt>
                <c:pt idx="336">
                  <c:v>4.0467625899280657E-2</c:v>
                </c:pt>
                <c:pt idx="337">
                  <c:v>3.9426523297491078E-2</c:v>
                </c:pt>
                <c:pt idx="338">
                  <c:v>3.9250669045495234E-2</c:v>
                </c:pt>
                <c:pt idx="339">
                  <c:v>3.9041703637976877E-2</c:v>
                </c:pt>
                <c:pt idx="340">
                  <c:v>3.89036251105217E-2</c:v>
                </c:pt>
                <c:pt idx="341">
                  <c:v>3.9647577092511099E-2</c:v>
                </c:pt>
                <c:pt idx="342">
                  <c:v>4.1300527240773377E-2</c:v>
                </c:pt>
                <c:pt idx="343">
                  <c:v>4.0209790209790208E-2</c:v>
                </c:pt>
                <c:pt idx="344">
                  <c:v>4.1739130434782501E-2</c:v>
                </c:pt>
                <c:pt idx="345">
                  <c:v>4.249783174327848E-2</c:v>
                </c:pt>
                <c:pt idx="346">
                  <c:v>4.2461005199306623E-2</c:v>
                </c:pt>
                <c:pt idx="347">
                  <c:v>4.4194107452339537E-2</c:v>
                </c:pt>
                <c:pt idx="348">
                  <c:v>4.6672428694900514E-2</c:v>
                </c:pt>
                <c:pt idx="349">
                  <c:v>4.8275862068965392E-2</c:v>
                </c:pt>
                <c:pt idx="350">
                  <c:v>4.9785407725321917E-2</c:v>
                </c:pt>
                <c:pt idx="351">
                  <c:v>5.1238257899231421E-2</c:v>
                </c:pt>
                <c:pt idx="352">
                  <c:v>5.3617021276595622E-2</c:v>
                </c:pt>
                <c:pt idx="353">
                  <c:v>5.1694915254237195E-2</c:v>
                </c:pt>
                <c:pt idx="354">
                  <c:v>4.9789029535864948E-2</c:v>
                </c:pt>
                <c:pt idx="355">
                  <c:v>4.705882352941182E-2</c:v>
                </c:pt>
                <c:pt idx="356">
                  <c:v>4.3405676126878179E-2</c:v>
                </c:pt>
                <c:pt idx="357">
                  <c:v>4.4925124792013271E-2</c:v>
                </c:pt>
                <c:pt idx="358">
                  <c:v>4.6550290939318506E-2</c:v>
                </c:pt>
                <c:pt idx="359">
                  <c:v>4.647302904564321E-2</c:v>
                </c:pt>
                <c:pt idx="360">
                  <c:v>5.2023121387283267E-2</c:v>
                </c:pt>
                <c:pt idx="361">
                  <c:v>5.2631578947368363E-2</c:v>
                </c:pt>
                <c:pt idx="362">
                  <c:v>5.2330335241210113E-2</c:v>
                </c:pt>
                <c:pt idx="363">
                  <c:v>4.7116165718927849E-2</c:v>
                </c:pt>
                <c:pt idx="364">
                  <c:v>4.3618739903069415E-2</c:v>
                </c:pt>
                <c:pt idx="365">
                  <c:v>4.6736502820306391E-2</c:v>
                </c:pt>
                <c:pt idx="366">
                  <c:v>4.8231511254019255E-2</c:v>
                </c:pt>
                <c:pt idx="367">
                  <c:v>5.6179775280898792E-2</c:v>
                </c:pt>
                <c:pt idx="368">
                  <c:v>6.1599999999999877E-2</c:v>
                </c:pt>
                <c:pt idx="369">
                  <c:v>6.2898089171974592E-2</c:v>
                </c:pt>
                <c:pt idx="370">
                  <c:v>6.2748212867355102E-2</c:v>
                </c:pt>
                <c:pt idx="371">
                  <c:v>6.1062648691514898E-2</c:v>
                </c:pt>
                <c:pt idx="372">
                  <c:v>5.6514913657770727E-2</c:v>
                </c:pt>
                <c:pt idx="373">
                  <c:v>5.3125000000000089E-2</c:v>
                </c:pt>
                <c:pt idx="374">
                  <c:v>4.8951048951048959E-2</c:v>
                </c:pt>
                <c:pt idx="375">
                  <c:v>4.8875096974398735E-2</c:v>
                </c:pt>
                <c:pt idx="376">
                  <c:v>4.9535603715170407E-2</c:v>
                </c:pt>
                <c:pt idx="377">
                  <c:v>4.6959199384141614E-2</c:v>
                </c:pt>
                <c:pt idx="378">
                  <c:v>4.4478527607361817E-2</c:v>
                </c:pt>
                <c:pt idx="379">
                  <c:v>3.7993920972644313E-2</c:v>
                </c:pt>
                <c:pt idx="380">
                  <c:v>3.3911077618688834E-2</c:v>
                </c:pt>
                <c:pt idx="381">
                  <c:v>2.9213483146067531E-2</c:v>
                </c:pt>
                <c:pt idx="382">
                  <c:v>2.9895366218236186E-2</c:v>
                </c:pt>
                <c:pt idx="383">
                  <c:v>3.0642750373692129E-2</c:v>
                </c:pt>
                <c:pt idx="384">
                  <c:v>2.6002971768201988E-2</c:v>
                </c:pt>
                <c:pt idx="385">
                  <c:v>2.8189910979228294E-2</c:v>
                </c:pt>
                <c:pt idx="386">
                  <c:v>3.185185185185202E-2</c:v>
                </c:pt>
                <c:pt idx="387">
                  <c:v>3.1804733727810675E-2</c:v>
                </c:pt>
                <c:pt idx="388">
                  <c:v>3.0235988200590036E-2</c:v>
                </c:pt>
                <c:pt idx="389">
                  <c:v>3.0882352941176361E-2</c:v>
                </c:pt>
                <c:pt idx="390">
                  <c:v>3.1571218795888534E-2</c:v>
                </c:pt>
                <c:pt idx="391">
                  <c:v>3.1478770131771583E-2</c:v>
                </c:pt>
                <c:pt idx="392">
                  <c:v>2.9883381924198371E-2</c:v>
                </c:pt>
                <c:pt idx="393">
                  <c:v>3.2023289665211063E-2</c:v>
                </c:pt>
                <c:pt idx="394">
                  <c:v>3.0478955007256836E-2</c:v>
                </c:pt>
                <c:pt idx="395">
                  <c:v>2.9006526468455363E-2</c:v>
                </c:pt>
                <c:pt idx="396">
                  <c:v>3.2585083272990589E-2</c:v>
                </c:pt>
                <c:pt idx="397">
                  <c:v>3.2467532467532534E-2</c:v>
                </c:pt>
                <c:pt idx="398">
                  <c:v>3.086862885857844E-2</c:v>
                </c:pt>
                <c:pt idx="399">
                  <c:v>3.2258064516129004E-2</c:v>
                </c:pt>
                <c:pt idx="400">
                  <c:v>3.2211882605583497E-2</c:v>
                </c:pt>
                <c:pt idx="401">
                  <c:v>2.9957203994293913E-2</c:v>
                </c:pt>
                <c:pt idx="402">
                  <c:v>2.77580071174377E-2</c:v>
                </c:pt>
                <c:pt idx="403">
                  <c:v>2.767920511000721E-2</c:v>
                </c:pt>
                <c:pt idx="404">
                  <c:v>2.689313517338987E-2</c:v>
                </c:pt>
                <c:pt idx="405">
                  <c:v>2.7503526093088704E-2</c:v>
                </c:pt>
                <c:pt idx="406">
                  <c:v>2.6760563380281877E-2</c:v>
                </c:pt>
                <c:pt idx="407">
                  <c:v>2.748414376321362E-2</c:v>
                </c:pt>
                <c:pt idx="408">
                  <c:v>2.5245441795231471E-2</c:v>
                </c:pt>
                <c:pt idx="409">
                  <c:v>2.515723270440251E-2</c:v>
                </c:pt>
                <c:pt idx="410">
                  <c:v>2.5069637883008422E-2</c:v>
                </c:pt>
                <c:pt idx="411">
                  <c:v>2.3611111111111249E-2</c:v>
                </c:pt>
                <c:pt idx="412">
                  <c:v>2.2884882108183069E-2</c:v>
                </c:pt>
                <c:pt idx="413">
                  <c:v>2.4930747922437657E-2</c:v>
                </c:pt>
                <c:pt idx="414">
                  <c:v>2.7700831024930705E-2</c:v>
                </c:pt>
                <c:pt idx="415">
                  <c:v>2.9005524861878351E-2</c:v>
                </c:pt>
                <c:pt idx="416">
                  <c:v>2.9634734665747731E-2</c:v>
                </c:pt>
                <c:pt idx="417">
                  <c:v>2.6080988332189525E-2</c:v>
                </c:pt>
                <c:pt idx="418">
                  <c:v>2.6748971193415461E-2</c:v>
                </c:pt>
                <c:pt idx="419">
                  <c:v>2.6748971193415461E-2</c:v>
                </c:pt>
                <c:pt idx="420">
                  <c:v>2.8043775649794878E-2</c:v>
                </c:pt>
                <c:pt idx="421">
                  <c:v>2.8629856850715951E-2</c:v>
                </c:pt>
                <c:pt idx="422">
                  <c:v>2.8532608695652328E-2</c:v>
                </c:pt>
                <c:pt idx="423">
                  <c:v>3.0529172320217013E-2</c:v>
                </c:pt>
                <c:pt idx="424">
                  <c:v>3.1864406779660959E-2</c:v>
                </c:pt>
                <c:pt idx="425">
                  <c:v>3.0405405405405483E-2</c:v>
                </c:pt>
                <c:pt idx="426">
                  <c:v>2.7628032345013542E-2</c:v>
                </c:pt>
                <c:pt idx="427">
                  <c:v>2.6174496644295386E-2</c:v>
                </c:pt>
                <c:pt idx="428">
                  <c:v>2.5435073627844584E-2</c:v>
                </c:pt>
                <c:pt idx="429">
                  <c:v>2.8093645484949858E-2</c:v>
                </c:pt>
                <c:pt idx="430">
                  <c:v>2.6052104208416971E-2</c:v>
                </c:pt>
                <c:pt idx="431">
                  <c:v>2.5384101536406245E-2</c:v>
                </c:pt>
                <c:pt idx="432">
                  <c:v>2.7278775781769848E-2</c:v>
                </c:pt>
                <c:pt idx="433">
                  <c:v>2.6507620941020438E-2</c:v>
                </c:pt>
                <c:pt idx="434">
                  <c:v>2.8401585204755442E-2</c:v>
                </c:pt>
                <c:pt idx="435">
                  <c:v>2.8966425279789432E-2</c:v>
                </c:pt>
                <c:pt idx="436">
                  <c:v>2.890932982917227E-2</c:v>
                </c:pt>
                <c:pt idx="437">
                  <c:v>2.7540983606557212E-2</c:v>
                </c:pt>
                <c:pt idx="438">
                  <c:v>2.9508196721311553E-2</c:v>
                </c:pt>
                <c:pt idx="439">
                  <c:v>2.877697841726623E-2</c:v>
                </c:pt>
                <c:pt idx="440">
                  <c:v>3.0026109660574507E-2</c:v>
                </c:pt>
                <c:pt idx="441">
                  <c:v>2.9928432010410067E-2</c:v>
                </c:pt>
                <c:pt idx="442">
                  <c:v>3.2552083333333259E-2</c:v>
                </c:pt>
                <c:pt idx="443">
                  <c:v>3.3224755700325792E-2</c:v>
                </c:pt>
                <c:pt idx="444">
                  <c:v>3.0440414507771907E-2</c:v>
                </c:pt>
                <c:pt idx="445">
                  <c:v>3.0342156229825612E-2</c:v>
                </c:pt>
                <c:pt idx="446">
                  <c:v>2.7617212588310958E-2</c:v>
                </c:pt>
                <c:pt idx="447">
                  <c:v>2.4952015355086177E-2</c:v>
                </c:pt>
                <c:pt idx="448">
                  <c:v>2.2349936143039484E-2</c:v>
                </c:pt>
                <c:pt idx="449">
                  <c:v>2.2973835354180183E-2</c:v>
                </c:pt>
                <c:pt idx="450">
                  <c:v>2.2292993630573354E-2</c:v>
                </c:pt>
                <c:pt idx="451">
                  <c:v>2.2250476795931284E-2</c:v>
                </c:pt>
                <c:pt idx="452">
                  <c:v>2.1546261089987251E-2</c:v>
                </c:pt>
                <c:pt idx="453">
                  <c:v>2.0846493998736504E-2</c:v>
                </c:pt>
                <c:pt idx="454">
                  <c:v>1.8284993694829721E-2</c:v>
                </c:pt>
                <c:pt idx="455">
                  <c:v>1.7023959646910614E-2</c:v>
                </c:pt>
                <c:pt idx="456">
                  <c:v>1.5713387806411072E-2</c:v>
                </c:pt>
                <c:pt idx="457">
                  <c:v>1.441102756892243E-2</c:v>
                </c:pt>
                <c:pt idx="458">
                  <c:v>1.3749999999999929E-2</c:v>
                </c:pt>
                <c:pt idx="459">
                  <c:v>1.4357053682896526E-2</c:v>
                </c:pt>
                <c:pt idx="460">
                  <c:v>1.6864459712679691E-2</c:v>
                </c:pt>
                <c:pt idx="461">
                  <c:v>1.6843418590143378E-2</c:v>
                </c:pt>
                <c:pt idx="462">
                  <c:v>1.6822429906542036E-2</c:v>
                </c:pt>
                <c:pt idx="463">
                  <c:v>1.6169154228855787E-2</c:v>
                </c:pt>
                <c:pt idx="464">
                  <c:v>1.4888337468982771E-2</c:v>
                </c:pt>
                <c:pt idx="465">
                  <c:v>1.4851485148514865E-2</c:v>
                </c:pt>
                <c:pt idx="466">
                  <c:v>1.5479876160990669E-2</c:v>
                </c:pt>
                <c:pt idx="467">
                  <c:v>1.6119032858028515E-2</c:v>
                </c:pt>
                <c:pt idx="468">
                  <c:v>1.6707920792079278E-2</c:v>
                </c:pt>
                <c:pt idx="469">
                  <c:v>1.6059295861643008E-2</c:v>
                </c:pt>
                <c:pt idx="470">
                  <c:v>1.7262638717632672E-2</c:v>
                </c:pt>
                <c:pt idx="471">
                  <c:v>2.2769230769230653E-2</c:v>
                </c:pt>
                <c:pt idx="472">
                  <c:v>2.0884520884520752E-2</c:v>
                </c:pt>
                <c:pt idx="473">
                  <c:v>1.9631901840490684E-2</c:v>
                </c:pt>
                <c:pt idx="474">
                  <c:v>2.1446078431372584E-2</c:v>
                </c:pt>
                <c:pt idx="475">
                  <c:v>2.2643818849449104E-2</c:v>
                </c:pt>
                <c:pt idx="476">
                  <c:v>2.6283618581907087E-2</c:v>
                </c:pt>
                <c:pt idx="477">
                  <c:v>2.5609756097560998E-2</c:v>
                </c:pt>
                <c:pt idx="478">
                  <c:v>2.6219512195122086E-2</c:v>
                </c:pt>
                <c:pt idx="479">
                  <c:v>2.6845637583892579E-2</c:v>
                </c:pt>
                <c:pt idx="480">
                  <c:v>2.7388922702373808E-2</c:v>
                </c:pt>
                <c:pt idx="481">
                  <c:v>3.2218844984802431E-2</c:v>
                </c:pt>
                <c:pt idx="482">
                  <c:v>3.7575757575757596E-2</c:v>
                </c:pt>
                <c:pt idx="483">
                  <c:v>3.0685920577617543E-2</c:v>
                </c:pt>
                <c:pt idx="484">
                  <c:v>3.1889290012033777E-2</c:v>
                </c:pt>
                <c:pt idx="485">
                  <c:v>3.7304452466907501E-2</c:v>
                </c:pt>
                <c:pt idx="486">
                  <c:v>3.6592681463707422E-2</c:v>
                </c:pt>
                <c:pt idx="487">
                  <c:v>3.4111310592459754E-2</c:v>
                </c:pt>
                <c:pt idx="488">
                  <c:v>3.4544371649791517E-2</c:v>
                </c:pt>
                <c:pt idx="489">
                  <c:v>3.4482758620689724E-2</c:v>
                </c:pt>
                <c:pt idx="490">
                  <c:v>3.446226975638722E-2</c:v>
                </c:pt>
                <c:pt idx="491">
                  <c:v>3.3868092691621943E-2</c:v>
                </c:pt>
                <c:pt idx="492">
                  <c:v>3.7322274881516515E-2</c:v>
                </c:pt>
                <c:pt idx="493">
                  <c:v>3.5335689045936425E-2</c:v>
                </c:pt>
                <c:pt idx="494">
                  <c:v>2.9205607476635587E-2</c:v>
                </c:pt>
                <c:pt idx="495">
                  <c:v>3.2691185055458316E-2</c:v>
                </c:pt>
                <c:pt idx="496">
                  <c:v>3.6151603498542295E-2</c:v>
                </c:pt>
                <c:pt idx="497">
                  <c:v>3.2482598607888491E-2</c:v>
                </c:pt>
                <c:pt idx="498">
                  <c:v>2.7199074074073959E-2</c:v>
                </c:pt>
                <c:pt idx="499">
                  <c:v>2.7199074074073959E-2</c:v>
                </c:pt>
                <c:pt idx="500">
                  <c:v>2.648244099021313E-2</c:v>
                </c:pt>
                <c:pt idx="501">
                  <c:v>2.1264367816091978E-2</c:v>
                </c:pt>
                <c:pt idx="502">
                  <c:v>1.895462377943713E-2</c:v>
                </c:pt>
                <c:pt idx="503">
                  <c:v>1.551724137931032E-2</c:v>
                </c:pt>
                <c:pt idx="504">
                  <c:v>1.142204454597362E-2</c:v>
                </c:pt>
                <c:pt idx="505">
                  <c:v>1.1376564277588264E-2</c:v>
                </c:pt>
                <c:pt idx="506">
                  <c:v>1.4755959137344066E-2</c:v>
                </c:pt>
                <c:pt idx="507">
                  <c:v>1.6393442622950838E-2</c:v>
                </c:pt>
                <c:pt idx="508">
                  <c:v>1.1817670230725996E-2</c:v>
                </c:pt>
                <c:pt idx="509">
                  <c:v>1.0674157303370846E-2</c:v>
                </c:pt>
                <c:pt idx="510">
                  <c:v>1.4647887323943731E-2</c:v>
                </c:pt>
                <c:pt idx="511">
                  <c:v>1.8028169014084439E-2</c:v>
                </c:pt>
                <c:pt idx="512">
                  <c:v>1.5143017386427315E-2</c:v>
                </c:pt>
                <c:pt idx="513">
                  <c:v>2.0258863252673232E-2</c:v>
                </c:pt>
                <c:pt idx="514">
                  <c:v>2.1984216459977501E-2</c:v>
                </c:pt>
                <c:pt idx="515">
                  <c:v>2.3769100169779289E-2</c:v>
                </c:pt>
                <c:pt idx="516">
                  <c:v>2.5974025974025983E-2</c:v>
                </c:pt>
                <c:pt idx="517">
                  <c:v>2.9808773903261976E-2</c:v>
                </c:pt>
                <c:pt idx="518">
                  <c:v>3.0201342281878985E-2</c:v>
                </c:pt>
                <c:pt idx="519">
                  <c:v>2.2246941045606317E-2</c:v>
                </c:pt>
                <c:pt idx="520">
                  <c:v>2.0578420467185721E-2</c:v>
                </c:pt>
                <c:pt idx="521">
                  <c:v>2.1122846025569686E-2</c:v>
                </c:pt>
                <c:pt idx="522">
                  <c:v>2.1099389228206533E-2</c:v>
                </c:pt>
                <c:pt idx="523">
                  <c:v>2.1582733812949728E-2</c:v>
                </c:pt>
                <c:pt idx="524">
                  <c:v>2.3204419889502725E-2</c:v>
                </c:pt>
                <c:pt idx="525">
                  <c:v>2.0408163265306145E-2</c:v>
                </c:pt>
                <c:pt idx="526">
                  <c:v>1.7650303364588948E-2</c:v>
                </c:pt>
                <c:pt idx="527">
                  <c:v>1.8794914317302513E-2</c:v>
                </c:pt>
                <c:pt idx="528">
                  <c:v>1.9262520638414937E-2</c:v>
                </c:pt>
                <c:pt idx="529">
                  <c:v>1.6930638995084513E-2</c:v>
                </c:pt>
                <c:pt idx="530">
                  <c:v>1.7372421281216077E-2</c:v>
                </c:pt>
                <c:pt idx="531">
                  <c:v>2.285092491838947E-2</c:v>
                </c:pt>
                <c:pt idx="532">
                  <c:v>3.0517711171662132E-2</c:v>
                </c:pt>
                <c:pt idx="533">
                  <c:v>3.2661948829613596E-2</c:v>
                </c:pt>
                <c:pt idx="534">
                  <c:v>2.9907558455682492E-2</c:v>
                </c:pt>
                <c:pt idx="535">
                  <c:v>2.6543878656554831E-2</c:v>
                </c:pt>
                <c:pt idx="536">
                  <c:v>2.5377969762419017E-2</c:v>
                </c:pt>
                <c:pt idx="537">
                  <c:v>3.189189189189201E-2</c:v>
                </c:pt>
                <c:pt idx="538">
                  <c:v>3.5230352303523116E-2</c:v>
                </c:pt>
                <c:pt idx="539">
                  <c:v>3.255561584373301E-2</c:v>
                </c:pt>
                <c:pt idx="540">
                  <c:v>2.9697624190064831E-2</c:v>
                </c:pt>
                <c:pt idx="541">
                  <c:v>3.0075187969925032E-2</c:v>
                </c:pt>
                <c:pt idx="542">
                  <c:v>3.1483457844183604E-2</c:v>
                </c:pt>
                <c:pt idx="543">
                  <c:v>3.5106382978723483E-2</c:v>
                </c:pt>
                <c:pt idx="544">
                  <c:v>2.8027498677948293E-2</c:v>
                </c:pt>
                <c:pt idx="545">
                  <c:v>2.530311017395892E-2</c:v>
                </c:pt>
                <c:pt idx="546">
                  <c:v>3.1678986272439369E-2</c:v>
                </c:pt>
                <c:pt idx="547">
                  <c:v>3.641160949868083E-2</c:v>
                </c:pt>
                <c:pt idx="548">
                  <c:v>4.6866771985255351E-2</c:v>
                </c:pt>
                <c:pt idx="549">
                  <c:v>4.3478260869565188E-2</c:v>
                </c:pt>
                <c:pt idx="550">
                  <c:v>3.4554973821989465E-2</c:v>
                </c:pt>
                <c:pt idx="551">
                  <c:v>3.4156594850236477E-2</c:v>
                </c:pt>
                <c:pt idx="552">
                  <c:v>3.9853172522286373E-2</c:v>
                </c:pt>
                <c:pt idx="553">
                  <c:v>3.59749739311781E-2</c:v>
                </c:pt>
                <c:pt idx="554">
                  <c:v>3.3626487325400856E-2</c:v>
                </c:pt>
                <c:pt idx="555">
                  <c:v>3.5457348406988665E-2</c:v>
                </c:pt>
                <c:pt idx="556">
                  <c:v>4.1666666666666741E-2</c:v>
                </c:pt>
                <c:pt idx="557">
                  <c:v>4.3187660668380534E-2</c:v>
                </c:pt>
                <c:pt idx="558">
                  <c:v>4.1453428863869046E-2</c:v>
                </c:pt>
                <c:pt idx="559">
                  <c:v>3.8187372708757605E-2</c:v>
                </c:pt>
                <c:pt idx="560">
                  <c:v>2.0623742454728422E-2</c:v>
                </c:pt>
                <c:pt idx="561">
                  <c:v>1.3052208835341528E-2</c:v>
                </c:pt>
                <c:pt idx="562">
                  <c:v>1.9736842105263275E-2</c:v>
                </c:pt>
                <c:pt idx="563">
                  <c:v>2.5406504065040636E-2</c:v>
                </c:pt>
                <c:pt idx="564">
                  <c:v>2.0756429652042385E-2</c:v>
                </c:pt>
                <c:pt idx="565">
                  <c:v>2.4151987921489759E-2</c:v>
                </c:pt>
                <c:pt idx="566">
                  <c:v>2.7787787787787677E-2</c:v>
                </c:pt>
                <c:pt idx="567">
                  <c:v>2.5736972704714756E-2</c:v>
                </c:pt>
                <c:pt idx="568">
                  <c:v>2.6908641975308623E-2</c:v>
                </c:pt>
                <c:pt idx="569">
                  <c:v>2.6870379497289321E-2</c:v>
                </c:pt>
                <c:pt idx="570">
                  <c:v>2.3582309582309557E-2</c:v>
                </c:pt>
                <c:pt idx="571">
                  <c:v>1.9700833742030355E-2</c:v>
                </c:pt>
                <c:pt idx="572">
                  <c:v>2.755051749630355E-2</c:v>
                </c:pt>
                <c:pt idx="573">
                  <c:v>3.5361744301288356E-2</c:v>
                </c:pt>
                <c:pt idx="574">
                  <c:v>4.3062034739454136E-2</c:v>
                </c:pt>
                <c:pt idx="575">
                  <c:v>4.0812685827551931E-2</c:v>
                </c:pt>
                <c:pt idx="576">
                  <c:v>4.2802940479013563E-2</c:v>
                </c:pt>
                <c:pt idx="577">
                  <c:v>4.0265554130487269E-2</c:v>
                </c:pt>
                <c:pt idx="578">
                  <c:v>3.981456231251701E-2</c:v>
                </c:pt>
                <c:pt idx="579">
                  <c:v>3.9368897748275122E-2</c:v>
                </c:pt>
                <c:pt idx="580">
                  <c:v>4.17554304180352E-2</c:v>
                </c:pt>
                <c:pt idx="581">
                  <c:v>5.0217900476117405E-2</c:v>
                </c:pt>
                <c:pt idx="582">
                  <c:v>5.6001229002539565E-2</c:v>
                </c:pt>
                <c:pt idx="583">
                  <c:v>5.3718551152623473E-2</c:v>
                </c:pt>
                <c:pt idx="584">
                  <c:v>4.9369274305721911E-2</c:v>
                </c:pt>
                <c:pt idx="585">
                  <c:v>3.655186277137501E-2</c:v>
                </c:pt>
                <c:pt idx="586">
                  <c:v>1.0695746918073956E-2</c:v>
                </c:pt>
                <c:pt idx="587">
                  <c:v>9.1412900645604367E-4</c:v>
                </c:pt>
                <c:pt idx="588">
                  <c:v>2.984650369528552E-4</c:v>
                </c:pt>
                <c:pt idx="589">
                  <c:v>2.361910880378737E-3</c:v>
                </c:pt>
                <c:pt idx="590">
                  <c:v>-3.8355625491738321E-3</c:v>
                </c:pt>
                <c:pt idx="591">
                  <c:v>-7.3688571521671742E-3</c:v>
                </c:pt>
                <c:pt idx="592">
                  <c:v>-1.2814357989586078E-2</c:v>
                </c:pt>
                <c:pt idx="593">
                  <c:v>-1.4267760436898702E-2</c:v>
                </c:pt>
                <c:pt idx="594">
                  <c:v>-2.097161353676058E-2</c:v>
                </c:pt>
                <c:pt idx="595">
                  <c:v>-1.4843486119606064E-2</c:v>
                </c:pt>
                <c:pt idx="596">
                  <c:v>-1.2862059666427395E-2</c:v>
                </c:pt>
                <c:pt idx="597">
                  <c:v>-1.8284827748612509E-3</c:v>
                </c:pt>
                <c:pt idx="598">
                  <c:v>1.8382958691302909E-2</c:v>
                </c:pt>
                <c:pt idx="599">
                  <c:v>2.7213311262058282E-2</c:v>
                </c:pt>
                <c:pt idx="600">
                  <c:v>2.6257086429576137E-2</c:v>
                </c:pt>
                <c:pt idx="601">
                  <c:v>2.1433317781453631E-2</c:v>
                </c:pt>
                <c:pt idx="602">
                  <c:v>2.3139594469439473E-2</c:v>
                </c:pt>
                <c:pt idx="603">
                  <c:v>2.2364471956480836E-2</c:v>
                </c:pt>
                <c:pt idx="604">
                  <c:v>2.0209860840939786E-2</c:v>
                </c:pt>
                <c:pt idx="605">
                  <c:v>1.053348972845658E-2</c:v>
                </c:pt>
                <c:pt idx="606">
                  <c:v>1.2351927783014638E-2</c:v>
                </c:pt>
                <c:pt idx="607">
                  <c:v>1.1481045618392027E-2</c:v>
                </c:pt>
                <c:pt idx="608">
                  <c:v>1.1436826581592729E-2</c:v>
                </c:pt>
                <c:pt idx="609">
                  <c:v>1.1721876055269531E-2</c:v>
                </c:pt>
                <c:pt idx="610">
                  <c:v>1.1431609115702734E-2</c:v>
                </c:pt>
                <c:pt idx="611">
                  <c:v>1.4957235273143077E-2</c:v>
                </c:pt>
                <c:pt idx="612">
                  <c:v>1.631846857448771E-2</c:v>
                </c:pt>
                <c:pt idx="613">
                  <c:v>2.1075846286581656E-2</c:v>
                </c:pt>
                <c:pt idx="614">
                  <c:v>2.6816032642408505E-2</c:v>
                </c:pt>
                <c:pt idx="615">
                  <c:v>3.1636308592764673E-2</c:v>
                </c:pt>
                <c:pt idx="616">
                  <c:v>3.5686457846345609E-2</c:v>
                </c:pt>
                <c:pt idx="617">
                  <c:v>3.5588282522423409E-2</c:v>
                </c:pt>
                <c:pt idx="618">
                  <c:v>3.6287159822210757E-2</c:v>
                </c:pt>
                <c:pt idx="619">
                  <c:v>3.7712081791197782E-2</c:v>
                </c:pt>
                <c:pt idx="620">
                  <c:v>3.8683568410402991E-2</c:v>
                </c:pt>
                <c:pt idx="621">
                  <c:v>3.5251999213574026E-2</c:v>
                </c:pt>
                <c:pt idx="622">
                  <c:v>3.3943775908008567E-2</c:v>
                </c:pt>
                <c:pt idx="623">
                  <c:v>2.9624188448710953E-2</c:v>
                </c:pt>
                <c:pt idx="624">
                  <c:v>2.9252167121508466E-2</c:v>
                </c:pt>
                <c:pt idx="625">
                  <c:v>2.8710987804382082E-2</c:v>
                </c:pt>
                <c:pt idx="626">
                  <c:v>2.6513981930217811E-2</c:v>
                </c:pt>
                <c:pt idx="627">
                  <c:v>2.3027398112989372E-2</c:v>
                </c:pt>
                <c:pt idx="628">
                  <c:v>1.7042537749375919E-2</c:v>
                </c:pt>
                <c:pt idx="629">
                  <c:v>1.6639937622385137E-2</c:v>
                </c:pt>
                <c:pt idx="630">
                  <c:v>1.4084507042253502E-2</c:v>
                </c:pt>
                <c:pt idx="631">
                  <c:v>1.692378997550148E-2</c:v>
                </c:pt>
                <c:pt idx="632">
                  <c:v>1.9912820806649911E-2</c:v>
                </c:pt>
                <c:pt idx="633">
                  <c:v>2.1623435988711304E-2</c:v>
                </c:pt>
                <c:pt idx="634">
                  <c:v>1.7641338460858469E-2</c:v>
                </c:pt>
                <c:pt idx="635">
                  <c:v>1.7410223687475579E-2</c:v>
                </c:pt>
                <c:pt idx="636">
                  <c:v>1.5948646681225531E-2</c:v>
                </c:pt>
                <c:pt idx="637">
                  <c:v>1.9779235097490577E-2</c:v>
                </c:pt>
                <c:pt idx="638">
                  <c:v>1.4738962125967703E-2</c:v>
                </c:pt>
                <c:pt idx="639">
                  <c:v>1.0630853814894481E-2</c:v>
                </c:pt>
                <c:pt idx="640">
                  <c:v>1.3619650588516885E-2</c:v>
                </c:pt>
                <c:pt idx="641">
                  <c:v>1.7544165453768912E-2</c:v>
                </c:pt>
                <c:pt idx="642">
                  <c:v>1.9606816118443948E-2</c:v>
                </c:pt>
                <c:pt idx="643">
                  <c:v>1.5183675595431989E-2</c:v>
                </c:pt>
                <c:pt idx="644">
                  <c:v>1.184925261552161E-2</c:v>
                </c:pt>
                <c:pt idx="645">
                  <c:v>9.6361270464340176E-3</c:v>
                </c:pt>
                <c:pt idx="646">
                  <c:v>1.2370722045339066E-2</c:v>
                </c:pt>
                <c:pt idx="647">
                  <c:v>1.501735619618394E-2</c:v>
                </c:pt>
                <c:pt idx="648">
                  <c:v>1.5789473684210575E-2</c:v>
                </c:pt>
                <c:pt idx="649">
                  <c:v>1.1263492501055294E-2</c:v>
                </c:pt>
                <c:pt idx="650">
                  <c:v>1.5122028757630801E-2</c:v>
                </c:pt>
                <c:pt idx="651">
                  <c:v>1.9528578985167577E-2</c:v>
                </c:pt>
                <c:pt idx="652">
                  <c:v>2.1271115499366777E-2</c:v>
                </c:pt>
                <c:pt idx="653">
                  <c:v>2.0723413731670526E-2</c:v>
                </c:pt>
                <c:pt idx="654">
                  <c:v>1.9923286357643066E-2</c:v>
                </c:pt>
                <c:pt idx="655">
                  <c:v>1.6996113341628316E-2</c:v>
                </c:pt>
                <c:pt idx="656">
                  <c:v>1.657918675715031E-2</c:v>
                </c:pt>
                <c:pt idx="657">
                  <c:v>1.664340215632043E-2</c:v>
                </c:pt>
                <c:pt idx="658">
                  <c:v>1.3223551823708934E-2</c:v>
                </c:pt>
                <c:pt idx="659">
                  <c:v>7.564932696557447E-3</c:v>
                </c:pt>
                <c:pt idx="660">
                  <c:v>-8.9348313069648189E-4</c:v>
                </c:pt>
                <c:pt idx="661">
                  <c:v>-2.5129801815304553E-4</c:v>
                </c:pt>
                <c:pt idx="662">
                  <c:v>-7.3637390866432284E-4</c:v>
                </c:pt>
                <c:pt idx="663">
                  <c:v>-1.9951744617668909E-3</c:v>
                </c:pt>
                <c:pt idx="664">
                  <c:v>-3.9932744850779134E-4</c:v>
                </c:pt>
                <c:pt idx="665">
                  <c:v>1.2377120368545214E-3</c:v>
                </c:pt>
                <c:pt idx="666">
                  <c:v>1.695697796432194E-3</c:v>
                </c:pt>
                <c:pt idx="667">
                  <c:v>1.9507929300572879E-3</c:v>
                </c:pt>
                <c:pt idx="668">
                  <c:v>-3.612974780596856E-4</c:v>
                </c:pt>
                <c:pt idx="669">
                  <c:v>1.7057443573555986E-3</c:v>
                </c:pt>
                <c:pt idx="670">
                  <c:v>5.017975786678841E-3</c:v>
                </c:pt>
                <c:pt idx="671">
                  <c:v>7.2951978604158807E-3</c:v>
                </c:pt>
                <c:pt idx="672">
                  <c:v>1.3730868138309926E-2</c:v>
                </c:pt>
                <c:pt idx="673">
                  <c:v>1.0177997801654737E-2</c:v>
                </c:pt>
                <c:pt idx="674">
                  <c:v>8.5253622114274119E-3</c:v>
                </c:pt>
                <c:pt idx="675">
                  <c:v>1.1251104188944261E-2</c:v>
                </c:pt>
                <c:pt idx="676">
                  <c:v>1.0193225541935691E-2</c:v>
                </c:pt>
                <c:pt idx="677">
                  <c:v>9.9732649452308753E-3</c:v>
                </c:pt>
                <c:pt idx="678">
                  <c:v>8.2713887049870038E-3</c:v>
                </c:pt>
                <c:pt idx="679">
                  <c:v>1.0628745027610353E-2</c:v>
                </c:pt>
                <c:pt idx="680">
                  <c:v>1.4637836474815646E-2</c:v>
                </c:pt>
                <c:pt idx="681">
                  <c:v>1.6359875209176034E-2</c:v>
                </c:pt>
                <c:pt idx="682">
                  <c:v>1.6925371625037933E-2</c:v>
                </c:pt>
                <c:pt idx="683">
                  <c:v>2.074622132966919E-2</c:v>
                </c:pt>
                <c:pt idx="684">
                  <c:v>2.5000422090529995E-2</c:v>
                </c:pt>
                <c:pt idx="685">
                  <c:v>2.7379581714893186E-2</c:v>
                </c:pt>
                <c:pt idx="686">
                  <c:v>2.3806124334402767E-2</c:v>
                </c:pt>
                <c:pt idx="687">
                  <c:v>2.1996898784172991E-2</c:v>
                </c:pt>
                <c:pt idx="688">
                  <c:v>1.8748777208413614E-2</c:v>
                </c:pt>
                <c:pt idx="689">
                  <c:v>1.633487955256463E-2</c:v>
                </c:pt>
                <c:pt idx="690">
                  <c:v>1.727978456372492E-2</c:v>
                </c:pt>
                <c:pt idx="691">
                  <c:v>1.9389742120581754E-2</c:v>
                </c:pt>
                <c:pt idx="692">
                  <c:v>2.2329638650032235E-2</c:v>
                </c:pt>
                <c:pt idx="693">
                  <c:v>2.0411287019761692E-2</c:v>
                </c:pt>
                <c:pt idx="694">
                  <c:v>2.2025829386831841E-2</c:v>
                </c:pt>
                <c:pt idx="695">
                  <c:v>2.1090824745684245E-2</c:v>
                </c:pt>
                <c:pt idx="696">
                  <c:v>2.0705076202751638E-2</c:v>
                </c:pt>
                <c:pt idx="697">
                  <c:v>2.2117954212386604E-2</c:v>
                </c:pt>
                <c:pt idx="698">
                  <c:v>2.3597114039729084E-2</c:v>
                </c:pt>
                <c:pt idx="699">
                  <c:v>2.4627439433348108E-2</c:v>
                </c:pt>
                <c:pt idx="700">
                  <c:v>2.8010117148075553E-2</c:v>
                </c:pt>
                <c:pt idx="701">
                  <c:v>2.8715478353166901E-2</c:v>
                </c:pt>
                <c:pt idx="702">
                  <c:v>2.9495150866471143E-2</c:v>
                </c:pt>
                <c:pt idx="703">
                  <c:v>2.6991801041874375E-2</c:v>
                </c:pt>
                <c:pt idx="704">
                  <c:v>2.2769721941990007E-2</c:v>
                </c:pt>
                <c:pt idx="705">
                  <c:v>2.5224699286070296E-2</c:v>
                </c:pt>
                <c:pt idx="706">
                  <c:v>2.1766010321524032E-2</c:v>
                </c:pt>
                <c:pt idx="707">
                  <c:v>1.9101588486313714E-2</c:v>
                </c:pt>
                <c:pt idx="708">
                  <c:v>1.5512351381991252E-2</c:v>
                </c:pt>
                <c:pt idx="709">
                  <c:v>1.5201352659333089E-2</c:v>
                </c:pt>
                <c:pt idx="710">
                  <c:v>1.8625227405691724E-2</c:v>
                </c:pt>
                <c:pt idx="711">
                  <c:v>1.9964397755302565E-2</c:v>
                </c:pt>
                <c:pt idx="712">
                  <c:v>1.7902284687663972E-2</c:v>
                </c:pt>
                <c:pt idx="713">
                  <c:v>1.6484846560762545E-2</c:v>
                </c:pt>
                <c:pt idx="714">
                  <c:v>1.8114648063935146E-2</c:v>
                </c:pt>
                <c:pt idx="715">
                  <c:v>1.7497798894291483E-2</c:v>
                </c:pt>
                <c:pt idx="716">
                  <c:v>1.7113045131695204E-2</c:v>
                </c:pt>
                <c:pt idx="717">
                  <c:v>1.7640429444213845E-2</c:v>
                </c:pt>
                <c:pt idx="718">
                  <c:v>2.0512779818916194E-2</c:v>
                </c:pt>
                <c:pt idx="719">
                  <c:v>2.2851297401217163E-2</c:v>
                </c:pt>
                <c:pt idx="720">
                  <c:v>2.4865719552504606E-2</c:v>
                </c:pt>
                <c:pt idx="721">
                  <c:v>2.3348735639459495E-2</c:v>
                </c:pt>
                <c:pt idx="722">
                  <c:v>1.5393269919198094E-2</c:v>
                </c:pt>
                <c:pt idx="723">
                  <c:v>3.290966863368272E-3</c:v>
                </c:pt>
                <c:pt idx="724">
                  <c:v>1.1792637021070806E-3</c:v>
                </c:pt>
                <c:pt idx="725">
                  <c:v>6.4573304755548566E-3</c:v>
                </c:pt>
                <c:pt idx="726">
                  <c:v>9.8608182530370847E-3</c:v>
                </c:pt>
                <c:pt idx="727">
                  <c:v>1.3096453823307153E-2</c:v>
                </c:pt>
                <c:pt idx="728">
                  <c:v>1.3713248610564666E-2</c:v>
                </c:pt>
                <c:pt idx="729">
                  <c:v>1.1820661677274913E-2</c:v>
                </c:pt>
                <c:pt idx="730">
                  <c:v>1.1745357842679605E-2</c:v>
                </c:pt>
                <c:pt idx="731">
                  <c:v>1.3620054947193205E-2</c:v>
                </c:pt>
                <c:pt idx="732">
                  <c:v>1.3997697415600863E-2</c:v>
                </c:pt>
                <c:pt idx="733">
                  <c:v>1.6762152173745104E-2</c:v>
                </c:pt>
                <c:pt idx="734">
                  <c:v>2.6197625089591892E-2</c:v>
                </c:pt>
                <c:pt idx="735">
                  <c:v>4.1596948387021104E-2</c:v>
                </c:pt>
                <c:pt idx="736">
                  <c:v>4.9927065375944712E-2</c:v>
                </c:pt>
                <c:pt idx="737">
                  <c:v>5.3914514133213354E-2</c:v>
                </c:pt>
                <c:pt idx="738">
                  <c:v>5.3654752393853977E-2</c:v>
                </c:pt>
                <c:pt idx="739">
                  <c:v>5.2512715548749922E-2</c:v>
                </c:pt>
              </c:numCache>
            </c:numRef>
          </c:xVal>
          <c:yVal>
            <c:numRef>
              <c:f>Worksheet!$H$8:$H$747</c:f>
              <c:numCache>
                <c:formatCode>General</c:formatCode>
                <c:ptCount val="740"/>
                <c:pt idx="0">
                  <c:v>17.32</c:v>
                </c:pt>
                <c:pt idx="1">
                  <c:v>16.61</c:v>
                </c:pt>
                <c:pt idx="2">
                  <c:v>16.48</c:v>
                </c:pt>
                <c:pt idx="3">
                  <c:v>16.670000000000002</c:v>
                </c:pt>
                <c:pt idx="4">
                  <c:v>15.98</c:v>
                </c:pt>
                <c:pt idx="5">
                  <c:v>16.04</c:v>
                </c:pt>
                <c:pt idx="6">
                  <c:v>15.65</c:v>
                </c:pt>
                <c:pt idx="7">
                  <c:v>16.45</c:v>
                </c:pt>
                <c:pt idx="8">
                  <c:v>16.34</c:v>
                </c:pt>
                <c:pt idx="9">
                  <c:v>16.11</c:v>
                </c:pt>
                <c:pt idx="10">
                  <c:v>17.260000000000002</c:v>
                </c:pt>
                <c:pt idx="11">
                  <c:v>18.71</c:v>
                </c:pt>
                <c:pt idx="12">
                  <c:v>19.25</c:v>
                </c:pt>
                <c:pt idx="13">
                  <c:v>19.41</c:v>
                </c:pt>
                <c:pt idx="14">
                  <c:v>19.9771</c:v>
                </c:pt>
                <c:pt idx="15">
                  <c:v>20.82</c:v>
                </c:pt>
                <c:pt idx="16">
                  <c:v>21.06</c:v>
                </c:pt>
                <c:pt idx="17">
                  <c:v>21.32</c:v>
                </c:pt>
                <c:pt idx="18">
                  <c:v>21.44</c:v>
                </c:pt>
                <c:pt idx="19">
                  <c:v>22.18</c:v>
                </c:pt>
                <c:pt idx="20">
                  <c:v>21.15</c:v>
                </c:pt>
                <c:pt idx="21">
                  <c:v>21.31</c:v>
                </c:pt>
                <c:pt idx="22">
                  <c:v>21.99</c:v>
                </c:pt>
                <c:pt idx="23">
                  <c:v>21.25</c:v>
                </c:pt>
                <c:pt idx="24">
                  <c:v>20.45</c:v>
                </c:pt>
                <c:pt idx="25">
                  <c:v>20.79</c:v>
                </c:pt>
                <c:pt idx="26">
                  <c:v>20.66</c:v>
                </c:pt>
                <c:pt idx="27">
                  <c:v>19.66</c:v>
                </c:pt>
                <c:pt idx="28">
                  <c:v>17.54</c:v>
                </c:pt>
                <c:pt idx="29">
                  <c:v>14.67</c:v>
                </c:pt>
                <c:pt idx="30">
                  <c:v>15.05</c:v>
                </c:pt>
                <c:pt idx="31">
                  <c:v>15.9</c:v>
                </c:pt>
                <c:pt idx="32">
                  <c:v>16.03</c:v>
                </c:pt>
                <c:pt idx="33">
                  <c:v>15.58</c:v>
                </c:pt>
                <c:pt idx="34">
                  <c:v>16.63</c:v>
                </c:pt>
                <c:pt idx="35">
                  <c:v>17.2</c:v>
                </c:pt>
                <c:pt idx="36">
                  <c:v>17.72</c:v>
                </c:pt>
                <c:pt idx="37">
                  <c:v>18.04</c:v>
                </c:pt>
                <c:pt idx="38">
                  <c:v>17.350000000000001</c:v>
                </c:pt>
                <c:pt idx="39">
                  <c:v>17.36</c:v>
                </c:pt>
                <c:pt idx="40">
                  <c:v>17.77</c:v>
                </c:pt>
                <c:pt idx="41">
                  <c:v>17.75</c:v>
                </c:pt>
                <c:pt idx="42">
                  <c:v>17.53</c:v>
                </c:pt>
                <c:pt idx="43">
                  <c:v>17.57</c:v>
                </c:pt>
                <c:pt idx="44">
                  <c:v>17.86</c:v>
                </c:pt>
                <c:pt idx="45">
                  <c:v>17.84</c:v>
                </c:pt>
                <c:pt idx="46">
                  <c:v>17.78</c:v>
                </c:pt>
                <c:pt idx="47">
                  <c:v>18.16</c:v>
                </c:pt>
                <c:pt idx="48">
                  <c:v>18.72</c:v>
                </c:pt>
                <c:pt idx="49">
                  <c:v>18.940000000000001</c:v>
                </c:pt>
                <c:pt idx="50">
                  <c:v>19.39</c:v>
                </c:pt>
                <c:pt idx="51">
                  <c:v>19.62</c:v>
                </c:pt>
                <c:pt idx="52">
                  <c:v>19.8447</c:v>
                </c:pt>
                <c:pt idx="53">
                  <c:v>18.739999999999998</c:v>
                </c:pt>
                <c:pt idx="54">
                  <c:v>19.399999999999999</c:v>
                </c:pt>
                <c:pt idx="55">
                  <c:v>18.36</c:v>
                </c:pt>
                <c:pt idx="56">
                  <c:v>18.399999999999999</c:v>
                </c:pt>
                <c:pt idx="57">
                  <c:v>18.62</c:v>
                </c:pt>
                <c:pt idx="58">
                  <c:v>18.29</c:v>
                </c:pt>
                <c:pt idx="59">
                  <c:v>17.8</c:v>
                </c:pt>
                <c:pt idx="60">
                  <c:v>18.29</c:v>
                </c:pt>
                <c:pt idx="61">
                  <c:v>18.420000000000002</c:v>
                </c:pt>
                <c:pt idx="62">
                  <c:v>18.73</c:v>
                </c:pt>
                <c:pt idx="63">
                  <c:v>19.420000000000002</c:v>
                </c:pt>
                <c:pt idx="64">
                  <c:v>19.045400000000001</c:v>
                </c:pt>
                <c:pt idx="65">
                  <c:v>17.39</c:v>
                </c:pt>
                <c:pt idx="66">
                  <c:v>17.28</c:v>
                </c:pt>
                <c:pt idx="67">
                  <c:v>16.920000000000002</c:v>
                </c:pt>
                <c:pt idx="68">
                  <c:v>17.07</c:v>
                </c:pt>
                <c:pt idx="69">
                  <c:v>17.34</c:v>
                </c:pt>
                <c:pt idx="70">
                  <c:v>17.510000000000002</c:v>
                </c:pt>
                <c:pt idx="71">
                  <c:v>17.45</c:v>
                </c:pt>
                <c:pt idx="72">
                  <c:v>17.75</c:v>
                </c:pt>
                <c:pt idx="73">
                  <c:v>17.64</c:v>
                </c:pt>
                <c:pt idx="74">
                  <c:v>16.95</c:v>
                </c:pt>
                <c:pt idx="75">
                  <c:v>17.53</c:v>
                </c:pt>
                <c:pt idx="76">
                  <c:v>16.129200000000001</c:v>
                </c:pt>
                <c:pt idx="77">
                  <c:v>16.079999999999998</c:v>
                </c:pt>
                <c:pt idx="78">
                  <c:v>15.7</c:v>
                </c:pt>
                <c:pt idx="79">
                  <c:v>14.29</c:v>
                </c:pt>
                <c:pt idx="80">
                  <c:v>13.46</c:v>
                </c:pt>
                <c:pt idx="81">
                  <c:v>13.43</c:v>
                </c:pt>
                <c:pt idx="82">
                  <c:v>14.37</c:v>
                </c:pt>
                <c:pt idx="83">
                  <c:v>14.84</c:v>
                </c:pt>
                <c:pt idx="84">
                  <c:v>15.26</c:v>
                </c:pt>
                <c:pt idx="85">
                  <c:v>15.89</c:v>
                </c:pt>
                <c:pt idx="86">
                  <c:v>16.3</c:v>
                </c:pt>
                <c:pt idx="87">
                  <c:v>16.68</c:v>
                </c:pt>
                <c:pt idx="88">
                  <c:v>17.559999999999999</c:v>
                </c:pt>
                <c:pt idx="89">
                  <c:v>18.16</c:v>
                </c:pt>
                <c:pt idx="90">
                  <c:v>18.39</c:v>
                </c:pt>
                <c:pt idx="91">
                  <c:v>18.2</c:v>
                </c:pt>
                <c:pt idx="92">
                  <c:v>17.98</c:v>
                </c:pt>
                <c:pt idx="93">
                  <c:v>17.940000000000001</c:v>
                </c:pt>
                <c:pt idx="94">
                  <c:v>17.399999999999999</c:v>
                </c:pt>
                <c:pt idx="95">
                  <c:v>17.670000000000002</c:v>
                </c:pt>
                <c:pt idx="96">
                  <c:v>17.43</c:v>
                </c:pt>
                <c:pt idx="97">
                  <c:v>16.670000000000002</c:v>
                </c:pt>
                <c:pt idx="98">
                  <c:v>16.21</c:v>
                </c:pt>
                <c:pt idx="99">
                  <c:v>17.29</c:v>
                </c:pt>
                <c:pt idx="100">
                  <c:v>17.739999999999998</c:v>
                </c:pt>
                <c:pt idx="101">
                  <c:v>18.260000000000002</c:v>
                </c:pt>
                <c:pt idx="102">
                  <c:v>17.549299999999999</c:v>
                </c:pt>
                <c:pt idx="103">
                  <c:v>17.309999999999999</c:v>
                </c:pt>
                <c:pt idx="104">
                  <c:v>17.440000000000001</c:v>
                </c:pt>
                <c:pt idx="105">
                  <c:v>17.920000000000002</c:v>
                </c:pt>
                <c:pt idx="106">
                  <c:v>17.97</c:v>
                </c:pt>
                <c:pt idx="107">
                  <c:v>18.14</c:v>
                </c:pt>
                <c:pt idx="108">
                  <c:v>17.45</c:v>
                </c:pt>
                <c:pt idx="109">
                  <c:v>17.41</c:v>
                </c:pt>
                <c:pt idx="110">
                  <c:v>17.211400000000001</c:v>
                </c:pt>
                <c:pt idx="111">
                  <c:v>16.95</c:v>
                </c:pt>
                <c:pt idx="112">
                  <c:v>17.272600000000001</c:v>
                </c:pt>
                <c:pt idx="113">
                  <c:v>17.11</c:v>
                </c:pt>
                <c:pt idx="114">
                  <c:v>16.510000000000002</c:v>
                </c:pt>
                <c:pt idx="115">
                  <c:v>16.41</c:v>
                </c:pt>
                <c:pt idx="116">
                  <c:v>16.36</c:v>
                </c:pt>
                <c:pt idx="117">
                  <c:v>16.149999999999999</c:v>
                </c:pt>
                <c:pt idx="118">
                  <c:v>16.18</c:v>
                </c:pt>
                <c:pt idx="119">
                  <c:v>15.08</c:v>
                </c:pt>
                <c:pt idx="120">
                  <c:v>14.93</c:v>
                </c:pt>
                <c:pt idx="121">
                  <c:v>14.49</c:v>
                </c:pt>
                <c:pt idx="122">
                  <c:v>15.43</c:v>
                </c:pt>
                <c:pt idx="123">
                  <c:v>15.53</c:v>
                </c:pt>
                <c:pt idx="124">
                  <c:v>13.58</c:v>
                </c:pt>
                <c:pt idx="125">
                  <c:v>14.18</c:v>
                </c:pt>
                <c:pt idx="126">
                  <c:v>14.53</c:v>
                </c:pt>
                <c:pt idx="127">
                  <c:v>15</c:v>
                </c:pt>
                <c:pt idx="128">
                  <c:v>15.44</c:v>
                </c:pt>
                <c:pt idx="129">
                  <c:v>15.48</c:v>
                </c:pt>
                <c:pt idx="130">
                  <c:v>15.44</c:v>
                </c:pt>
                <c:pt idx="131">
                  <c:v>16.71</c:v>
                </c:pt>
                <c:pt idx="132">
                  <c:v>17.43</c:v>
                </c:pt>
                <c:pt idx="133">
                  <c:v>18.14</c:v>
                </c:pt>
                <c:pt idx="134">
                  <c:v>18.73</c:v>
                </c:pt>
                <c:pt idx="135">
                  <c:v>20.149999999999999</c:v>
                </c:pt>
                <c:pt idx="136">
                  <c:v>19.327500000000001</c:v>
                </c:pt>
                <c:pt idx="137">
                  <c:v>19.29</c:v>
                </c:pt>
                <c:pt idx="138">
                  <c:v>18.95</c:v>
                </c:pt>
                <c:pt idx="139">
                  <c:v>18.559999999999999</c:v>
                </c:pt>
                <c:pt idx="140">
                  <c:v>18.71</c:v>
                </c:pt>
                <c:pt idx="141">
                  <c:v>18.239999999999998</c:v>
                </c:pt>
                <c:pt idx="142">
                  <c:v>17.46</c:v>
                </c:pt>
                <c:pt idx="143">
                  <c:v>18.309999999999999</c:v>
                </c:pt>
                <c:pt idx="144">
                  <c:v>19.03</c:v>
                </c:pt>
                <c:pt idx="145">
                  <c:v>19.399999999999999</c:v>
                </c:pt>
                <c:pt idx="146">
                  <c:v>19.151700000000002</c:v>
                </c:pt>
                <c:pt idx="147">
                  <c:v>19.079999999999998</c:v>
                </c:pt>
                <c:pt idx="148">
                  <c:v>18.66</c:v>
                </c:pt>
                <c:pt idx="149">
                  <c:v>18.579999999999998</c:v>
                </c:pt>
                <c:pt idx="150">
                  <c:v>18.45</c:v>
                </c:pt>
                <c:pt idx="151">
                  <c:v>19.09</c:v>
                </c:pt>
                <c:pt idx="152">
                  <c:v>18.46</c:v>
                </c:pt>
                <c:pt idx="153">
                  <c:v>18.36</c:v>
                </c:pt>
                <c:pt idx="154">
                  <c:v>19.23</c:v>
                </c:pt>
                <c:pt idx="155">
                  <c:v>19.11</c:v>
                </c:pt>
                <c:pt idx="156">
                  <c:v>19.23</c:v>
                </c:pt>
                <c:pt idx="157">
                  <c:v>18.53</c:v>
                </c:pt>
                <c:pt idx="158">
                  <c:v>17.5</c:v>
                </c:pt>
                <c:pt idx="159">
                  <c:v>17.11</c:v>
                </c:pt>
                <c:pt idx="160">
                  <c:v>16.440000000000001</c:v>
                </c:pt>
                <c:pt idx="161">
                  <c:v>15.42</c:v>
                </c:pt>
                <c:pt idx="162">
                  <c:v>15.53</c:v>
                </c:pt>
                <c:pt idx="163">
                  <c:v>15.11</c:v>
                </c:pt>
                <c:pt idx="164">
                  <c:v>14.58</c:v>
                </c:pt>
                <c:pt idx="165">
                  <c:v>15.1</c:v>
                </c:pt>
                <c:pt idx="166">
                  <c:v>13.46</c:v>
                </c:pt>
                <c:pt idx="167">
                  <c:v>12.25</c:v>
                </c:pt>
                <c:pt idx="168">
                  <c:v>12.51</c:v>
                </c:pt>
                <c:pt idx="169">
                  <c:v>12.16</c:v>
                </c:pt>
                <c:pt idx="170">
                  <c:v>12.08</c:v>
                </c:pt>
                <c:pt idx="171">
                  <c:v>11.4</c:v>
                </c:pt>
                <c:pt idx="172">
                  <c:v>10.99</c:v>
                </c:pt>
                <c:pt idx="173">
                  <c:v>10.67</c:v>
                </c:pt>
                <c:pt idx="174">
                  <c:v>9.86</c:v>
                </c:pt>
                <c:pt idx="175">
                  <c:v>8.6999999999999993</c:v>
                </c:pt>
                <c:pt idx="176">
                  <c:v>7.6899999999999995</c:v>
                </c:pt>
                <c:pt idx="177">
                  <c:v>7.92</c:v>
                </c:pt>
                <c:pt idx="178">
                  <c:v>8.07</c:v>
                </c:pt>
                <c:pt idx="179">
                  <c:v>7.33</c:v>
                </c:pt>
                <c:pt idx="180">
                  <c:v>7.99</c:v>
                </c:pt>
                <c:pt idx="181">
                  <c:v>8.7200000000000006</c:v>
                </c:pt>
                <c:pt idx="182">
                  <c:v>9.82</c:v>
                </c:pt>
                <c:pt idx="183">
                  <c:v>9.36</c:v>
                </c:pt>
                <c:pt idx="184">
                  <c:v>10.14</c:v>
                </c:pt>
                <c:pt idx="185">
                  <c:v>10.84</c:v>
                </c:pt>
                <c:pt idx="186">
                  <c:v>10.94</c:v>
                </c:pt>
                <c:pt idx="187">
                  <c:v>10.08</c:v>
                </c:pt>
                <c:pt idx="188">
                  <c:v>10.74</c:v>
                </c:pt>
                <c:pt idx="189">
                  <c:v>11.19</c:v>
                </c:pt>
                <c:pt idx="190">
                  <c:v>11.47</c:v>
                </c:pt>
                <c:pt idx="191">
                  <c:v>11.7</c:v>
                </c:pt>
                <c:pt idx="192">
                  <c:v>12.68</c:v>
                </c:pt>
                <c:pt idx="193">
                  <c:v>13.21</c:v>
                </c:pt>
                <c:pt idx="194">
                  <c:v>13.12</c:v>
                </c:pt>
                <c:pt idx="195">
                  <c:v>13.13</c:v>
                </c:pt>
                <c:pt idx="196">
                  <c:v>12.2897</c:v>
                </c:pt>
                <c:pt idx="197">
                  <c:v>12.24</c:v>
                </c:pt>
                <c:pt idx="198">
                  <c:v>12.141400000000001</c:v>
                </c:pt>
                <c:pt idx="199">
                  <c:v>12.23</c:v>
                </c:pt>
                <c:pt idx="200">
                  <c:v>11.5</c:v>
                </c:pt>
                <c:pt idx="201">
                  <c:v>11.15</c:v>
                </c:pt>
                <c:pt idx="202">
                  <c:v>11.02</c:v>
                </c:pt>
                <c:pt idx="203">
                  <c:v>11.02</c:v>
                </c:pt>
                <c:pt idx="204">
                  <c:v>10.93</c:v>
                </c:pt>
                <c:pt idx="205">
                  <c:v>10.62</c:v>
                </c:pt>
                <c:pt idx="206">
                  <c:v>10.210000000000001</c:v>
                </c:pt>
                <c:pt idx="207">
                  <c:v>10.01</c:v>
                </c:pt>
                <c:pt idx="208">
                  <c:v>9.99</c:v>
                </c:pt>
                <c:pt idx="209">
                  <c:v>9.86</c:v>
                </c:pt>
                <c:pt idx="210">
                  <c:v>9.92</c:v>
                </c:pt>
                <c:pt idx="211">
                  <c:v>9.7200000000000006</c:v>
                </c:pt>
                <c:pt idx="212">
                  <c:v>9.24</c:v>
                </c:pt>
                <c:pt idx="213">
                  <c:v>8.98</c:v>
                </c:pt>
                <c:pt idx="214">
                  <c:v>9.0399999999999991</c:v>
                </c:pt>
                <c:pt idx="215">
                  <c:v>8.75</c:v>
                </c:pt>
                <c:pt idx="216">
                  <c:v>8.48</c:v>
                </c:pt>
                <c:pt idx="217">
                  <c:v>8.34</c:v>
                </c:pt>
                <c:pt idx="218">
                  <c:v>8.18</c:v>
                </c:pt>
                <c:pt idx="219">
                  <c:v>8.5</c:v>
                </c:pt>
                <c:pt idx="220">
                  <c:v>8.93</c:v>
                </c:pt>
                <c:pt idx="221">
                  <c:v>8.9</c:v>
                </c:pt>
                <c:pt idx="222">
                  <c:v>8.83</c:v>
                </c:pt>
                <c:pt idx="223">
                  <c:v>9.51</c:v>
                </c:pt>
                <c:pt idx="224">
                  <c:v>9.2799999999999994</c:v>
                </c:pt>
                <c:pt idx="225">
                  <c:v>9.02</c:v>
                </c:pt>
                <c:pt idx="226">
                  <c:v>8.41</c:v>
                </c:pt>
                <c:pt idx="227">
                  <c:v>8.26</c:v>
                </c:pt>
                <c:pt idx="228">
                  <c:v>8.5399999999999991</c:v>
                </c:pt>
                <c:pt idx="229">
                  <c:v>8.44</c:v>
                </c:pt>
                <c:pt idx="230">
                  <c:v>8.26</c:v>
                </c:pt>
                <c:pt idx="231">
                  <c:v>8.2899999999999991</c:v>
                </c:pt>
                <c:pt idx="232">
                  <c:v>8.08</c:v>
                </c:pt>
                <c:pt idx="233">
                  <c:v>7.67</c:v>
                </c:pt>
                <c:pt idx="234">
                  <c:v>7.71</c:v>
                </c:pt>
                <c:pt idx="235">
                  <c:v>8.06</c:v>
                </c:pt>
                <c:pt idx="236">
                  <c:v>7.76</c:v>
                </c:pt>
                <c:pt idx="237">
                  <c:v>7.44</c:v>
                </c:pt>
                <c:pt idx="238">
                  <c:v>7.4</c:v>
                </c:pt>
                <c:pt idx="239">
                  <c:v>7.42</c:v>
                </c:pt>
                <c:pt idx="240">
                  <c:v>7.66</c:v>
                </c:pt>
                <c:pt idx="241">
                  <c:v>7.91</c:v>
                </c:pt>
                <c:pt idx="242">
                  <c:v>7.15</c:v>
                </c:pt>
                <c:pt idx="243">
                  <c:v>6.96</c:v>
                </c:pt>
                <c:pt idx="244">
                  <c:v>7.3</c:v>
                </c:pt>
                <c:pt idx="245">
                  <c:v>7.53</c:v>
                </c:pt>
                <c:pt idx="246">
                  <c:v>7.8100000000000005</c:v>
                </c:pt>
                <c:pt idx="247">
                  <c:v>8.0500000000000007</c:v>
                </c:pt>
                <c:pt idx="248">
                  <c:v>8.5299999999999994</c:v>
                </c:pt>
                <c:pt idx="249">
                  <c:v>8.73</c:v>
                </c:pt>
                <c:pt idx="250">
                  <c:v>9.1199999999999992</c:v>
                </c:pt>
                <c:pt idx="251">
                  <c:v>9.06</c:v>
                </c:pt>
                <c:pt idx="252">
                  <c:v>9.0299999999999994</c:v>
                </c:pt>
                <c:pt idx="253">
                  <c:v>8.7799999999999994</c:v>
                </c:pt>
                <c:pt idx="254">
                  <c:v>9.0299999999999994</c:v>
                </c:pt>
                <c:pt idx="255">
                  <c:v>9.09</c:v>
                </c:pt>
                <c:pt idx="256">
                  <c:v>8.89</c:v>
                </c:pt>
                <c:pt idx="257">
                  <c:v>9.0500000000000007</c:v>
                </c:pt>
                <c:pt idx="258">
                  <c:v>8.84</c:v>
                </c:pt>
                <c:pt idx="259">
                  <c:v>8.94</c:v>
                </c:pt>
                <c:pt idx="260">
                  <c:v>7.92</c:v>
                </c:pt>
                <c:pt idx="261">
                  <c:v>7.96</c:v>
                </c:pt>
                <c:pt idx="262">
                  <c:v>8.19</c:v>
                </c:pt>
                <c:pt idx="263">
                  <c:v>8.07</c:v>
                </c:pt>
                <c:pt idx="264">
                  <c:v>7.6</c:v>
                </c:pt>
                <c:pt idx="265">
                  <c:v>7.51</c:v>
                </c:pt>
                <c:pt idx="266">
                  <c:v>7.32</c:v>
                </c:pt>
                <c:pt idx="267">
                  <c:v>7.63</c:v>
                </c:pt>
                <c:pt idx="268">
                  <c:v>7.31</c:v>
                </c:pt>
                <c:pt idx="269">
                  <c:v>7.41</c:v>
                </c:pt>
                <c:pt idx="270">
                  <c:v>7.39</c:v>
                </c:pt>
                <c:pt idx="271">
                  <c:v>7.33</c:v>
                </c:pt>
                <c:pt idx="272">
                  <c:v>8.5</c:v>
                </c:pt>
                <c:pt idx="273">
                  <c:v>9.42</c:v>
                </c:pt>
                <c:pt idx="274">
                  <c:v>9.81</c:v>
                </c:pt>
                <c:pt idx="275">
                  <c:v>10.17</c:v>
                </c:pt>
                <c:pt idx="276">
                  <c:v>10.55</c:v>
                </c:pt>
                <c:pt idx="277">
                  <c:v>10.73</c:v>
                </c:pt>
                <c:pt idx="278">
                  <c:v>11.95</c:v>
                </c:pt>
                <c:pt idx="279">
                  <c:v>12.52</c:v>
                </c:pt>
                <c:pt idx="280">
                  <c:v>13</c:v>
                </c:pt>
                <c:pt idx="281">
                  <c:v>13.25</c:v>
                </c:pt>
                <c:pt idx="282">
                  <c:v>13.45</c:v>
                </c:pt>
                <c:pt idx="283">
                  <c:v>13.09</c:v>
                </c:pt>
                <c:pt idx="284">
                  <c:v>13.28</c:v>
                </c:pt>
                <c:pt idx="285">
                  <c:v>13.27</c:v>
                </c:pt>
                <c:pt idx="286">
                  <c:v>13.14</c:v>
                </c:pt>
                <c:pt idx="287">
                  <c:v>12.41</c:v>
                </c:pt>
                <c:pt idx="288">
                  <c:v>12.58</c:v>
                </c:pt>
                <c:pt idx="289">
                  <c:v>11.83</c:v>
                </c:pt>
                <c:pt idx="290">
                  <c:v>11.2</c:v>
                </c:pt>
                <c:pt idx="291">
                  <c:v>11.18</c:v>
                </c:pt>
                <c:pt idx="292">
                  <c:v>11.14</c:v>
                </c:pt>
                <c:pt idx="293">
                  <c:v>10.08</c:v>
                </c:pt>
                <c:pt idx="294">
                  <c:v>9.92</c:v>
                </c:pt>
                <c:pt idx="295">
                  <c:v>10.67</c:v>
                </c:pt>
                <c:pt idx="296">
                  <c:v>10.220000000000001</c:v>
                </c:pt>
                <c:pt idx="297">
                  <c:v>10.14</c:v>
                </c:pt>
                <c:pt idx="298">
                  <c:v>10.26</c:v>
                </c:pt>
                <c:pt idx="299">
                  <c:v>9.93</c:v>
                </c:pt>
                <c:pt idx="300">
                  <c:v>10.36</c:v>
                </c:pt>
                <c:pt idx="301">
                  <c:v>10.97</c:v>
                </c:pt>
                <c:pt idx="302">
                  <c:v>10.7</c:v>
                </c:pt>
                <c:pt idx="303">
                  <c:v>10.79</c:v>
                </c:pt>
                <c:pt idx="304">
                  <c:v>11</c:v>
                </c:pt>
                <c:pt idx="305">
                  <c:v>11.4</c:v>
                </c:pt>
                <c:pt idx="306">
                  <c:v>11.73</c:v>
                </c:pt>
                <c:pt idx="307">
                  <c:v>11.47</c:v>
                </c:pt>
                <c:pt idx="308">
                  <c:v>11.51</c:v>
                </c:pt>
                <c:pt idx="309">
                  <c:v>11.81</c:v>
                </c:pt>
                <c:pt idx="310">
                  <c:v>12.71</c:v>
                </c:pt>
                <c:pt idx="311">
                  <c:v>13.47</c:v>
                </c:pt>
                <c:pt idx="312">
                  <c:v>14.09</c:v>
                </c:pt>
                <c:pt idx="313">
                  <c:v>14.27</c:v>
                </c:pt>
                <c:pt idx="314">
                  <c:v>15.36</c:v>
                </c:pt>
                <c:pt idx="315">
                  <c:v>15.7376</c:v>
                </c:pt>
                <c:pt idx="316">
                  <c:v>16.86</c:v>
                </c:pt>
                <c:pt idx="317">
                  <c:v>17.104600000000001</c:v>
                </c:pt>
                <c:pt idx="318">
                  <c:v>16.031600000000001</c:v>
                </c:pt>
                <c:pt idx="319">
                  <c:v>17.47</c:v>
                </c:pt>
                <c:pt idx="320">
                  <c:v>15.9672</c:v>
                </c:pt>
                <c:pt idx="321">
                  <c:v>16.39</c:v>
                </c:pt>
                <c:pt idx="322">
                  <c:v>16.89</c:v>
                </c:pt>
                <c:pt idx="323">
                  <c:v>16.329699999999999</c:v>
                </c:pt>
                <c:pt idx="324">
                  <c:v>18.52</c:v>
                </c:pt>
                <c:pt idx="325">
                  <c:v>19.100000000000001</c:v>
                </c:pt>
                <c:pt idx="326">
                  <c:v>20.183499999999999</c:v>
                </c:pt>
                <c:pt idx="327">
                  <c:v>20.311800000000002</c:v>
                </c:pt>
                <c:pt idx="328">
                  <c:v>19.03</c:v>
                </c:pt>
                <c:pt idx="329">
                  <c:v>20.071400000000001</c:v>
                </c:pt>
                <c:pt idx="330">
                  <c:v>20.9</c:v>
                </c:pt>
                <c:pt idx="331">
                  <c:v>23.3857</c:v>
                </c:pt>
                <c:pt idx="332">
                  <c:v>22.386199999999999</c:v>
                </c:pt>
                <c:pt idx="333">
                  <c:v>16.643999999999998</c:v>
                </c:pt>
                <c:pt idx="334">
                  <c:v>14.699199999999999</c:v>
                </c:pt>
                <c:pt idx="335">
                  <c:v>15.64</c:v>
                </c:pt>
                <c:pt idx="336">
                  <c:v>15.72</c:v>
                </c:pt>
                <c:pt idx="337">
                  <c:v>15.326700000000001</c:v>
                </c:pt>
                <c:pt idx="338">
                  <c:v>14.75</c:v>
                </c:pt>
                <c:pt idx="339">
                  <c:v>15.07</c:v>
                </c:pt>
                <c:pt idx="340">
                  <c:v>14.1104</c:v>
                </c:pt>
                <c:pt idx="341">
                  <c:v>14.7949</c:v>
                </c:pt>
                <c:pt idx="342">
                  <c:v>14.12</c:v>
                </c:pt>
                <c:pt idx="343">
                  <c:v>14.1496</c:v>
                </c:pt>
                <c:pt idx="344">
                  <c:v>12.42</c:v>
                </c:pt>
                <c:pt idx="345">
                  <c:v>13.000500000000001</c:v>
                </c:pt>
                <c:pt idx="346">
                  <c:v>12.106199999999999</c:v>
                </c:pt>
                <c:pt idx="347">
                  <c:v>12.19</c:v>
                </c:pt>
                <c:pt idx="348">
                  <c:v>12.878</c:v>
                </c:pt>
                <c:pt idx="349">
                  <c:v>12.8771</c:v>
                </c:pt>
                <c:pt idx="350">
                  <c:v>12.3</c:v>
                </c:pt>
                <c:pt idx="351">
                  <c:v>12.92</c:v>
                </c:pt>
                <c:pt idx="352">
                  <c:v>12.757400000000001</c:v>
                </c:pt>
                <c:pt idx="353">
                  <c:v>13.07</c:v>
                </c:pt>
                <c:pt idx="354">
                  <c:v>13.695499999999999</c:v>
                </c:pt>
                <c:pt idx="355">
                  <c:v>13.6762</c:v>
                </c:pt>
                <c:pt idx="356">
                  <c:v>13.68</c:v>
                </c:pt>
                <c:pt idx="357">
                  <c:v>13.7948</c:v>
                </c:pt>
                <c:pt idx="358">
                  <c:v>14.555</c:v>
                </c:pt>
                <c:pt idx="359">
                  <c:v>14.71</c:v>
                </c:pt>
                <c:pt idx="360">
                  <c:v>13.7883</c:v>
                </c:pt>
                <c:pt idx="361">
                  <c:v>13.9688</c:v>
                </c:pt>
                <c:pt idx="362">
                  <c:v>14.4666</c:v>
                </c:pt>
                <c:pt idx="363">
                  <c:v>14.106299999999999</c:v>
                </c:pt>
                <c:pt idx="364">
                  <c:v>15.4024</c:v>
                </c:pt>
                <c:pt idx="365">
                  <c:v>15.3688</c:v>
                </c:pt>
                <c:pt idx="366">
                  <c:v>15.367100000000001</c:v>
                </c:pt>
                <c:pt idx="367">
                  <c:v>13.9635</c:v>
                </c:pt>
                <c:pt idx="368">
                  <c:v>13.356</c:v>
                </c:pt>
                <c:pt idx="369">
                  <c:v>13.875</c:v>
                </c:pt>
                <c:pt idx="370">
                  <c:v>14.728</c:v>
                </c:pt>
                <c:pt idx="371">
                  <c:v>15.279400000000001</c:v>
                </c:pt>
                <c:pt idx="372">
                  <c:v>15.662000000000001</c:v>
                </c:pt>
                <c:pt idx="373">
                  <c:v>16.707100000000001</c:v>
                </c:pt>
                <c:pt idx="374">
                  <c:v>17.529800000000002</c:v>
                </c:pt>
                <c:pt idx="375">
                  <c:v>17.485900000000001</c:v>
                </c:pt>
                <c:pt idx="376">
                  <c:v>18.107199999999999</c:v>
                </c:pt>
                <c:pt idx="377">
                  <c:v>18.8369</c:v>
                </c:pt>
                <c:pt idx="378">
                  <c:v>19.648099999999999</c:v>
                </c:pt>
                <c:pt idx="379">
                  <c:v>20.110199999999999</c:v>
                </c:pt>
                <c:pt idx="380">
                  <c:v>21.312000000000001</c:v>
                </c:pt>
                <c:pt idx="381">
                  <c:v>21.728100000000001</c:v>
                </c:pt>
                <c:pt idx="382">
                  <c:v>20.877500000000001</c:v>
                </c:pt>
                <c:pt idx="383">
                  <c:v>26.6938</c:v>
                </c:pt>
                <c:pt idx="384">
                  <c:v>26.262499999999999</c:v>
                </c:pt>
                <c:pt idx="385">
                  <c:v>26.455200000000001</c:v>
                </c:pt>
                <c:pt idx="386">
                  <c:v>25.792899999999999</c:v>
                </c:pt>
                <c:pt idx="387">
                  <c:v>26.3384</c:v>
                </c:pt>
                <c:pt idx="388">
                  <c:v>26.803000000000001</c:v>
                </c:pt>
                <c:pt idx="389">
                  <c:v>25.330500000000001</c:v>
                </c:pt>
                <c:pt idx="390">
                  <c:v>26.381</c:v>
                </c:pt>
                <c:pt idx="391">
                  <c:v>25.675599999999999</c:v>
                </c:pt>
                <c:pt idx="392">
                  <c:v>24.561499999999999</c:v>
                </c:pt>
                <c:pt idx="393">
                  <c:v>24.758099999999999</c:v>
                </c:pt>
                <c:pt idx="394">
                  <c:v>25.434699999999999</c:v>
                </c:pt>
                <c:pt idx="395">
                  <c:v>24.412600000000001</c:v>
                </c:pt>
                <c:pt idx="396">
                  <c:v>24.312000000000001</c:v>
                </c:pt>
                <c:pt idx="397">
                  <c:v>24.5655</c:v>
                </c:pt>
                <c:pt idx="398">
                  <c:v>23.607800000000001</c:v>
                </c:pt>
                <c:pt idx="399">
                  <c:v>23.053100000000001</c:v>
                </c:pt>
                <c:pt idx="400">
                  <c:v>23.538399999999999</c:v>
                </c:pt>
                <c:pt idx="401">
                  <c:v>24.436</c:v>
                </c:pt>
                <c:pt idx="402">
                  <c:v>24.036100000000001</c:v>
                </c:pt>
                <c:pt idx="403">
                  <c:v>24.796600000000002</c:v>
                </c:pt>
                <c:pt idx="404">
                  <c:v>23.145800000000001</c:v>
                </c:pt>
                <c:pt idx="405">
                  <c:v>23.627700000000001</c:v>
                </c:pt>
                <c:pt idx="406">
                  <c:v>23.307700000000001</c:v>
                </c:pt>
                <c:pt idx="407">
                  <c:v>22.064800000000002</c:v>
                </c:pt>
                <c:pt idx="408">
                  <c:v>22.7623</c:v>
                </c:pt>
                <c:pt idx="409">
                  <c:v>22.0962</c:v>
                </c:pt>
                <c:pt idx="410">
                  <c:v>20.4377</c:v>
                </c:pt>
                <c:pt idx="411">
                  <c:v>20.7011</c:v>
                </c:pt>
                <c:pt idx="412">
                  <c:v>20.892499999999998</c:v>
                </c:pt>
                <c:pt idx="413">
                  <c:v>18.1556</c:v>
                </c:pt>
                <c:pt idx="414">
                  <c:v>18.850300000000001</c:v>
                </c:pt>
                <c:pt idx="415">
                  <c:v>19.579999999999998</c:v>
                </c:pt>
                <c:pt idx="416">
                  <c:v>17.6905</c:v>
                </c:pt>
                <c:pt idx="417">
                  <c:v>17.945399999999999</c:v>
                </c:pt>
                <c:pt idx="418">
                  <c:v>17.226400000000002</c:v>
                </c:pt>
                <c:pt idx="419">
                  <c:v>15.3461</c:v>
                </c:pt>
                <c:pt idx="420">
                  <c:v>15.606299999999999</c:v>
                </c:pt>
                <c:pt idx="421">
                  <c:v>16.173200000000001</c:v>
                </c:pt>
                <c:pt idx="422">
                  <c:v>15.777900000000001</c:v>
                </c:pt>
                <c:pt idx="423">
                  <c:v>16.159400000000002</c:v>
                </c:pt>
                <c:pt idx="424">
                  <c:v>16.703499999999998</c:v>
                </c:pt>
                <c:pt idx="425">
                  <c:v>16.442799999999998</c:v>
                </c:pt>
                <c:pt idx="426">
                  <c:v>16.6219</c:v>
                </c:pt>
                <c:pt idx="427">
                  <c:v>16.5626</c:v>
                </c:pt>
                <c:pt idx="428">
                  <c:v>16.930199999999999</c:v>
                </c:pt>
                <c:pt idx="429">
                  <c:v>16.860399999999998</c:v>
                </c:pt>
                <c:pt idx="430">
                  <c:v>17.503599999999999</c:v>
                </c:pt>
                <c:pt idx="431">
                  <c:v>17.802800000000001</c:v>
                </c:pt>
                <c:pt idx="432">
                  <c:v>18.395700000000001</c:v>
                </c:pt>
                <c:pt idx="433">
                  <c:v>18.488900000000001</c:v>
                </c:pt>
                <c:pt idx="434">
                  <c:v>18.575399999999998</c:v>
                </c:pt>
                <c:pt idx="435">
                  <c:v>18.780799999999999</c:v>
                </c:pt>
                <c:pt idx="436">
                  <c:v>19.165199999999999</c:v>
                </c:pt>
                <c:pt idx="437">
                  <c:v>18.686299999999999</c:v>
                </c:pt>
                <c:pt idx="438">
                  <c:v>17.824100000000001</c:v>
                </c:pt>
                <c:pt idx="439">
                  <c:v>18.1751</c:v>
                </c:pt>
                <c:pt idx="440">
                  <c:v>18.697299999999998</c:v>
                </c:pt>
                <c:pt idx="441">
                  <c:v>19.248899999999999</c:v>
                </c:pt>
                <c:pt idx="442">
                  <c:v>20.6953</c:v>
                </c:pt>
                <c:pt idx="443">
                  <c:v>18.995100000000001</c:v>
                </c:pt>
                <c:pt idx="444">
                  <c:v>20.3249</c:v>
                </c:pt>
                <c:pt idx="445">
                  <c:v>20.362500000000001</c:v>
                </c:pt>
                <c:pt idx="446">
                  <c:v>18.977799999999998</c:v>
                </c:pt>
                <c:pt idx="447">
                  <c:v>20.068999999999999</c:v>
                </c:pt>
                <c:pt idx="448">
                  <c:v>21.279699999999998</c:v>
                </c:pt>
                <c:pt idx="449">
                  <c:v>21.625399999999999</c:v>
                </c:pt>
                <c:pt idx="450">
                  <c:v>23.3307</c:v>
                </c:pt>
                <c:pt idx="451">
                  <c:v>21.903300000000002</c:v>
                </c:pt>
                <c:pt idx="452">
                  <c:v>22.611899999999999</c:v>
                </c:pt>
                <c:pt idx="453">
                  <c:v>21.811900000000001</c:v>
                </c:pt>
                <c:pt idx="454">
                  <c:v>22.739899999999999</c:v>
                </c:pt>
                <c:pt idx="455">
                  <c:v>22.2347</c:v>
                </c:pt>
                <c:pt idx="456">
                  <c:v>22.393000000000001</c:v>
                </c:pt>
                <c:pt idx="457">
                  <c:v>23.989000000000001</c:v>
                </c:pt>
                <c:pt idx="458">
                  <c:v>24.992599999999999</c:v>
                </c:pt>
                <c:pt idx="459">
                  <c:v>25.323599999999999</c:v>
                </c:pt>
                <c:pt idx="460">
                  <c:v>25.011099999999999</c:v>
                </c:pt>
                <c:pt idx="461">
                  <c:v>25.913799999999998</c:v>
                </c:pt>
                <c:pt idx="462">
                  <c:v>25.511399999999998</c:v>
                </c:pt>
                <c:pt idx="463">
                  <c:v>21.7897</c:v>
                </c:pt>
                <c:pt idx="464">
                  <c:v>23.114799999999999</c:v>
                </c:pt>
                <c:pt idx="465">
                  <c:v>25.085100000000001</c:v>
                </c:pt>
                <c:pt idx="466">
                  <c:v>26.713100000000001</c:v>
                </c:pt>
                <c:pt idx="467">
                  <c:v>28.160900000000002</c:v>
                </c:pt>
                <c:pt idx="468">
                  <c:v>29.209199999999999</c:v>
                </c:pt>
                <c:pt idx="469">
                  <c:v>28.0381</c:v>
                </c:pt>
                <c:pt idx="470">
                  <c:v>28.460599999999999</c:v>
                </c:pt>
                <c:pt idx="471">
                  <c:v>29.497499999999999</c:v>
                </c:pt>
                <c:pt idx="472">
                  <c:v>28.843800000000002</c:v>
                </c:pt>
                <c:pt idx="473">
                  <c:v>29.882999999999999</c:v>
                </c:pt>
                <c:pt idx="474">
                  <c:v>28.769100000000002</c:v>
                </c:pt>
                <c:pt idx="475">
                  <c:v>28.538599999999999</c:v>
                </c:pt>
                <c:pt idx="476">
                  <c:v>27.029499999999999</c:v>
                </c:pt>
                <c:pt idx="477">
                  <c:v>28.448399999999999</c:v>
                </c:pt>
                <c:pt idx="478">
                  <c:v>28.9162</c:v>
                </c:pt>
                <c:pt idx="479">
                  <c:v>29.34</c:v>
                </c:pt>
                <c:pt idx="480">
                  <c:v>27.907800000000002</c:v>
                </c:pt>
                <c:pt idx="481">
                  <c:v>27.328499999999998</c:v>
                </c:pt>
                <c:pt idx="482">
                  <c:v>28.9437</c:v>
                </c:pt>
                <c:pt idx="483">
                  <c:v>28.0701</c:v>
                </c:pt>
                <c:pt idx="484">
                  <c:v>27.320900000000002</c:v>
                </c:pt>
                <c:pt idx="485">
                  <c:v>27.314699999999998</c:v>
                </c:pt>
                <c:pt idx="486">
                  <c:v>26.820900000000002</c:v>
                </c:pt>
                <c:pt idx="487">
                  <c:v>28.1279</c:v>
                </c:pt>
                <c:pt idx="488">
                  <c:v>25.763100000000001</c:v>
                </c:pt>
                <c:pt idx="489">
                  <c:v>25.644600000000001</c:v>
                </c:pt>
                <c:pt idx="490">
                  <c:v>23.64</c:v>
                </c:pt>
                <c:pt idx="491">
                  <c:v>24.008800000000001</c:v>
                </c:pt>
                <c:pt idx="492">
                  <c:v>24.7745</c:v>
                </c:pt>
                <c:pt idx="493">
                  <c:v>22.5212</c:v>
                </c:pt>
                <c:pt idx="494">
                  <c:v>21.598300000000002</c:v>
                </c:pt>
                <c:pt idx="495">
                  <c:v>23.4603</c:v>
                </c:pt>
                <c:pt idx="496">
                  <c:v>23.658999999999999</c:v>
                </c:pt>
                <c:pt idx="497">
                  <c:v>24.263000000000002</c:v>
                </c:pt>
                <c:pt idx="498">
                  <c:v>24.1858</c:v>
                </c:pt>
                <c:pt idx="499">
                  <c:v>22.772300000000001</c:v>
                </c:pt>
                <c:pt idx="500">
                  <c:v>22.6646</c:v>
                </c:pt>
                <c:pt idx="501">
                  <c:v>23.149000000000001</c:v>
                </c:pt>
                <c:pt idx="502">
                  <c:v>25.093900000000001</c:v>
                </c:pt>
                <c:pt idx="503">
                  <c:v>27.165199999999999</c:v>
                </c:pt>
                <c:pt idx="504">
                  <c:v>26.829599999999999</c:v>
                </c:pt>
                <c:pt idx="505">
                  <c:v>26.274100000000001</c:v>
                </c:pt>
                <c:pt idx="506">
                  <c:v>27.761099999999999</c:v>
                </c:pt>
                <c:pt idx="507">
                  <c:v>25.7362</c:v>
                </c:pt>
                <c:pt idx="508">
                  <c:v>25.465199999999999</c:v>
                </c:pt>
                <c:pt idx="509">
                  <c:v>22.933</c:v>
                </c:pt>
                <c:pt idx="510">
                  <c:v>20.799199999999999</c:v>
                </c:pt>
                <c:pt idx="511">
                  <c:v>20.7822</c:v>
                </c:pt>
                <c:pt idx="512">
                  <c:v>17.855599999999999</c:v>
                </c:pt>
                <c:pt idx="513">
                  <c:v>19.314699999999998</c:v>
                </c:pt>
                <c:pt idx="514">
                  <c:v>20.377099999999999</c:v>
                </c:pt>
                <c:pt idx="515">
                  <c:v>19.198399999999999</c:v>
                </c:pt>
                <c:pt idx="516">
                  <c:v>18.624600000000001</c:v>
                </c:pt>
                <c:pt idx="517">
                  <c:v>18.2849</c:v>
                </c:pt>
                <c:pt idx="518">
                  <c:v>18.168399999999998</c:v>
                </c:pt>
                <c:pt idx="519">
                  <c:v>19.5303</c:v>
                </c:pt>
                <c:pt idx="520">
                  <c:v>20.4892</c:v>
                </c:pt>
                <c:pt idx="521">
                  <c:v>20.3858</c:v>
                </c:pt>
                <c:pt idx="522">
                  <c:v>20.6249</c:v>
                </c:pt>
                <c:pt idx="523">
                  <c:v>20.853899999999999</c:v>
                </c:pt>
                <c:pt idx="524">
                  <c:v>19.901399999999999</c:v>
                </c:pt>
                <c:pt idx="525">
                  <c:v>20.850300000000001</c:v>
                </c:pt>
                <c:pt idx="526">
                  <c:v>20.9406</c:v>
                </c:pt>
                <c:pt idx="527">
                  <c:v>20.543700000000001</c:v>
                </c:pt>
                <c:pt idx="528">
                  <c:v>20.797599999999999</c:v>
                </c:pt>
                <c:pt idx="529">
                  <c:v>20.973400000000002</c:v>
                </c:pt>
                <c:pt idx="530">
                  <c:v>19.6111</c:v>
                </c:pt>
                <c:pt idx="531">
                  <c:v>19.1435</c:v>
                </c:pt>
                <c:pt idx="532">
                  <c:v>19.249700000000001</c:v>
                </c:pt>
                <c:pt idx="533">
                  <c:v>18.831800000000001</c:v>
                </c:pt>
                <c:pt idx="534">
                  <c:v>18.016500000000001</c:v>
                </c:pt>
                <c:pt idx="535">
                  <c:v>18.0318</c:v>
                </c:pt>
                <c:pt idx="536">
                  <c:v>17.829899999999999</c:v>
                </c:pt>
                <c:pt idx="537">
                  <c:v>17.8705</c:v>
                </c:pt>
                <c:pt idx="538">
                  <c:v>18.4697</c:v>
                </c:pt>
                <c:pt idx="539">
                  <c:v>18.574400000000001</c:v>
                </c:pt>
                <c:pt idx="540">
                  <c:v>18.327500000000001</c:v>
                </c:pt>
                <c:pt idx="541">
                  <c:v>18.631</c:v>
                </c:pt>
                <c:pt idx="542">
                  <c:v>17.969100000000001</c:v>
                </c:pt>
                <c:pt idx="543">
                  <c:v>17.4833</c:v>
                </c:pt>
                <c:pt idx="544">
                  <c:v>18.005700000000001</c:v>
                </c:pt>
                <c:pt idx="545">
                  <c:v>17.3277</c:v>
                </c:pt>
                <c:pt idx="546">
                  <c:v>17.8613</c:v>
                </c:pt>
                <c:pt idx="547">
                  <c:v>17.551300000000001</c:v>
                </c:pt>
                <c:pt idx="548">
                  <c:v>17.3963</c:v>
                </c:pt>
                <c:pt idx="549">
                  <c:v>16.839500000000001</c:v>
                </c:pt>
                <c:pt idx="550">
                  <c:v>17.414200000000001</c:v>
                </c:pt>
                <c:pt idx="551">
                  <c:v>16.950099999999999</c:v>
                </c:pt>
                <c:pt idx="552">
                  <c:v>17.281700000000001</c:v>
                </c:pt>
                <c:pt idx="553">
                  <c:v>17.239000000000001</c:v>
                </c:pt>
                <c:pt idx="554">
                  <c:v>16.945</c:v>
                </c:pt>
                <c:pt idx="555">
                  <c:v>17.1418</c:v>
                </c:pt>
                <c:pt idx="556">
                  <c:v>16.5229</c:v>
                </c:pt>
                <c:pt idx="557">
                  <c:v>16.008299999999998</c:v>
                </c:pt>
                <c:pt idx="558">
                  <c:v>16.041</c:v>
                </c:pt>
                <c:pt idx="559">
                  <c:v>16.339200000000002</c:v>
                </c:pt>
                <c:pt idx="560">
                  <c:v>15.989800000000001</c:v>
                </c:pt>
                <c:pt idx="561">
                  <c:v>16.459600000000002</c:v>
                </c:pt>
                <c:pt idx="562">
                  <c:v>16.7379</c:v>
                </c:pt>
                <c:pt idx="563">
                  <c:v>16.588899999999999</c:v>
                </c:pt>
                <c:pt idx="564">
                  <c:v>16.79</c:v>
                </c:pt>
                <c:pt idx="565">
                  <c:v>16.3521</c:v>
                </c:pt>
                <c:pt idx="566">
                  <c:v>16.260100000000001</c:v>
                </c:pt>
                <c:pt idx="567">
                  <c:v>16.9377</c:v>
                </c:pt>
                <c:pt idx="568">
                  <c:v>17.482099999999999</c:v>
                </c:pt>
                <c:pt idx="569">
                  <c:v>16.766400000000001</c:v>
                </c:pt>
                <c:pt idx="570">
                  <c:v>16.2043</c:v>
                </c:pt>
                <c:pt idx="571">
                  <c:v>16.409300000000002</c:v>
                </c:pt>
                <c:pt idx="572">
                  <c:v>17.085599999999999</c:v>
                </c:pt>
                <c:pt idx="573">
                  <c:v>17.314599999999999</c:v>
                </c:pt>
                <c:pt idx="574">
                  <c:v>16.685300000000002</c:v>
                </c:pt>
                <c:pt idx="575">
                  <c:v>18.2407</c:v>
                </c:pt>
                <c:pt idx="576">
                  <c:v>17.085799999999999</c:v>
                </c:pt>
                <c:pt idx="577">
                  <c:v>16.559799999999999</c:v>
                </c:pt>
                <c:pt idx="578">
                  <c:v>17.579599999999999</c:v>
                </c:pt>
                <c:pt idx="579">
                  <c:v>18.380600000000001</c:v>
                </c:pt>
                <c:pt idx="580">
                  <c:v>18.7624</c:v>
                </c:pt>
                <c:pt idx="581">
                  <c:v>18.623899999999999</c:v>
                </c:pt>
                <c:pt idx="582">
                  <c:v>18.677900000000001</c:v>
                </c:pt>
                <c:pt idx="583">
                  <c:v>19.2409</c:v>
                </c:pt>
                <c:pt idx="584">
                  <c:v>18.0579</c:v>
                </c:pt>
                <c:pt idx="585">
                  <c:v>15.202400000000001</c:v>
                </c:pt>
                <c:pt idx="586">
                  <c:v>14.2089</c:v>
                </c:pt>
                <c:pt idx="587">
                  <c:v>16.789400000000001</c:v>
                </c:pt>
                <c:pt idx="588">
                  <c:v>13.5943</c:v>
                </c:pt>
                <c:pt idx="589">
                  <c:v>12.1213</c:v>
                </c:pt>
                <c:pt idx="590">
                  <c:v>14.456</c:v>
                </c:pt>
                <c:pt idx="591">
                  <c:v>15.977499999999999</c:v>
                </c:pt>
                <c:pt idx="592">
                  <c:v>16.915900000000001</c:v>
                </c:pt>
                <c:pt idx="593">
                  <c:v>18.097000000000001</c:v>
                </c:pt>
                <c:pt idx="594">
                  <c:v>19.456199999999999</c:v>
                </c:pt>
                <c:pt idx="595">
                  <c:v>21.374300000000002</c:v>
                </c:pt>
                <c:pt idx="596">
                  <c:v>23.2272</c:v>
                </c:pt>
                <c:pt idx="597">
                  <c:v>22.9876</c:v>
                </c:pt>
                <c:pt idx="598">
                  <c:v>24.249199999999998</c:v>
                </c:pt>
                <c:pt idx="599">
                  <c:v>19.365600000000001</c:v>
                </c:pt>
                <c:pt idx="600">
                  <c:v>18.416</c:v>
                </c:pt>
                <c:pt idx="601">
                  <c:v>18.974599999999999</c:v>
                </c:pt>
                <c:pt idx="602">
                  <c:v>17.971299999999999</c:v>
                </c:pt>
                <c:pt idx="603">
                  <c:v>18.165199999999999</c:v>
                </c:pt>
                <c:pt idx="604">
                  <c:v>16.576999999999998</c:v>
                </c:pt>
                <c:pt idx="605">
                  <c:v>14.401999999999999</c:v>
                </c:pt>
                <c:pt idx="606">
                  <c:v>15.2163</c:v>
                </c:pt>
                <c:pt idx="607">
                  <c:v>14.469099999999999</c:v>
                </c:pt>
                <c:pt idx="608">
                  <c:v>14.823499999999999</c:v>
                </c:pt>
                <c:pt idx="609">
                  <c:v>15.295</c:v>
                </c:pt>
                <c:pt idx="610">
                  <c:v>15.2376</c:v>
                </c:pt>
                <c:pt idx="611">
                  <c:v>15.3635</c:v>
                </c:pt>
                <c:pt idx="612">
                  <c:v>15.6387</c:v>
                </c:pt>
                <c:pt idx="613">
                  <c:v>16.101800000000001</c:v>
                </c:pt>
                <c:pt idx="614">
                  <c:v>15.4382</c:v>
                </c:pt>
                <c:pt idx="615">
                  <c:v>15.7684</c:v>
                </c:pt>
                <c:pt idx="616">
                  <c:v>16.037500000000001</c:v>
                </c:pt>
                <c:pt idx="617">
                  <c:v>15.3789</c:v>
                </c:pt>
                <c:pt idx="618">
                  <c:v>14.935600000000001</c:v>
                </c:pt>
                <c:pt idx="619">
                  <c:v>14.066000000000001</c:v>
                </c:pt>
                <c:pt idx="620">
                  <c:v>12.6768</c:v>
                </c:pt>
                <c:pt idx="621">
                  <c:v>13.9726</c:v>
                </c:pt>
                <c:pt idx="622">
                  <c:v>13.8864</c:v>
                </c:pt>
                <c:pt idx="623">
                  <c:v>13.4696</c:v>
                </c:pt>
                <c:pt idx="624">
                  <c:v>14.0085</c:v>
                </c:pt>
                <c:pt idx="625">
                  <c:v>14.5594</c:v>
                </c:pt>
                <c:pt idx="626">
                  <c:v>14.864699999999999</c:v>
                </c:pt>
                <c:pt idx="627">
                  <c:v>14.728899999999999</c:v>
                </c:pt>
                <c:pt idx="628">
                  <c:v>13.745200000000001</c:v>
                </c:pt>
                <c:pt idx="629">
                  <c:v>14.0379</c:v>
                </c:pt>
                <c:pt idx="630">
                  <c:v>14.2163</c:v>
                </c:pt>
                <c:pt idx="631">
                  <c:v>14.507199999999999</c:v>
                </c:pt>
                <c:pt idx="632">
                  <c:v>14.8935</c:v>
                </c:pt>
                <c:pt idx="633">
                  <c:v>14.565200000000001</c:v>
                </c:pt>
                <c:pt idx="634">
                  <c:v>14.6013</c:v>
                </c:pt>
                <c:pt idx="635">
                  <c:v>14.418100000000001</c:v>
                </c:pt>
                <c:pt idx="636">
                  <c:v>15.0328</c:v>
                </c:pt>
                <c:pt idx="637">
                  <c:v>15.2118</c:v>
                </c:pt>
                <c:pt idx="638">
                  <c:v>15.651899999999999</c:v>
                </c:pt>
                <c:pt idx="639">
                  <c:v>15.9316</c:v>
                </c:pt>
                <c:pt idx="640">
                  <c:v>16.248999999999999</c:v>
                </c:pt>
                <c:pt idx="641">
                  <c:v>15.776400000000001</c:v>
                </c:pt>
                <c:pt idx="642">
                  <c:v>16.435500000000001</c:v>
                </c:pt>
                <c:pt idx="643">
                  <c:v>15.8911</c:v>
                </c:pt>
                <c:pt idx="644">
                  <c:v>16.221399999999999</c:v>
                </c:pt>
                <c:pt idx="645">
                  <c:v>16.922499999999999</c:v>
                </c:pt>
                <c:pt idx="646">
                  <c:v>17.319199999999999</c:v>
                </c:pt>
                <c:pt idx="647">
                  <c:v>17.396699999999999</c:v>
                </c:pt>
                <c:pt idx="648">
                  <c:v>16.785900000000002</c:v>
                </c:pt>
                <c:pt idx="649">
                  <c:v>17.434899999999999</c:v>
                </c:pt>
                <c:pt idx="650">
                  <c:v>17.401700000000002</c:v>
                </c:pt>
                <c:pt idx="651">
                  <c:v>17.511700000000001</c:v>
                </c:pt>
                <c:pt idx="652">
                  <c:v>17.838699999999999</c:v>
                </c:pt>
                <c:pt idx="653">
                  <c:v>17.9283</c:v>
                </c:pt>
                <c:pt idx="654">
                  <c:v>17.651699999999998</c:v>
                </c:pt>
                <c:pt idx="655">
                  <c:v>18.287600000000001</c:v>
                </c:pt>
                <c:pt idx="656">
                  <c:v>17.5885</c:v>
                </c:pt>
                <c:pt idx="657">
                  <c:v>17.991299999999999</c:v>
                </c:pt>
                <c:pt idx="658">
                  <c:v>18.4099</c:v>
                </c:pt>
                <c:pt idx="659">
                  <c:v>18.3428</c:v>
                </c:pt>
                <c:pt idx="660">
                  <c:v>17.732500000000002</c:v>
                </c:pt>
                <c:pt idx="661">
                  <c:v>18.668800000000001</c:v>
                </c:pt>
                <c:pt idx="662">
                  <c:v>18.374199999999998</c:v>
                </c:pt>
                <c:pt idx="663">
                  <c:v>18.569600000000001</c:v>
                </c:pt>
                <c:pt idx="664">
                  <c:v>18.7316</c:v>
                </c:pt>
                <c:pt idx="665">
                  <c:v>18.4451</c:v>
                </c:pt>
                <c:pt idx="666">
                  <c:v>18.7761</c:v>
                </c:pt>
                <c:pt idx="667">
                  <c:v>17.576999999999998</c:v>
                </c:pt>
                <c:pt idx="668">
                  <c:v>17.312899999999999</c:v>
                </c:pt>
                <c:pt idx="669">
                  <c:v>18.697199999999999</c:v>
                </c:pt>
                <c:pt idx="670">
                  <c:v>18.686199999999999</c:v>
                </c:pt>
                <c:pt idx="671">
                  <c:v>18.776199999999999</c:v>
                </c:pt>
                <c:pt idx="672">
                  <c:v>17.823599999999999</c:v>
                </c:pt>
                <c:pt idx="673">
                  <c:v>17.789100000000001</c:v>
                </c:pt>
                <c:pt idx="674">
                  <c:v>19.447099999999999</c:v>
                </c:pt>
                <c:pt idx="675">
                  <c:v>19.446100000000001</c:v>
                </c:pt>
                <c:pt idx="676">
                  <c:v>19.715800000000002</c:v>
                </c:pt>
                <c:pt idx="677">
                  <c:v>19.850300000000001</c:v>
                </c:pt>
                <c:pt idx="678">
                  <c:v>20.496400000000001</c:v>
                </c:pt>
                <c:pt idx="679">
                  <c:v>20.4541</c:v>
                </c:pt>
                <c:pt idx="680">
                  <c:v>20.3996</c:v>
                </c:pt>
                <c:pt idx="681">
                  <c:v>19.9603</c:v>
                </c:pt>
                <c:pt idx="682">
                  <c:v>20.618099999999998</c:v>
                </c:pt>
                <c:pt idx="683">
                  <c:v>20.497499999999999</c:v>
                </c:pt>
                <c:pt idx="684">
                  <c:v>20.822600000000001</c:v>
                </c:pt>
                <c:pt idx="685">
                  <c:v>21.568300000000001</c:v>
                </c:pt>
                <c:pt idx="686">
                  <c:v>20.925899999999999</c:v>
                </c:pt>
                <c:pt idx="687">
                  <c:v>21.028700000000001</c:v>
                </c:pt>
                <c:pt idx="688">
                  <c:v>21.245999999999999</c:v>
                </c:pt>
                <c:pt idx="689">
                  <c:v>20.937999999999999</c:v>
                </c:pt>
                <c:pt idx="690">
                  <c:v>21.2181</c:v>
                </c:pt>
                <c:pt idx="691">
                  <c:v>21.1768</c:v>
                </c:pt>
                <c:pt idx="692">
                  <c:v>21.2805</c:v>
                </c:pt>
                <c:pt idx="693">
                  <c:v>21.7088</c:v>
                </c:pt>
                <c:pt idx="694">
                  <c:v>22.2483</c:v>
                </c:pt>
                <c:pt idx="695">
                  <c:v>21.285900000000002</c:v>
                </c:pt>
                <c:pt idx="696">
                  <c:v>22.4255</c:v>
                </c:pt>
                <c:pt idx="697">
                  <c:v>21.4741</c:v>
                </c:pt>
                <c:pt idx="698">
                  <c:v>19.9132</c:v>
                </c:pt>
                <c:pt idx="699">
                  <c:v>19.8706</c:v>
                </c:pt>
                <c:pt idx="700">
                  <c:v>20.170999999999999</c:v>
                </c:pt>
                <c:pt idx="701">
                  <c:v>19.451799999999999</c:v>
                </c:pt>
                <c:pt idx="702">
                  <c:v>20.098199999999999</c:v>
                </c:pt>
                <c:pt idx="703">
                  <c:v>20.6266</c:v>
                </c:pt>
                <c:pt idx="704">
                  <c:v>19.615400000000001</c:v>
                </c:pt>
                <c:pt idx="705">
                  <c:v>18.256699999999999</c:v>
                </c:pt>
                <c:pt idx="706">
                  <c:v>18.526199999999999</c:v>
                </c:pt>
                <c:pt idx="707">
                  <c:v>16.645900000000001</c:v>
                </c:pt>
                <c:pt idx="708">
                  <c:v>17.988199999999999</c:v>
                </c:pt>
                <c:pt idx="709">
                  <c:v>18.5303</c:v>
                </c:pt>
                <c:pt idx="710">
                  <c:v>18.725200000000001</c:v>
                </c:pt>
                <c:pt idx="711">
                  <c:v>19.446400000000001</c:v>
                </c:pt>
                <c:pt idx="712">
                  <c:v>18.1981</c:v>
                </c:pt>
                <c:pt idx="713">
                  <c:v>19.339400000000001</c:v>
                </c:pt>
                <c:pt idx="714">
                  <c:v>19.585699999999999</c:v>
                </c:pt>
                <c:pt idx="715">
                  <c:v>19.2791</c:v>
                </c:pt>
                <c:pt idx="716">
                  <c:v>19.761399999999998</c:v>
                </c:pt>
                <c:pt idx="717">
                  <c:v>20.176100000000002</c:v>
                </c:pt>
                <c:pt idx="718">
                  <c:v>20.963799999999999</c:v>
                </c:pt>
                <c:pt idx="719">
                  <c:v>21.292100000000001</c:v>
                </c:pt>
                <c:pt idx="720">
                  <c:v>21.231100000000001</c:v>
                </c:pt>
                <c:pt idx="721">
                  <c:v>19.4834</c:v>
                </c:pt>
                <c:pt idx="722">
                  <c:v>17.896599999999999</c:v>
                </c:pt>
                <c:pt idx="723">
                  <c:v>20.1069</c:v>
                </c:pt>
                <c:pt idx="724">
                  <c:v>21.202000000000002</c:v>
                </c:pt>
                <c:pt idx="725">
                  <c:v>23.959299999999999</c:v>
                </c:pt>
                <c:pt idx="726">
                  <c:v>25.2547</c:v>
                </c:pt>
                <c:pt idx="727">
                  <c:v>26.926200000000001</c:v>
                </c:pt>
                <c:pt idx="728">
                  <c:v>26.473600000000001</c:v>
                </c:pt>
                <c:pt idx="729">
                  <c:v>25.642299999999999</c:v>
                </c:pt>
                <c:pt idx="730">
                  <c:v>28.3003</c:v>
                </c:pt>
                <c:pt idx="731">
                  <c:v>30.202999999999999</c:v>
                </c:pt>
                <c:pt idx="732">
                  <c:v>29.781600000000001</c:v>
                </c:pt>
                <c:pt idx="733">
                  <c:v>30.557400000000001</c:v>
                </c:pt>
                <c:pt idx="734">
                  <c:v>28.685400000000001</c:v>
                </c:pt>
                <c:pt idx="735">
                  <c:v>29.7988</c:v>
                </c:pt>
                <c:pt idx="736">
                  <c:v>29.4893</c:v>
                </c:pt>
                <c:pt idx="737">
                  <c:v>26.210100000000001</c:v>
                </c:pt>
                <c:pt idx="738">
                  <c:v>26.351400000000002</c:v>
                </c:pt>
                <c:pt idx="739">
                  <c:v>27.100899999999999</c:v>
                </c:pt>
              </c:numCache>
            </c:numRef>
          </c:yVal>
          <c:smooth val="0"/>
          <c:extLst>
            <c:ext xmlns:c16="http://schemas.microsoft.com/office/drawing/2014/chart" uri="{C3380CC4-5D6E-409C-BE32-E72D297353CC}">
              <c16:uniqueId val="{00000001-5450-4CAD-A759-38DC6BD47174}"/>
            </c:ext>
          </c:extLst>
        </c:ser>
        <c:dLbls>
          <c:showLegendKey val="0"/>
          <c:showVal val="0"/>
          <c:showCatName val="0"/>
          <c:showSerName val="0"/>
          <c:showPercent val="0"/>
          <c:showBubbleSize val="0"/>
        </c:dLbls>
        <c:axId val="1143367103"/>
        <c:axId val="1143355455"/>
      </c:scatterChart>
      <c:valAx>
        <c:axId val="1143367103"/>
        <c:scaling>
          <c:orientation val="minMax"/>
          <c:max val="0.15000000000000002"/>
          <c:min val="0"/>
        </c:scaling>
        <c:delete val="0"/>
        <c:axPos val="b"/>
        <c:title>
          <c:tx>
            <c:rich>
              <a:bodyPr/>
              <a:lstStyle/>
              <a:p>
                <a:pPr>
                  <a:defRPr sz="800" b="0">
                    <a:latin typeface="+mn-lt"/>
                    <a:ea typeface="+mn-ea"/>
                  </a:defRPr>
                </a:pPr>
                <a:r>
                  <a:rPr lang="en-US" dirty="0">
                    <a:latin typeface="+mn-lt"/>
                    <a:ea typeface="+mn-ea"/>
                  </a:rPr>
                  <a:t>US Consumer Price Index (Year over Year Percent Change)</a:t>
                </a:r>
              </a:p>
            </c:rich>
          </c:tx>
          <c:layout>
            <c:manualLayout>
              <c:xMode val="edge"/>
              <c:yMode val="edge"/>
              <c:x val="0.26562381767905535"/>
              <c:y val="0.91339336264920401"/>
            </c:manualLayout>
          </c:layout>
          <c:overlay val="0"/>
        </c:title>
        <c:numFmt formatCode="0%"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143355455"/>
        <c:crosses val="autoZero"/>
        <c:crossBetween val="midCat"/>
        <c:majorUnit val="2.0000000000000004E-2"/>
      </c:valAx>
      <c:valAx>
        <c:axId val="1143355455"/>
        <c:scaling>
          <c:orientation val="minMax"/>
        </c:scaling>
        <c:delete val="0"/>
        <c:axPos val="l"/>
        <c:majorGridlines>
          <c:spPr>
            <a:ln w="6350">
              <a:solidFill>
                <a:srgbClr val="000000">
                  <a:tint val="70000"/>
                </a:srgbClr>
              </a:solidFill>
              <a:prstDash val="solid"/>
            </a:ln>
          </c:spPr>
        </c:majorGridlines>
        <c:numFmt formatCode="General" sourceLinked="1"/>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143367103"/>
        <c:crosses val="autoZero"/>
        <c:crossBetween val="midCat"/>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08267716535436"/>
          <c:y val="0.11372542604090899"/>
          <c:w val="0.60225065616797901"/>
          <c:h val="0.71751807732286987"/>
        </c:manualLayout>
      </c:layout>
      <c:areaChart>
        <c:grouping val="stacked"/>
        <c:varyColors val="0"/>
        <c:ser>
          <c:idx val="0"/>
          <c:order val="0"/>
          <c:spPr>
            <a:solidFill>
              <a:schemeClr val="dk2"/>
            </a:solidFill>
            <a:ln w="6350">
              <a:solidFill>
                <a:srgbClr val="FFFFFF"/>
              </a:solidFill>
              <a:prstDash val="solid"/>
            </a:ln>
          </c:spPr>
          <c:cat>
            <c:numRef>
              <c:f>FedBalSheet!$A$112:$A$1026</c:f>
              <c:numCache>
                <c:formatCode>m/d/yyyy</c:formatCode>
                <c:ptCount val="915"/>
                <c:pt idx="0">
                  <c:v>38355</c:v>
                </c:pt>
                <c:pt idx="1">
                  <c:v>38362</c:v>
                </c:pt>
                <c:pt idx="2">
                  <c:v>38369</c:v>
                </c:pt>
                <c:pt idx="3">
                  <c:v>38376</c:v>
                </c:pt>
                <c:pt idx="4">
                  <c:v>38383</c:v>
                </c:pt>
                <c:pt idx="5">
                  <c:v>38390</c:v>
                </c:pt>
                <c:pt idx="6">
                  <c:v>38397</c:v>
                </c:pt>
                <c:pt idx="7">
                  <c:v>38404</c:v>
                </c:pt>
                <c:pt idx="8">
                  <c:v>38411</c:v>
                </c:pt>
                <c:pt idx="9">
                  <c:v>38418</c:v>
                </c:pt>
                <c:pt idx="10">
                  <c:v>38425</c:v>
                </c:pt>
                <c:pt idx="11">
                  <c:v>38432</c:v>
                </c:pt>
                <c:pt idx="12">
                  <c:v>38439</c:v>
                </c:pt>
                <c:pt idx="13">
                  <c:v>38446</c:v>
                </c:pt>
                <c:pt idx="14">
                  <c:v>38453</c:v>
                </c:pt>
                <c:pt idx="15">
                  <c:v>38460</c:v>
                </c:pt>
                <c:pt idx="16">
                  <c:v>38467</c:v>
                </c:pt>
                <c:pt idx="17">
                  <c:v>38474</c:v>
                </c:pt>
                <c:pt idx="18">
                  <c:v>38481</c:v>
                </c:pt>
                <c:pt idx="19">
                  <c:v>38488</c:v>
                </c:pt>
                <c:pt idx="20">
                  <c:v>38495</c:v>
                </c:pt>
                <c:pt idx="21">
                  <c:v>38502</c:v>
                </c:pt>
                <c:pt idx="22">
                  <c:v>38509</c:v>
                </c:pt>
                <c:pt idx="23">
                  <c:v>38516</c:v>
                </c:pt>
                <c:pt idx="24">
                  <c:v>38523</c:v>
                </c:pt>
                <c:pt idx="25">
                  <c:v>38530</c:v>
                </c:pt>
                <c:pt idx="26">
                  <c:v>38537</c:v>
                </c:pt>
                <c:pt idx="27">
                  <c:v>38544</c:v>
                </c:pt>
                <c:pt idx="28">
                  <c:v>38551</c:v>
                </c:pt>
                <c:pt idx="29">
                  <c:v>38558</c:v>
                </c:pt>
                <c:pt idx="30">
                  <c:v>38565</c:v>
                </c:pt>
                <c:pt idx="31">
                  <c:v>38572</c:v>
                </c:pt>
                <c:pt idx="32">
                  <c:v>38579</c:v>
                </c:pt>
                <c:pt idx="33">
                  <c:v>38586</c:v>
                </c:pt>
                <c:pt idx="34">
                  <c:v>38593</c:v>
                </c:pt>
                <c:pt idx="35">
                  <c:v>38600</c:v>
                </c:pt>
                <c:pt idx="36">
                  <c:v>38607</c:v>
                </c:pt>
                <c:pt idx="37">
                  <c:v>38614</c:v>
                </c:pt>
                <c:pt idx="38">
                  <c:v>38621</c:v>
                </c:pt>
                <c:pt idx="39">
                  <c:v>38628</c:v>
                </c:pt>
                <c:pt idx="40">
                  <c:v>38635</c:v>
                </c:pt>
                <c:pt idx="41">
                  <c:v>38642</c:v>
                </c:pt>
                <c:pt idx="42">
                  <c:v>38649</c:v>
                </c:pt>
                <c:pt idx="43">
                  <c:v>38656</c:v>
                </c:pt>
                <c:pt idx="44">
                  <c:v>38663</c:v>
                </c:pt>
                <c:pt idx="45">
                  <c:v>38670</c:v>
                </c:pt>
                <c:pt idx="46">
                  <c:v>38677</c:v>
                </c:pt>
                <c:pt idx="47">
                  <c:v>38684</c:v>
                </c:pt>
                <c:pt idx="48">
                  <c:v>38691</c:v>
                </c:pt>
                <c:pt idx="49">
                  <c:v>38698</c:v>
                </c:pt>
                <c:pt idx="50">
                  <c:v>38705</c:v>
                </c:pt>
                <c:pt idx="51">
                  <c:v>38712</c:v>
                </c:pt>
                <c:pt idx="52">
                  <c:v>38719</c:v>
                </c:pt>
                <c:pt idx="53">
                  <c:v>38726</c:v>
                </c:pt>
                <c:pt idx="54">
                  <c:v>38733</c:v>
                </c:pt>
                <c:pt idx="55">
                  <c:v>38740</c:v>
                </c:pt>
                <c:pt idx="56">
                  <c:v>38747</c:v>
                </c:pt>
                <c:pt idx="57">
                  <c:v>38754</c:v>
                </c:pt>
                <c:pt idx="58">
                  <c:v>38761</c:v>
                </c:pt>
                <c:pt idx="59">
                  <c:v>38768</c:v>
                </c:pt>
                <c:pt idx="60">
                  <c:v>38775</c:v>
                </c:pt>
                <c:pt idx="61">
                  <c:v>38782</c:v>
                </c:pt>
                <c:pt idx="62">
                  <c:v>38789</c:v>
                </c:pt>
                <c:pt idx="63">
                  <c:v>38796</c:v>
                </c:pt>
                <c:pt idx="64">
                  <c:v>38803</c:v>
                </c:pt>
                <c:pt idx="65">
                  <c:v>38810</c:v>
                </c:pt>
                <c:pt idx="66">
                  <c:v>38817</c:v>
                </c:pt>
                <c:pt idx="67">
                  <c:v>38824</c:v>
                </c:pt>
                <c:pt idx="68">
                  <c:v>38831</c:v>
                </c:pt>
                <c:pt idx="69">
                  <c:v>38838</c:v>
                </c:pt>
                <c:pt idx="70">
                  <c:v>38845</c:v>
                </c:pt>
                <c:pt idx="71">
                  <c:v>38852</c:v>
                </c:pt>
                <c:pt idx="72">
                  <c:v>38859</c:v>
                </c:pt>
                <c:pt idx="73">
                  <c:v>38866</c:v>
                </c:pt>
                <c:pt idx="74">
                  <c:v>38873</c:v>
                </c:pt>
                <c:pt idx="75">
                  <c:v>38880</c:v>
                </c:pt>
                <c:pt idx="76">
                  <c:v>38887</c:v>
                </c:pt>
                <c:pt idx="77">
                  <c:v>38894</c:v>
                </c:pt>
                <c:pt idx="78">
                  <c:v>38901</c:v>
                </c:pt>
                <c:pt idx="79">
                  <c:v>38908</c:v>
                </c:pt>
                <c:pt idx="80">
                  <c:v>38915</c:v>
                </c:pt>
                <c:pt idx="81">
                  <c:v>38922</c:v>
                </c:pt>
                <c:pt idx="82">
                  <c:v>38929</c:v>
                </c:pt>
                <c:pt idx="83">
                  <c:v>38936</c:v>
                </c:pt>
                <c:pt idx="84">
                  <c:v>38943</c:v>
                </c:pt>
                <c:pt idx="85">
                  <c:v>38950</c:v>
                </c:pt>
                <c:pt idx="86">
                  <c:v>38957</c:v>
                </c:pt>
                <c:pt idx="87">
                  <c:v>38964</c:v>
                </c:pt>
                <c:pt idx="88">
                  <c:v>38971</c:v>
                </c:pt>
                <c:pt idx="89">
                  <c:v>38978</c:v>
                </c:pt>
                <c:pt idx="90">
                  <c:v>38985</c:v>
                </c:pt>
                <c:pt idx="91">
                  <c:v>38992</c:v>
                </c:pt>
                <c:pt idx="92">
                  <c:v>38999</c:v>
                </c:pt>
                <c:pt idx="93">
                  <c:v>39006</c:v>
                </c:pt>
                <c:pt idx="94">
                  <c:v>39013</c:v>
                </c:pt>
                <c:pt idx="95">
                  <c:v>39020</c:v>
                </c:pt>
                <c:pt idx="96">
                  <c:v>39027</c:v>
                </c:pt>
                <c:pt idx="97">
                  <c:v>39034</c:v>
                </c:pt>
                <c:pt idx="98">
                  <c:v>39041</c:v>
                </c:pt>
                <c:pt idx="99">
                  <c:v>39048</c:v>
                </c:pt>
                <c:pt idx="100">
                  <c:v>39055</c:v>
                </c:pt>
                <c:pt idx="101">
                  <c:v>39062</c:v>
                </c:pt>
                <c:pt idx="102">
                  <c:v>39069</c:v>
                </c:pt>
                <c:pt idx="103">
                  <c:v>39076</c:v>
                </c:pt>
                <c:pt idx="104">
                  <c:v>39083</c:v>
                </c:pt>
                <c:pt idx="105">
                  <c:v>39090</c:v>
                </c:pt>
                <c:pt idx="106">
                  <c:v>39097</c:v>
                </c:pt>
                <c:pt idx="107">
                  <c:v>39104</c:v>
                </c:pt>
                <c:pt idx="108">
                  <c:v>39111</c:v>
                </c:pt>
                <c:pt idx="109">
                  <c:v>39118</c:v>
                </c:pt>
                <c:pt idx="110">
                  <c:v>39125</c:v>
                </c:pt>
                <c:pt idx="111">
                  <c:v>39132</c:v>
                </c:pt>
                <c:pt idx="112">
                  <c:v>39139</c:v>
                </c:pt>
                <c:pt idx="113">
                  <c:v>39146</c:v>
                </c:pt>
                <c:pt idx="114">
                  <c:v>39153</c:v>
                </c:pt>
                <c:pt idx="115">
                  <c:v>39160</c:v>
                </c:pt>
                <c:pt idx="116">
                  <c:v>39167</c:v>
                </c:pt>
                <c:pt idx="117">
                  <c:v>39174</c:v>
                </c:pt>
                <c:pt idx="118">
                  <c:v>39181</c:v>
                </c:pt>
                <c:pt idx="119">
                  <c:v>39188</c:v>
                </c:pt>
                <c:pt idx="120">
                  <c:v>39195</c:v>
                </c:pt>
                <c:pt idx="121">
                  <c:v>39202</c:v>
                </c:pt>
                <c:pt idx="122">
                  <c:v>39209</c:v>
                </c:pt>
                <c:pt idx="123">
                  <c:v>39216</c:v>
                </c:pt>
                <c:pt idx="124">
                  <c:v>39223</c:v>
                </c:pt>
                <c:pt idx="125">
                  <c:v>39230</c:v>
                </c:pt>
                <c:pt idx="126">
                  <c:v>39237</c:v>
                </c:pt>
                <c:pt idx="127">
                  <c:v>39244</c:v>
                </c:pt>
                <c:pt idx="128">
                  <c:v>39251</c:v>
                </c:pt>
                <c:pt idx="129">
                  <c:v>39258</c:v>
                </c:pt>
                <c:pt idx="130">
                  <c:v>39265</c:v>
                </c:pt>
                <c:pt idx="131">
                  <c:v>39272</c:v>
                </c:pt>
                <c:pt idx="132">
                  <c:v>39279</c:v>
                </c:pt>
                <c:pt idx="133">
                  <c:v>39286</c:v>
                </c:pt>
                <c:pt idx="134">
                  <c:v>39293</c:v>
                </c:pt>
                <c:pt idx="135">
                  <c:v>39300</c:v>
                </c:pt>
                <c:pt idx="136">
                  <c:v>39307</c:v>
                </c:pt>
                <c:pt idx="137">
                  <c:v>39314</c:v>
                </c:pt>
                <c:pt idx="138">
                  <c:v>39321</c:v>
                </c:pt>
                <c:pt idx="139">
                  <c:v>39328</c:v>
                </c:pt>
                <c:pt idx="140">
                  <c:v>39335</c:v>
                </c:pt>
                <c:pt idx="141">
                  <c:v>39342</c:v>
                </c:pt>
                <c:pt idx="142">
                  <c:v>39349</c:v>
                </c:pt>
                <c:pt idx="143">
                  <c:v>39356</c:v>
                </c:pt>
                <c:pt idx="144">
                  <c:v>39363</c:v>
                </c:pt>
                <c:pt idx="145">
                  <c:v>39370</c:v>
                </c:pt>
                <c:pt idx="146">
                  <c:v>39377</c:v>
                </c:pt>
                <c:pt idx="147">
                  <c:v>39384</c:v>
                </c:pt>
                <c:pt idx="148">
                  <c:v>39391</c:v>
                </c:pt>
                <c:pt idx="149">
                  <c:v>39398</c:v>
                </c:pt>
                <c:pt idx="150">
                  <c:v>39405</c:v>
                </c:pt>
                <c:pt idx="151">
                  <c:v>39412</c:v>
                </c:pt>
                <c:pt idx="152">
                  <c:v>39419</c:v>
                </c:pt>
                <c:pt idx="153">
                  <c:v>39426</c:v>
                </c:pt>
                <c:pt idx="154">
                  <c:v>39433</c:v>
                </c:pt>
                <c:pt idx="155">
                  <c:v>39440</c:v>
                </c:pt>
                <c:pt idx="156">
                  <c:v>39447</c:v>
                </c:pt>
                <c:pt idx="157">
                  <c:v>39454</c:v>
                </c:pt>
                <c:pt idx="158">
                  <c:v>39461</c:v>
                </c:pt>
                <c:pt idx="159">
                  <c:v>39468</c:v>
                </c:pt>
                <c:pt idx="160">
                  <c:v>39475</c:v>
                </c:pt>
                <c:pt idx="161">
                  <c:v>39482</c:v>
                </c:pt>
                <c:pt idx="162">
                  <c:v>39489</c:v>
                </c:pt>
                <c:pt idx="163">
                  <c:v>39496</c:v>
                </c:pt>
                <c:pt idx="164">
                  <c:v>39503</c:v>
                </c:pt>
                <c:pt idx="165">
                  <c:v>39510</c:v>
                </c:pt>
                <c:pt idx="166">
                  <c:v>39517</c:v>
                </c:pt>
                <c:pt idx="167">
                  <c:v>39524</c:v>
                </c:pt>
                <c:pt idx="168">
                  <c:v>39531</c:v>
                </c:pt>
                <c:pt idx="169">
                  <c:v>39538</c:v>
                </c:pt>
                <c:pt idx="170">
                  <c:v>39545</c:v>
                </c:pt>
                <c:pt idx="171">
                  <c:v>39552</c:v>
                </c:pt>
                <c:pt idx="172">
                  <c:v>39559</c:v>
                </c:pt>
                <c:pt idx="173">
                  <c:v>39566</c:v>
                </c:pt>
                <c:pt idx="174">
                  <c:v>39573</c:v>
                </c:pt>
                <c:pt idx="175">
                  <c:v>39580</c:v>
                </c:pt>
                <c:pt idx="176">
                  <c:v>39587</c:v>
                </c:pt>
                <c:pt idx="177">
                  <c:v>39594</c:v>
                </c:pt>
                <c:pt idx="178">
                  <c:v>39601</c:v>
                </c:pt>
                <c:pt idx="179">
                  <c:v>39608</c:v>
                </c:pt>
                <c:pt idx="180">
                  <c:v>39615</c:v>
                </c:pt>
                <c:pt idx="181">
                  <c:v>39622</c:v>
                </c:pt>
                <c:pt idx="182">
                  <c:v>39629</c:v>
                </c:pt>
                <c:pt idx="183">
                  <c:v>39636</c:v>
                </c:pt>
                <c:pt idx="184">
                  <c:v>39643</c:v>
                </c:pt>
                <c:pt idx="185">
                  <c:v>39650</c:v>
                </c:pt>
                <c:pt idx="186">
                  <c:v>39657</c:v>
                </c:pt>
                <c:pt idx="187">
                  <c:v>39664</c:v>
                </c:pt>
                <c:pt idx="188">
                  <c:v>39671</c:v>
                </c:pt>
                <c:pt idx="189">
                  <c:v>39678</c:v>
                </c:pt>
                <c:pt idx="190">
                  <c:v>39685</c:v>
                </c:pt>
                <c:pt idx="191">
                  <c:v>39692</c:v>
                </c:pt>
                <c:pt idx="192">
                  <c:v>39699</c:v>
                </c:pt>
                <c:pt idx="193">
                  <c:v>39706</c:v>
                </c:pt>
                <c:pt idx="194">
                  <c:v>39713</c:v>
                </c:pt>
                <c:pt idx="195">
                  <c:v>39720</c:v>
                </c:pt>
                <c:pt idx="196">
                  <c:v>39727</c:v>
                </c:pt>
                <c:pt idx="197">
                  <c:v>39734</c:v>
                </c:pt>
                <c:pt idx="198">
                  <c:v>39741</c:v>
                </c:pt>
                <c:pt idx="199">
                  <c:v>39748</c:v>
                </c:pt>
                <c:pt idx="200">
                  <c:v>39755</c:v>
                </c:pt>
                <c:pt idx="201">
                  <c:v>39762</c:v>
                </c:pt>
                <c:pt idx="202">
                  <c:v>39769</c:v>
                </c:pt>
                <c:pt idx="203">
                  <c:v>39776</c:v>
                </c:pt>
                <c:pt idx="204">
                  <c:v>39783</c:v>
                </c:pt>
                <c:pt idx="205">
                  <c:v>39790</c:v>
                </c:pt>
                <c:pt idx="206">
                  <c:v>39797</c:v>
                </c:pt>
                <c:pt idx="207">
                  <c:v>39804</c:v>
                </c:pt>
                <c:pt idx="208">
                  <c:v>39811</c:v>
                </c:pt>
                <c:pt idx="209">
                  <c:v>39818</c:v>
                </c:pt>
                <c:pt idx="210">
                  <c:v>39825</c:v>
                </c:pt>
                <c:pt idx="211">
                  <c:v>39832</c:v>
                </c:pt>
                <c:pt idx="212">
                  <c:v>39839</c:v>
                </c:pt>
                <c:pt idx="213">
                  <c:v>39846</c:v>
                </c:pt>
                <c:pt idx="214">
                  <c:v>39853</c:v>
                </c:pt>
                <c:pt idx="215">
                  <c:v>39860</c:v>
                </c:pt>
                <c:pt idx="216">
                  <c:v>39867</c:v>
                </c:pt>
                <c:pt idx="217">
                  <c:v>39874</c:v>
                </c:pt>
                <c:pt idx="218">
                  <c:v>39881</c:v>
                </c:pt>
                <c:pt idx="219">
                  <c:v>39888</c:v>
                </c:pt>
                <c:pt idx="220">
                  <c:v>39895</c:v>
                </c:pt>
                <c:pt idx="221">
                  <c:v>39902</c:v>
                </c:pt>
                <c:pt idx="222">
                  <c:v>39909</c:v>
                </c:pt>
                <c:pt idx="223">
                  <c:v>39916</c:v>
                </c:pt>
                <c:pt idx="224">
                  <c:v>39923</c:v>
                </c:pt>
                <c:pt idx="225">
                  <c:v>39930</c:v>
                </c:pt>
                <c:pt idx="226">
                  <c:v>39937</c:v>
                </c:pt>
                <c:pt idx="227">
                  <c:v>39944</c:v>
                </c:pt>
                <c:pt idx="228">
                  <c:v>39951</c:v>
                </c:pt>
                <c:pt idx="229">
                  <c:v>39958</c:v>
                </c:pt>
                <c:pt idx="230">
                  <c:v>39965</c:v>
                </c:pt>
                <c:pt idx="231">
                  <c:v>39972</c:v>
                </c:pt>
                <c:pt idx="232">
                  <c:v>39979</c:v>
                </c:pt>
                <c:pt idx="233">
                  <c:v>39986</c:v>
                </c:pt>
                <c:pt idx="234">
                  <c:v>39993</c:v>
                </c:pt>
                <c:pt idx="235">
                  <c:v>40000</c:v>
                </c:pt>
                <c:pt idx="236">
                  <c:v>40007</c:v>
                </c:pt>
                <c:pt idx="237">
                  <c:v>40014</c:v>
                </c:pt>
                <c:pt idx="238">
                  <c:v>40021</c:v>
                </c:pt>
                <c:pt idx="239">
                  <c:v>40028</c:v>
                </c:pt>
                <c:pt idx="240">
                  <c:v>40035</c:v>
                </c:pt>
                <c:pt idx="241">
                  <c:v>40042</c:v>
                </c:pt>
                <c:pt idx="242">
                  <c:v>40049</c:v>
                </c:pt>
                <c:pt idx="243">
                  <c:v>40056</c:v>
                </c:pt>
                <c:pt idx="244">
                  <c:v>40063</c:v>
                </c:pt>
                <c:pt idx="245">
                  <c:v>40070</c:v>
                </c:pt>
                <c:pt idx="246">
                  <c:v>40077</c:v>
                </c:pt>
                <c:pt idx="247">
                  <c:v>40084</c:v>
                </c:pt>
                <c:pt idx="248">
                  <c:v>40091</c:v>
                </c:pt>
                <c:pt idx="249">
                  <c:v>40098</c:v>
                </c:pt>
                <c:pt idx="250">
                  <c:v>40105</c:v>
                </c:pt>
                <c:pt idx="251">
                  <c:v>40112</c:v>
                </c:pt>
                <c:pt idx="252">
                  <c:v>40119</c:v>
                </c:pt>
                <c:pt idx="253">
                  <c:v>40126</c:v>
                </c:pt>
                <c:pt idx="254">
                  <c:v>40133</c:v>
                </c:pt>
                <c:pt idx="255">
                  <c:v>40140</c:v>
                </c:pt>
                <c:pt idx="256">
                  <c:v>40147</c:v>
                </c:pt>
                <c:pt idx="257">
                  <c:v>40154</c:v>
                </c:pt>
                <c:pt idx="258">
                  <c:v>40161</c:v>
                </c:pt>
                <c:pt idx="259">
                  <c:v>40168</c:v>
                </c:pt>
                <c:pt idx="260">
                  <c:v>40175</c:v>
                </c:pt>
                <c:pt idx="261">
                  <c:v>40182</c:v>
                </c:pt>
                <c:pt idx="262">
                  <c:v>40189</c:v>
                </c:pt>
                <c:pt idx="263">
                  <c:v>40196</c:v>
                </c:pt>
                <c:pt idx="264">
                  <c:v>40203</c:v>
                </c:pt>
                <c:pt idx="265">
                  <c:v>40210</c:v>
                </c:pt>
                <c:pt idx="266">
                  <c:v>40217</c:v>
                </c:pt>
                <c:pt idx="267">
                  <c:v>40224</c:v>
                </c:pt>
                <c:pt idx="268">
                  <c:v>40231</c:v>
                </c:pt>
                <c:pt idx="269">
                  <c:v>40238</c:v>
                </c:pt>
                <c:pt idx="270">
                  <c:v>40245</c:v>
                </c:pt>
                <c:pt idx="271">
                  <c:v>40252</c:v>
                </c:pt>
                <c:pt idx="272">
                  <c:v>40259</c:v>
                </c:pt>
                <c:pt idx="273">
                  <c:v>40266</c:v>
                </c:pt>
                <c:pt idx="274">
                  <c:v>40273</c:v>
                </c:pt>
                <c:pt idx="275">
                  <c:v>40280</c:v>
                </c:pt>
                <c:pt idx="276">
                  <c:v>40287</c:v>
                </c:pt>
                <c:pt idx="277">
                  <c:v>40294</c:v>
                </c:pt>
                <c:pt idx="278">
                  <c:v>40301</c:v>
                </c:pt>
                <c:pt idx="279">
                  <c:v>40308</c:v>
                </c:pt>
                <c:pt idx="280">
                  <c:v>40315</c:v>
                </c:pt>
                <c:pt idx="281">
                  <c:v>40322</c:v>
                </c:pt>
                <c:pt idx="282">
                  <c:v>40329</c:v>
                </c:pt>
                <c:pt idx="283">
                  <c:v>40336</c:v>
                </c:pt>
                <c:pt idx="284">
                  <c:v>40343</c:v>
                </c:pt>
                <c:pt idx="285">
                  <c:v>40350</c:v>
                </c:pt>
                <c:pt idx="286">
                  <c:v>40357</c:v>
                </c:pt>
                <c:pt idx="287">
                  <c:v>40364</c:v>
                </c:pt>
                <c:pt idx="288">
                  <c:v>40371</c:v>
                </c:pt>
                <c:pt idx="289">
                  <c:v>40378</c:v>
                </c:pt>
                <c:pt idx="290">
                  <c:v>40385</c:v>
                </c:pt>
                <c:pt idx="291">
                  <c:v>40392</c:v>
                </c:pt>
                <c:pt idx="292">
                  <c:v>40399</c:v>
                </c:pt>
                <c:pt idx="293">
                  <c:v>40406</c:v>
                </c:pt>
                <c:pt idx="294">
                  <c:v>40413</c:v>
                </c:pt>
                <c:pt idx="295">
                  <c:v>40420</c:v>
                </c:pt>
                <c:pt idx="296">
                  <c:v>40427</c:v>
                </c:pt>
                <c:pt idx="297">
                  <c:v>40434</c:v>
                </c:pt>
                <c:pt idx="298">
                  <c:v>40441</c:v>
                </c:pt>
                <c:pt idx="299">
                  <c:v>40448</c:v>
                </c:pt>
                <c:pt idx="300">
                  <c:v>40455</c:v>
                </c:pt>
                <c:pt idx="301">
                  <c:v>40462</c:v>
                </c:pt>
                <c:pt idx="302">
                  <c:v>40469</c:v>
                </c:pt>
                <c:pt idx="303">
                  <c:v>40476</c:v>
                </c:pt>
                <c:pt idx="304">
                  <c:v>40483</c:v>
                </c:pt>
                <c:pt idx="305">
                  <c:v>40490</c:v>
                </c:pt>
                <c:pt idx="306">
                  <c:v>40497</c:v>
                </c:pt>
                <c:pt idx="307">
                  <c:v>40504</c:v>
                </c:pt>
                <c:pt idx="308">
                  <c:v>40511</c:v>
                </c:pt>
                <c:pt idx="309">
                  <c:v>40518</c:v>
                </c:pt>
                <c:pt idx="310">
                  <c:v>40525</c:v>
                </c:pt>
                <c:pt idx="311">
                  <c:v>40532</c:v>
                </c:pt>
                <c:pt idx="312">
                  <c:v>40539</c:v>
                </c:pt>
                <c:pt idx="313">
                  <c:v>40546</c:v>
                </c:pt>
                <c:pt idx="314">
                  <c:v>40553</c:v>
                </c:pt>
                <c:pt idx="315">
                  <c:v>40560</c:v>
                </c:pt>
                <c:pt idx="316">
                  <c:v>40567</c:v>
                </c:pt>
                <c:pt idx="317">
                  <c:v>40574</c:v>
                </c:pt>
                <c:pt idx="318">
                  <c:v>40581</c:v>
                </c:pt>
                <c:pt idx="319">
                  <c:v>40588</c:v>
                </c:pt>
                <c:pt idx="320">
                  <c:v>40595</c:v>
                </c:pt>
                <c:pt idx="321">
                  <c:v>40602</c:v>
                </c:pt>
                <c:pt idx="322">
                  <c:v>40609</c:v>
                </c:pt>
                <c:pt idx="323">
                  <c:v>40616</c:v>
                </c:pt>
                <c:pt idx="324">
                  <c:v>40623</c:v>
                </c:pt>
                <c:pt idx="325">
                  <c:v>40630</c:v>
                </c:pt>
                <c:pt idx="326">
                  <c:v>40637</c:v>
                </c:pt>
                <c:pt idx="327">
                  <c:v>40644</c:v>
                </c:pt>
                <c:pt idx="328">
                  <c:v>40651</c:v>
                </c:pt>
                <c:pt idx="329">
                  <c:v>40658</c:v>
                </c:pt>
                <c:pt idx="330">
                  <c:v>40665</c:v>
                </c:pt>
                <c:pt idx="331">
                  <c:v>40672</c:v>
                </c:pt>
                <c:pt idx="332">
                  <c:v>40679</c:v>
                </c:pt>
                <c:pt idx="333">
                  <c:v>40686</c:v>
                </c:pt>
                <c:pt idx="334">
                  <c:v>40693</c:v>
                </c:pt>
                <c:pt idx="335">
                  <c:v>40700</c:v>
                </c:pt>
                <c:pt idx="336">
                  <c:v>40707</c:v>
                </c:pt>
                <c:pt idx="337">
                  <c:v>40714</c:v>
                </c:pt>
                <c:pt idx="338">
                  <c:v>40721</c:v>
                </c:pt>
                <c:pt idx="339">
                  <c:v>40728</c:v>
                </c:pt>
                <c:pt idx="340">
                  <c:v>40735</c:v>
                </c:pt>
                <c:pt idx="341">
                  <c:v>40742</c:v>
                </c:pt>
                <c:pt idx="342">
                  <c:v>40749</c:v>
                </c:pt>
                <c:pt idx="343">
                  <c:v>40756</c:v>
                </c:pt>
                <c:pt idx="344">
                  <c:v>40763</c:v>
                </c:pt>
                <c:pt idx="345">
                  <c:v>40770</c:v>
                </c:pt>
                <c:pt idx="346">
                  <c:v>40777</c:v>
                </c:pt>
                <c:pt idx="347">
                  <c:v>40784</c:v>
                </c:pt>
                <c:pt idx="348">
                  <c:v>40791</c:v>
                </c:pt>
                <c:pt idx="349">
                  <c:v>40798</c:v>
                </c:pt>
                <c:pt idx="350">
                  <c:v>40805</c:v>
                </c:pt>
                <c:pt idx="351">
                  <c:v>40812</c:v>
                </c:pt>
                <c:pt idx="352">
                  <c:v>40819</c:v>
                </c:pt>
                <c:pt idx="353">
                  <c:v>40826</c:v>
                </c:pt>
                <c:pt idx="354">
                  <c:v>40833</c:v>
                </c:pt>
                <c:pt idx="355">
                  <c:v>40840</c:v>
                </c:pt>
                <c:pt idx="356">
                  <c:v>40847</c:v>
                </c:pt>
                <c:pt idx="357">
                  <c:v>40854</c:v>
                </c:pt>
                <c:pt idx="358">
                  <c:v>40861</c:v>
                </c:pt>
                <c:pt idx="359">
                  <c:v>40868</c:v>
                </c:pt>
                <c:pt idx="360">
                  <c:v>40875</c:v>
                </c:pt>
                <c:pt idx="361">
                  <c:v>40882</c:v>
                </c:pt>
                <c:pt idx="362">
                  <c:v>40889</c:v>
                </c:pt>
                <c:pt idx="363">
                  <c:v>40896</c:v>
                </c:pt>
                <c:pt idx="364">
                  <c:v>40903</c:v>
                </c:pt>
                <c:pt idx="365">
                  <c:v>40910</c:v>
                </c:pt>
                <c:pt idx="366">
                  <c:v>40917</c:v>
                </c:pt>
                <c:pt idx="367">
                  <c:v>40924</c:v>
                </c:pt>
                <c:pt idx="368">
                  <c:v>40931</c:v>
                </c:pt>
                <c:pt idx="369">
                  <c:v>40938</c:v>
                </c:pt>
                <c:pt idx="370">
                  <c:v>40945</c:v>
                </c:pt>
                <c:pt idx="371">
                  <c:v>40952</c:v>
                </c:pt>
                <c:pt idx="372">
                  <c:v>40959</c:v>
                </c:pt>
                <c:pt idx="373">
                  <c:v>40966</c:v>
                </c:pt>
                <c:pt idx="374">
                  <c:v>40973</c:v>
                </c:pt>
                <c:pt idx="375">
                  <c:v>40980</c:v>
                </c:pt>
                <c:pt idx="376">
                  <c:v>40987</c:v>
                </c:pt>
                <c:pt idx="377">
                  <c:v>40994</c:v>
                </c:pt>
                <c:pt idx="378">
                  <c:v>41001</c:v>
                </c:pt>
                <c:pt idx="379">
                  <c:v>41008</c:v>
                </c:pt>
                <c:pt idx="380">
                  <c:v>41015</c:v>
                </c:pt>
                <c:pt idx="381">
                  <c:v>41022</c:v>
                </c:pt>
                <c:pt idx="382">
                  <c:v>41029</c:v>
                </c:pt>
                <c:pt idx="383">
                  <c:v>41036</c:v>
                </c:pt>
                <c:pt idx="384">
                  <c:v>41043</c:v>
                </c:pt>
                <c:pt idx="385">
                  <c:v>41050</c:v>
                </c:pt>
                <c:pt idx="386">
                  <c:v>41057</c:v>
                </c:pt>
                <c:pt idx="387">
                  <c:v>41064</c:v>
                </c:pt>
                <c:pt idx="388">
                  <c:v>41071</c:v>
                </c:pt>
                <c:pt idx="389">
                  <c:v>41078</c:v>
                </c:pt>
                <c:pt idx="390">
                  <c:v>41085</c:v>
                </c:pt>
                <c:pt idx="391">
                  <c:v>41092</c:v>
                </c:pt>
                <c:pt idx="392">
                  <c:v>41099</c:v>
                </c:pt>
                <c:pt idx="393">
                  <c:v>41106</c:v>
                </c:pt>
                <c:pt idx="394">
                  <c:v>41113</c:v>
                </c:pt>
                <c:pt idx="395">
                  <c:v>41120</c:v>
                </c:pt>
                <c:pt idx="396">
                  <c:v>41127</c:v>
                </c:pt>
                <c:pt idx="397">
                  <c:v>41134</c:v>
                </c:pt>
                <c:pt idx="398">
                  <c:v>41141</c:v>
                </c:pt>
                <c:pt idx="399">
                  <c:v>41148</c:v>
                </c:pt>
                <c:pt idx="400">
                  <c:v>41155</c:v>
                </c:pt>
                <c:pt idx="401">
                  <c:v>41162</c:v>
                </c:pt>
                <c:pt idx="402">
                  <c:v>41169</c:v>
                </c:pt>
                <c:pt idx="403">
                  <c:v>41176</c:v>
                </c:pt>
                <c:pt idx="404">
                  <c:v>41183</c:v>
                </c:pt>
                <c:pt idx="405">
                  <c:v>41190</c:v>
                </c:pt>
                <c:pt idx="406">
                  <c:v>41197</c:v>
                </c:pt>
                <c:pt idx="407">
                  <c:v>41204</c:v>
                </c:pt>
                <c:pt idx="408">
                  <c:v>41211</c:v>
                </c:pt>
                <c:pt idx="409">
                  <c:v>41218</c:v>
                </c:pt>
                <c:pt idx="410">
                  <c:v>41225</c:v>
                </c:pt>
                <c:pt idx="411">
                  <c:v>41232</c:v>
                </c:pt>
                <c:pt idx="412">
                  <c:v>41239</c:v>
                </c:pt>
                <c:pt idx="413">
                  <c:v>41246</c:v>
                </c:pt>
                <c:pt idx="414">
                  <c:v>41253</c:v>
                </c:pt>
                <c:pt idx="415">
                  <c:v>41260</c:v>
                </c:pt>
                <c:pt idx="416">
                  <c:v>41267</c:v>
                </c:pt>
                <c:pt idx="417">
                  <c:v>41274</c:v>
                </c:pt>
                <c:pt idx="418">
                  <c:v>41281</c:v>
                </c:pt>
                <c:pt idx="419">
                  <c:v>41288</c:v>
                </c:pt>
                <c:pt idx="420">
                  <c:v>41295</c:v>
                </c:pt>
                <c:pt idx="421">
                  <c:v>41302</c:v>
                </c:pt>
                <c:pt idx="422">
                  <c:v>41309</c:v>
                </c:pt>
                <c:pt idx="423">
                  <c:v>41316</c:v>
                </c:pt>
                <c:pt idx="424">
                  <c:v>41323</c:v>
                </c:pt>
                <c:pt idx="425">
                  <c:v>41330</c:v>
                </c:pt>
                <c:pt idx="426">
                  <c:v>41337</c:v>
                </c:pt>
                <c:pt idx="427">
                  <c:v>41344</c:v>
                </c:pt>
                <c:pt idx="428">
                  <c:v>41351</c:v>
                </c:pt>
                <c:pt idx="429">
                  <c:v>41358</c:v>
                </c:pt>
                <c:pt idx="430">
                  <c:v>41365</c:v>
                </c:pt>
                <c:pt idx="431">
                  <c:v>41372</c:v>
                </c:pt>
                <c:pt idx="432">
                  <c:v>41379</c:v>
                </c:pt>
                <c:pt idx="433">
                  <c:v>41386</c:v>
                </c:pt>
                <c:pt idx="434">
                  <c:v>41393</c:v>
                </c:pt>
                <c:pt idx="435">
                  <c:v>41400</c:v>
                </c:pt>
                <c:pt idx="436">
                  <c:v>41407</c:v>
                </c:pt>
                <c:pt idx="437">
                  <c:v>41414</c:v>
                </c:pt>
                <c:pt idx="438">
                  <c:v>41421</c:v>
                </c:pt>
                <c:pt idx="439">
                  <c:v>41428</c:v>
                </c:pt>
                <c:pt idx="440">
                  <c:v>41435</c:v>
                </c:pt>
                <c:pt idx="441">
                  <c:v>41442</c:v>
                </c:pt>
                <c:pt idx="442">
                  <c:v>41449</c:v>
                </c:pt>
                <c:pt idx="443">
                  <c:v>41456</c:v>
                </c:pt>
                <c:pt idx="444">
                  <c:v>41463</c:v>
                </c:pt>
                <c:pt idx="445">
                  <c:v>41470</c:v>
                </c:pt>
                <c:pt idx="446">
                  <c:v>41477</c:v>
                </c:pt>
                <c:pt idx="447">
                  <c:v>41484</c:v>
                </c:pt>
                <c:pt idx="448">
                  <c:v>41491</c:v>
                </c:pt>
                <c:pt idx="449">
                  <c:v>41498</c:v>
                </c:pt>
                <c:pt idx="450">
                  <c:v>41505</c:v>
                </c:pt>
                <c:pt idx="451">
                  <c:v>41512</c:v>
                </c:pt>
                <c:pt idx="452">
                  <c:v>41519</c:v>
                </c:pt>
                <c:pt idx="453">
                  <c:v>41526</c:v>
                </c:pt>
                <c:pt idx="454">
                  <c:v>41533</c:v>
                </c:pt>
                <c:pt idx="455">
                  <c:v>41540</c:v>
                </c:pt>
                <c:pt idx="456">
                  <c:v>41547</c:v>
                </c:pt>
                <c:pt idx="457">
                  <c:v>41554</c:v>
                </c:pt>
                <c:pt idx="458">
                  <c:v>41561</c:v>
                </c:pt>
                <c:pt idx="459">
                  <c:v>41568</c:v>
                </c:pt>
                <c:pt idx="460">
                  <c:v>41575</c:v>
                </c:pt>
                <c:pt idx="461">
                  <c:v>41582</c:v>
                </c:pt>
                <c:pt idx="462">
                  <c:v>41589</c:v>
                </c:pt>
                <c:pt idx="463">
                  <c:v>41596</c:v>
                </c:pt>
                <c:pt idx="464">
                  <c:v>41603</c:v>
                </c:pt>
                <c:pt idx="465">
                  <c:v>41610</c:v>
                </c:pt>
                <c:pt idx="466">
                  <c:v>41617</c:v>
                </c:pt>
                <c:pt idx="467">
                  <c:v>41624</c:v>
                </c:pt>
                <c:pt idx="468">
                  <c:v>41631</c:v>
                </c:pt>
                <c:pt idx="469">
                  <c:v>41638</c:v>
                </c:pt>
                <c:pt idx="470">
                  <c:v>41645</c:v>
                </c:pt>
                <c:pt idx="471">
                  <c:v>41652</c:v>
                </c:pt>
                <c:pt idx="472">
                  <c:v>41659</c:v>
                </c:pt>
                <c:pt idx="473">
                  <c:v>41666</c:v>
                </c:pt>
                <c:pt idx="474">
                  <c:v>41673</c:v>
                </c:pt>
                <c:pt idx="475">
                  <c:v>41680</c:v>
                </c:pt>
                <c:pt idx="476">
                  <c:v>41687</c:v>
                </c:pt>
                <c:pt idx="477">
                  <c:v>41694</c:v>
                </c:pt>
                <c:pt idx="478">
                  <c:v>41701</c:v>
                </c:pt>
                <c:pt idx="479">
                  <c:v>41708</c:v>
                </c:pt>
                <c:pt idx="480">
                  <c:v>41715</c:v>
                </c:pt>
                <c:pt idx="481">
                  <c:v>41722</c:v>
                </c:pt>
                <c:pt idx="482">
                  <c:v>41729</c:v>
                </c:pt>
                <c:pt idx="483">
                  <c:v>41736</c:v>
                </c:pt>
                <c:pt idx="484">
                  <c:v>41743</c:v>
                </c:pt>
                <c:pt idx="485">
                  <c:v>41750</c:v>
                </c:pt>
                <c:pt idx="486">
                  <c:v>41757</c:v>
                </c:pt>
                <c:pt idx="487">
                  <c:v>41764</c:v>
                </c:pt>
                <c:pt idx="488">
                  <c:v>41771</c:v>
                </c:pt>
                <c:pt idx="489">
                  <c:v>41778</c:v>
                </c:pt>
                <c:pt idx="490">
                  <c:v>41785</c:v>
                </c:pt>
                <c:pt idx="491">
                  <c:v>41792</c:v>
                </c:pt>
                <c:pt idx="492">
                  <c:v>41799</c:v>
                </c:pt>
                <c:pt idx="493">
                  <c:v>41806</c:v>
                </c:pt>
                <c:pt idx="494">
                  <c:v>41813</c:v>
                </c:pt>
                <c:pt idx="495">
                  <c:v>41820</c:v>
                </c:pt>
                <c:pt idx="496">
                  <c:v>41827</c:v>
                </c:pt>
                <c:pt idx="497">
                  <c:v>41834</c:v>
                </c:pt>
                <c:pt idx="498">
                  <c:v>41841</c:v>
                </c:pt>
                <c:pt idx="499">
                  <c:v>41848</c:v>
                </c:pt>
                <c:pt idx="500">
                  <c:v>41855</c:v>
                </c:pt>
                <c:pt idx="501">
                  <c:v>41862</c:v>
                </c:pt>
                <c:pt idx="502">
                  <c:v>41869</c:v>
                </c:pt>
                <c:pt idx="503">
                  <c:v>41876</c:v>
                </c:pt>
                <c:pt idx="504">
                  <c:v>41883</c:v>
                </c:pt>
                <c:pt idx="505">
                  <c:v>41890</c:v>
                </c:pt>
                <c:pt idx="506">
                  <c:v>41897</c:v>
                </c:pt>
                <c:pt idx="507">
                  <c:v>41904</c:v>
                </c:pt>
                <c:pt idx="508">
                  <c:v>41911</c:v>
                </c:pt>
                <c:pt idx="509">
                  <c:v>41918</c:v>
                </c:pt>
                <c:pt idx="510">
                  <c:v>41925</c:v>
                </c:pt>
                <c:pt idx="511">
                  <c:v>41932</c:v>
                </c:pt>
                <c:pt idx="512">
                  <c:v>41939</c:v>
                </c:pt>
                <c:pt idx="513">
                  <c:v>41946</c:v>
                </c:pt>
                <c:pt idx="514">
                  <c:v>41953</c:v>
                </c:pt>
                <c:pt idx="515">
                  <c:v>41960</c:v>
                </c:pt>
                <c:pt idx="516">
                  <c:v>41967</c:v>
                </c:pt>
                <c:pt idx="517">
                  <c:v>41974</c:v>
                </c:pt>
                <c:pt idx="518">
                  <c:v>41981</c:v>
                </c:pt>
                <c:pt idx="519">
                  <c:v>41988</c:v>
                </c:pt>
                <c:pt idx="520">
                  <c:v>41995</c:v>
                </c:pt>
                <c:pt idx="521">
                  <c:v>42002</c:v>
                </c:pt>
                <c:pt idx="522">
                  <c:v>42009</c:v>
                </c:pt>
                <c:pt idx="523">
                  <c:v>42016</c:v>
                </c:pt>
                <c:pt idx="524">
                  <c:v>42023</c:v>
                </c:pt>
                <c:pt idx="525">
                  <c:v>42030</c:v>
                </c:pt>
                <c:pt idx="526">
                  <c:v>42037</c:v>
                </c:pt>
                <c:pt idx="527">
                  <c:v>42044</c:v>
                </c:pt>
                <c:pt idx="528">
                  <c:v>42051</c:v>
                </c:pt>
                <c:pt idx="529">
                  <c:v>42058</c:v>
                </c:pt>
                <c:pt idx="530">
                  <c:v>42065</c:v>
                </c:pt>
                <c:pt idx="531">
                  <c:v>42072</c:v>
                </c:pt>
                <c:pt idx="532">
                  <c:v>42079</c:v>
                </c:pt>
                <c:pt idx="533">
                  <c:v>42086</c:v>
                </c:pt>
                <c:pt idx="534">
                  <c:v>42093</c:v>
                </c:pt>
                <c:pt idx="535">
                  <c:v>42100</c:v>
                </c:pt>
                <c:pt idx="536">
                  <c:v>42107</c:v>
                </c:pt>
                <c:pt idx="537">
                  <c:v>42114</c:v>
                </c:pt>
                <c:pt idx="538">
                  <c:v>42121</c:v>
                </c:pt>
                <c:pt idx="539">
                  <c:v>42128</c:v>
                </c:pt>
                <c:pt idx="540">
                  <c:v>42135</c:v>
                </c:pt>
                <c:pt idx="541">
                  <c:v>42142</c:v>
                </c:pt>
                <c:pt idx="542">
                  <c:v>42149</c:v>
                </c:pt>
                <c:pt idx="543">
                  <c:v>42156</c:v>
                </c:pt>
                <c:pt idx="544">
                  <c:v>42163</c:v>
                </c:pt>
                <c:pt idx="545">
                  <c:v>42170</c:v>
                </c:pt>
                <c:pt idx="546">
                  <c:v>42177</c:v>
                </c:pt>
                <c:pt idx="547">
                  <c:v>42184</c:v>
                </c:pt>
                <c:pt idx="548">
                  <c:v>42191</c:v>
                </c:pt>
                <c:pt idx="549">
                  <c:v>42198</c:v>
                </c:pt>
                <c:pt idx="550">
                  <c:v>42205</c:v>
                </c:pt>
                <c:pt idx="551">
                  <c:v>42212</c:v>
                </c:pt>
                <c:pt idx="552">
                  <c:v>42219</c:v>
                </c:pt>
                <c:pt idx="553">
                  <c:v>42226</c:v>
                </c:pt>
                <c:pt idx="554">
                  <c:v>42233</c:v>
                </c:pt>
                <c:pt idx="555">
                  <c:v>42240</c:v>
                </c:pt>
                <c:pt idx="556">
                  <c:v>42247</c:v>
                </c:pt>
                <c:pt idx="557">
                  <c:v>42254</c:v>
                </c:pt>
                <c:pt idx="558">
                  <c:v>42261</c:v>
                </c:pt>
                <c:pt idx="559">
                  <c:v>42268</c:v>
                </c:pt>
                <c:pt idx="560">
                  <c:v>42275</c:v>
                </c:pt>
                <c:pt idx="561">
                  <c:v>42282</c:v>
                </c:pt>
                <c:pt idx="562">
                  <c:v>42289</c:v>
                </c:pt>
                <c:pt idx="563">
                  <c:v>42296</c:v>
                </c:pt>
                <c:pt idx="564">
                  <c:v>42303</c:v>
                </c:pt>
                <c:pt idx="565">
                  <c:v>42310</c:v>
                </c:pt>
                <c:pt idx="566">
                  <c:v>42317</c:v>
                </c:pt>
                <c:pt idx="567">
                  <c:v>42324</c:v>
                </c:pt>
                <c:pt idx="568">
                  <c:v>42331</c:v>
                </c:pt>
                <c:pt idx="569">
                  <c:v>42338</c:v>
                </c:pt>
                <c:pt idx="570">
                  <c:v>42345</c:v>
                </c:pt>
                <c:pt idx="571">
                  <c:v>42352</c:v>
                </c:pt>
                <c:pt idx="572">
                  <c:v>42359</c:v>
                </c:pt>
                <c:pt idx="573">
                  <c:v>42366</c:v>
                </c:pt>
                <c:pt idx="574">
                  <c:v>42373</c:v>
                </c:pt>
                <c:pt idx="575">
                  <c:v>42380</c:v>
                </c:pt>
                <c:pt idx="576">
                  <c:v>42387</c:v>
                </c:pt>
                <c:pt idx="577">
                  <c:v>42394</c:v>
                </c:pt>
                <c:pt idx="578">
                  <c:v>42401</c:v>
                </c:pt>
                <c:pt idx="579">
                  <c:v>42408</c:v>
                </c:pt>
                <c:pt idx="580">
                  <c:v>42415</c:v>
                </c:pt>
                <c:pt idx="581">
                  <c:v>42422</c:v>
                </c:pt>
                <c:pt idx="582">
                  <c:v>42429</c:v>
                </c:pt>
                <c:pt idx="583">
                  <c:v>42436</c:v>
                </c:pt>
                <c:pt idx="584">
                  <c:v>42443</c:v>
                </c:pt>
                <c:pt idx="585">
                  <c:v>42450</c:v>
                </c:pt>
                <c:pt idx="586">
                  <c:v>42457</c:v>
                </c:pt>
                <c:pt idx="587">
                  <c:v>42464</c:v>
                </c:pt>
                <c:pt idx="588">
                  <c:v>42471</c:v>
                </c:pt>
                <c:pt idx="589">
                  <c:v>42478</c:v>
                </c:pt>
                <c:pt idx="590">
                  <c:v>42485</c:v>
                </c:pt>
                <c:pt idx="591">
                  <c:v>42492</c:v>
                </c:pt>
                <c:pt idx="592">
                  <c:v>42499</c:v>
                </c:pt>
                <c:pt idx="593">
                  <c:v>42506</c:v>
                </c:pt>
                <c:pt idx="594">
                  <c:v>42513</c:v>
                </c:pt>
                <c:pt idx="595">
                  <c:v>42520</c:v>
                </c:pt>
                <c:pt idx="596">
                  <c:v>42527</c:v>
                </c:pt>
                <c:pt idx="597">
                  <c:v>42534</c:v>
                </c:pt>
                <c:pt idx="598">
                  <c:v>42541</c:v>
                </c:pt>
                <c:pt idx="599">
                  <c:v>42548</c:v>
                </c:pt>
                <c:pt idx="600">
                  <c:v>42555</c:v>
                </c:pt>
                <c:pt idx="601">
                  <c:v>42562</c:v>
                </c:pt>
                <c:pt idx="602">
                  <c:v>42569</c:v>
                </c:pt>
                <c:pt idx="603">
                  <c:v>42576</c:v>
                </c:pt>
                <c:pt idx="604">
                  <c:v>42583</c:v>
                </c:pt>
                <c:pt idx="605">
                  <c:v>42590</c:v>
                </c:pt>
                <c:pt idx="606">
                  <c:v>42597</c:v>
                </c:pt>
                <c:pt idx="607">
                  <c:v>42604</c:v>
                </c:pt>
                <c:pt idx="608">
                  <c:v>42611</c:v>
                </c:pt>
                <c:pt idx="609">
                  <c:v>42618</c:v>
                </c:pt>
                <c:pt idx="610">
                  <c:v>42625</c:v>
                </c:pt>
                <c:pt idx="611">
                  <c:v>42632</c:v>
                </c:pt>
                <c:pt idx="612">
                  <c:v>42639</c:v>
                </c:pt>
                <c:pt idx="613">
                  <c:v>42646</c:v>
                </c:pt>
                <c:pt idx="614">
                  <c:v>42653</c:v>
                </c:pt>
                <c:pt idx="615">
                  <c:v>42660</c:v>
                </c:pt>
                <c:pt idx="616">
                  <c:v>42667</c:v>
                </c:pt>
                <c:pt idx="617">
                  <c:v>42674</c:v>
                </c:pt>
                <c:pt idx="618">
                  <c:v>42681</c:v>
                </c:pt>
                <c:pt idx="619">
                  <c:v>42688</c:v>
                </c:pt>
                <c:pt idx="620">
                  <c:v>42695</c:v>
                </c:pt>
                <c:pt idx="621">
                  <c:v>42702</c:v>
                </c:pt>
                <c:pt idx="622">
                  <c:v>42709</c:v>
                </c:pt>
                <c:pt idx="623">
                  <c:v>42716</c:v>
                </c:pt>
                <c:pt idx="624">
                  <c:v>42723</c:v>
                </c:pt>
                <c:pt idx="625">
                  <c:v>42730</c:v>
                </c:pt>
                <c:pt idx="626">
                  <c:v>42737</c:v>
                </c:pt>
                <c:pt idx="627">
                  <c:v>42744</c:v>
                </c:pt>
                <c:pt idx="628">
                  <c:v>42751</c:v>
                </c:pt>
                <c:pt idx="629">
                  <c:v>42758</c:v>
                </c:pt>
                <c:pt idx="630">
                  <c:v>42765</c:v>
                </c:pt>
                <c:pt idx="631">
                  <c:v>42772</c:v>
                </c:pt>
                <c:pt idx="632">
                  <c:v>42779</c:v>
                </c:pt>
                <c:pt idx="633">
                  <c:v>42786</c:v>
                </c:pt>
                <c:pt idx="634">
                  <c:v>42793</c:v>
                </c:pt>
                <c:pt idx="635">
                  <c:v>42800</c:v>
                </c:pt>
                <c:pt idx="636">
                  <c:v>42807</c:v>
                </c:pt>
                <c:pt idx="637">
                  <c:v>42814</c:v>
                </c:pt>
                <c:pt idx="638">
                  <c:v>42821</c:v>
                </c:pt>
                <c:pt idx="639">
                  <c:v>42828</c:v>
                </c:pt>
                <c:pt idx="640">
                  <c:v>42835</c:v>
                </c:pt>
                <c:pt idx="641">
                  <c:v>42842</c:v>
                </c:pt>
                <c:pt idx="642">
                  <c:v>42849</c:v>
                </c:pt>
                <c:pt idx="643">
                  <c:v>42856</c:v>
                </c:pt>
                <c:pt idx="644">
                  <c:v>42863</c:v>
                </c:pt>
                <c:pt idx="645">
                  <c:v>42870</c:v>
                </c:pt>
                <c:pt idx="646">
                  <c:v>42877</c:v>
                </c:pt>
                <c:pt idx="647">
                  <c:v>42884</c:v>
                </c:pt>
                <c:pt idx="648">
                  <c:v>42891</c:v>
                </c:pt>
                <c:pt idx="649">
                  <c:v>42898</c:v>
                </c:pt>
                <c:pt idx="650">
                  <c:v>42905</c:v>
                </c:pt>
                <c:pt idx="651">
                  <c:v>42912</c:v>
                </c:pt>
                <c:pt idx="652">
                  <c:v>42919</c:v>
                </c:pt>
                <c:pt idx="653">
                  <c:v>42926</c:v>
                </c:pt>
                <c:pt idx="654">
                  <c:v>42933</c:v>
                </c:pt>
                <c:pt idx="655">
                  <c:v>42940</c:v>
                </c:pt>
                <c:pt idx="656">
                  <c:v>42947</c:v>
                </c:pt>
                <c:pt idx="657">
                  <c:v>42954</c:v>
                </c:pt>
                <c:pt idx="658">
                  <c:v>42961</c:v>
                </c:pt>
                <c:pt idx="659">
                  <c:v>42968</c:v>
                </c:pt>
                <c:pt idx="660">
                  <c:v>42975</c:v>
                </c:pt>
                <c:pt idx="661">
                  <c:v>42982</c:v>
                </c:pt>
                <c:pt idx="662">
                  <c:v>42989</c:v>
                </c:pt>
                <c:pt idx="663">
                  <c:v>42996</c:v>
                </c:pt>
                <c:pt idx="664">
                  <c:v>43003</c:v>
                </c:pt>
                <c:pt idx="665">
                  <c:v>43010</c:v>
                </c:pt>
                <c:pt idx="666">
                  <c:v>43017</c:v>
                </c:pt>
                <c:pt idx="667">
                  <c:v>43024</c:v>
                </c:pt>
                <c:pt idx="668">
                  <c:v>43031</c:v>
                </c:pt>
                <c:pt idx="669">
                  <c:v>43038</c:v>
                </c:pt>
                <c:pt idx="670">
                  <c:v>43045</c:v>
                </c:pt>
                <c:pt idx="671">
                  <c:v>43052</c:v>
                </c:pt>
                <c:pt idx="672">
                  <c:v>43059</c:v>
                </c:pt>
                <c:pt idx="673">
                  <c:v>43066</c:v>
                </c:pt>
                <c:pt idx="674">
                  <c:v>43073</c:v>
                </c:pt>
                <c:pt idx="675">
                  <c:v>43080</c:v>
                </c:pt>
                <c:pt idx="676">
                  <c:v>43087</c:v>
                </c:pt>
                <c:pt idx="677">
                  <c:v>43094</c:v>
                </c:pt>
                <c:pt idx="678">
                  <c:v>43101</c:v>
                </c:pt>
                <c:pt idx="679">
                  <c:v>43108</c:v>
                </c:pt>
                <c:pt idx="680">
                  <c:v>43115</c:v>
                </c:pt>
                <c:pt idx="681">
                  <c:v>43122</c:v>
                </c:pt>
                <c:pt idx="682">
                  <c:v>43129</c:v>
                </c:pt>
                <c:pt idx="683">
                  <c:v>43136</c:v>
                </c:pt>
                <c:pt idx="684">
                  <c:v>43143</c:v>
                </c:pt>
                <c:pt idx="685">
                  <c:v>43150</c:v>
                </c:pt>
                <c:pt idx="686">
                  <c:v>43157</c:v>
                </c:pt>
                <c:pt idx="687">
                  <c:v>43164</c:v>
                </c:pt>
                <c:pt idx="688">
                  <c:v>43171</c:v>
                </c:pt>
                <c:pt idx="689">
                  <c:v>43178</c:v>
                </c:pt>
                <c:pt idx="690">
                  <c:v>43185</c:v>
                </c:pt>
                <c:pt idx="691">
                  <c:v>43192</c:v>
                </c:pt>
                <c:pt idx="692">
                  <c:v>43199</c:v>
                </c:pt>
                <c:pt idx="693">
                  <c:v>43206</c:v>
                </c:pt>
                <c:pt idx="694">
                  <c:v>43213</c:v>
                </c:pt>
                <c:pt idx="695">
                  <c:v>43220</c:v>
                </c:pt>
                <c:pt idx="696">
                  <c:v>43227</c:v>
                </c:pt>
                <c:pt idx="697">
                  <c:v>43234</c:v>
                </c:pt>
                <c:pt idx="698">
                  <c:v>43241</c:v>
                </c:pt>
                <c:pt idx="699">
                  <c:v>43248</c:v>
                </c:pt>
                <c:pt idx="700">
                  <c:v>43255</c:v>
                </c:pt>
                <c:pt idx="701">
                  <c:v>43262</c:v>
                </c:pt>
                <c:pt idx="702">
                  <c:v>43269</c:v>
                </c:pt>
                <c:pt idx="703">
                  <c:v>43276</c:v>
                </c:pt>
                <c:pt idx="704">
                  <c:v>43283</c:v>
                </c:pt>
                <c:pt idx="705">
                  <c:v>43290</c:v>
                </c:pt>
                <c:pt idx="706">
                  <c:v>43297</c:v>
                </c:pt>
                <c:pt idx="707">
                  <c:v>43304</c:v>
                </c:pt>
                <c:pt idx="708">
                  <c:v>43311</c:v>
                </c:pt>
                <c:pt idx="709">
                  <c:v>43318</c:v>
                </c:pt>
                <c:pt idx="710">
                  <c:v>43325</c:v>
                </c:pt>
                <c:pt idx="711">
                  <c:v>43332</c:v>
                </c:pt>
                <c:pt idx="712">
                  <c:v>43339</c:v>
                </c:pt>
                <c:pt idx="713">
                  <c:v>43346</c:v>
                </c:pt>
                <c:pt idx="714">
                  <c:v>43353</c:v>
                </c:pt>
                <c:pt idx="715">
                  <c:v>43360</c:v>
                </c:pt>
                <c:pt idx="716">
                  <c:v>43367</c:v>
                </c:pt>
                <c:pt idx="717">
                  <c:v>43374</c:v>
                </c:pt>
                <c:pt idx="718">
                  <c:v>43381</c:v>
                </c:pt>
                <c:pt idx="719">
                  <c:v>43388</c:v>
                </c:pt>
                <c:pt idx="720">
                  <c:v>43395</c:v>
                </c:pt>
                <c:pt idx="721">
                  <c:v>43402</c:v>
                </c:pt>
                <c:pt idx="722">
                  <c:v>43409</c:v>
                </c:pt>
                <c:pt idx="723">
                  <c:v>43416</c:v>
                </c:pt>
                <c:pt idx="724">
                  <c:v>43423</c:v>
                </c:pt>
                <c:pt idx="725">
                  <c:v>43430</c:v>
                </c:pt>
                <c:pt idx="726">
                  <c:v>43437</c:v>
                </c:pt>
                <c:pt idx="727">
                  <c:v>43444</c:v>
                </c:pt>
                <c:pt idx="728">
                  <c:v>43451</c:v>
                </c:pt>
                <c:pt idx="729">
                  <c:v>43458</c:v>
                </c:pt>
                <c:pt idx="730">
                  <c:v>43465</c:v>
                </c:pt>
                <c:pt idx="731">
                  <c:v>43472</c:v>
                </c:pt>
                <c:pt idx="732">
                  <c:v>43479</c:v>
                </c:pt>
                <c:pt idx="733">
                  <c:v>43486</c:v>
                </c:pt>
                <c:pt idx="734">
                  <c:v>43493</c:v>
                </c:pt>
                <c:pt idx="735">
                  <c:v>43500</c:v>
                </c:pt>
                <c:pt idx="736">
                  <c:v>43507</c:v>
                </c:pt>
                <c:pt idx="737">
                  <c:v>43514</c:v>
                </c:pt>
                <c:pt idx="738">
                  <c:v>43521</c:v>
                </c:pt>
                <c:pt idx="739">
                  <c:v>43528</c:v>
                </c:pt>
                <c:pt idx="740">
                  <c:v>43535</c:v>
                </c:pt>
                <c:pt idx="741">
                  <c:v>43542</c:v>
                </c:pt>
                <c:pt idx="742">
                  <c:v>43549</c:v>
                </c:pt>
                <c:pt idx="743">
                  <c:v>43556</c:v>
                </c:pt>
                <c:pt idx="744">
                  <c:v>43563</c:v>
                </c:pt>
                <c:pt idx="745">
                  <c:v>43570</c:v>
                </c:pt>
                <c:pt idx="746">
                  <c:v>43577</c:v>
                </c:pt>
                <c:pt idx="747">
                  <c:v>43584</c:v>
                </c:pt>
                <c:pt idx="748">
                  <c:v>43591</c:v>
                </c:pt>
                <c:pt idx="749">
                  <c:v>43598</c:v>
                </c:pt>
                <c:pt idx="750">
                  <c:v>43605</c:v>
                </c:pt>
                <c:pt idx="751">
                  <c:v>43612</c:v>
                </c:pt>
                <c:pt idx="752">
                  <c:v>43619</c:v>
                </c:pt>
                <c:pt idx="753">
                  <c:v>43626</c:v>
                </c:pt>
                <c:pt idx="754">
                  <c:v>43633</c:v>
                </c:pt>
                <c:pt idx="755">
                  <c:v>43640</c:v>
                </c:pt>
                <c:pt idx="756">
                  <c:v>43647</c:v>
                </c:pt>
                <c:pt idx="757">
                  <c:v>43654</c:v>
                </c:pt>
                <c:pt idx="758">
                  <c:v>43661</c:v>
                </c:pt>
                <c:pt idx="759">
                  <c:v>43668</c:v>
                </c:pt>
                <c:pt idx="760">
                  <c:v>43675</c:v>
                </c:pt>
                <c:pt idx="761">
                  <c:v>43682</c:v>
                </c:pt>
                <c:pt idx="762">
                  <c:v>43689</c:v>
                </c:pt>
                <c:pt idx="763">
                  <c:v>43696</c:v>
                </c:pt>
                <c:pt idx="764">
                  <c:v>43703</c:v>
                </c:pt>
                <c:pt idx="765">
                  <c:v>43710</c:v>
                </c:pt>
                <c:pt idx="766">
                  <c:v>43717</c:v>
                </c:pt>
                <c:pt idx="767">
                  <c:v>43724</c:v>
                </c:pt>
                <c:pt idx="768">
                  <c:v>43731</c:v>
                </c:pt>
                <c:pt idx="769">
                  <c:v>43738</c:v>
                </c:pt>
                <c:pt idx="770">
                  <c:v>43745</c:v>
                </c:pt>
                <c:pt idx="771">
                  <c:v>43752</c:v>
                </c:pt>
                <c:pt idx="772">
                  <c:v>43759</c:v>
                </c:pt>
                <c:pt idx="773">
                  <c:v>43766</c:v>
                </c:pt>
                <c:pt idx="774">
                  <c:v>43773</c:v>
                </c:pt>
                <c:pt idx="775">
                  <c:v>43780</c:v>
                </c:pt>
                <c:pt idx="776">
                  <c:v>43787</c:v>
                </c:pt>
                <c:pt idx="777">
                  <c:v>43794</c:v>
                </c:pt>
                <c:pt idx="778">
                  <c:v>43801</c:v>
                </c:pt>
                <c:pt idx="779">
                  <c:v>43808</c:v>
                </c:pt>
                <c:pt idx="780">
                  <c:v>43815</c:v>
                </c:pt>
                <c:pt idx="781">
                  <c:v>43822</c:v>
                </c:pt>
                <c:pt idx="782">
                  <c:v>43829</c:v>
                </c:pt>
                <c:pt idx="783">
                  <c:v>43836</c:v>
                </c:pt>
                <c:pt idx="784">
                  <c:v>43843</c:v>
                </c:pt>
                <c:pt idx="785">
                  <c:v>43850</c:v>
                </c:pt>
                <c:pt idx="786">
                  <c:v>43857</c:v>
                </c:pt>
                <c:pt idx="787">
                  <c:v>43864</c:v>
                </c:pt>
                <c:pt idx="788">
                  <c:v>43871</c:v>
                </c:pt>
                <c:pt idx="789">
                  <c:v>43878</c:v>
                </c:pt>
                <c:pt idx="790">
                  <c:v>43885</c:v>
                </c:pt>
                <c:pt idx="791">
                  <c:v>43892</c:v>
                </c:pt>
                <c:pt idx="792">
                  <c:v>43899</c:v>
                </c:pt>
                <c:pt idx="793">
                  <c:v>43906</c:v>
                </c:pt>
                <c:pt idx="794">
                  <c:v>43913</c:v>
                </c:pt>
                <c:pt idx="795">
                  <c:v>43920</c:v>
                </c:pt>
                <c:pt idx="796">
                  <c:v>43927</c:v>
                </c:pt>
                <c:pt idx="797">
                  <c:v>43934</c:v>
                </c:pt>
                <c:pt idx="798">
                  <c:v>43941</c:v>
                </c:pt>
                <c:pt idx="799">
                  <c:v>43948</c:v>
                </c:pt>
                <c:pt idx="800">
                  <c:v>43955</c:v>
                </c:pt>
                <c:pt idx="801">
                  <c:v>43962</c:v>
                </c:pt>
                <c:pt idx="802">
                  <c:v>43969</c:v>
                </c:pt>
                <c:pt idx="803">
                  <c:v>43976</c:v>
                </c:pt>
                <c:pt idx="804">
                  <c:v>43983</c:v>
                </c:pt>
                <c:pt idx="805">
                  <c:v>43990</c:v>
                </c:pt>
                <c:pt idx="806">
                  <c:v>43997</c:v>
                </c:pt>
                <c:pt idx="807">
                  <c:v>44004</c:v>
                </c:pt>
                <c:pt idx="808">
                  <c:v>44011</c:v>
                </c:pt>
                <c:pt idx="809">
                  <c:v>44018</c:v>
                </c:pt>
                <c:pt idx="810">
                  <c:v>44025</c:v>
                </c:pt>
                <c:pt idx="811">
                  <c:v>44032</c:v>
                </c:pt>
                <c:pt idx="812">
                  <c:v>44039</c:v>
                </c:pt>
                <c:pt idx="813">
                  <c:v>44046</c:v>
                </c:pt>
                <c:pt idx="814">
                  <c:v>44053</c:v>
                </c:pt>
                <c:pt idx="815">
                  <c:v>44060</c:v>
                </c:pt>
                <c:pt idx="816">
                  <c:v>44067</c:v>
                </c:pt>
                <c:pt idx="817">
                  <c:v>44074</c:v>
                </c:pt>
                <c:pt idx="818">
                  <c:v>44081</c:v>
                </c:pt>
                <c:pt idx="819">
                  <c:v>44088</c:v>
                </c:pt>
                <c:pt idx="820">
                  <c:v>44095</c:v>
                </c:pt>
                <c:pt idx="821">
                  <c:v>44102</c:v>
                </c:pt>
                <c:pt idx="822">
                  <c:v>44109</c:v>
                </c:pt>
                <c:pt idx="823">
                  <c:v>44116</c:v>
                </c:pt>
                <c:pt idx="824">
                  <c:v>44123</c:v>
                </c:pt>
                <c:pt idx="825">
                  <c:v>44130</c:v>
                </c:pt>
                <c:pt idx="826">
                  <c:v>44137</c:v>
                </c:pt>
                <c:pt idx="827">
                  <c:v>44144</c:v>
                </c:pt>
                <c:pt idx="828">
                  <c:v>44151</c:v>
                </c:pt>
                <c:pt idx="829">
                  <c:v>44158</c:v>
                </c:pt>
                <c:pt idx="830">
                  <c:v>44165</c:v>
                </c:pt>
                <c:pt idx="831">
                  <c:v>44172</c:v>
                </c:pt>
                <c:pt idx="832">
                  <c:v>44179</c:v>
                </c:pt>
                <c:pt idx="833">
                  <c:v>44186</c:v>
                </c:pt>
                <c:pt idx="834">
                  <c:v>44193</c:v>
                </c:pt>
                <c:pt idx="835">
                  <c:v>44200</c:v>
                </c:pt>
                <c:pt idx="836">
                  <c:v>44207</c:v>
                </c:pt>
                <c:pt idx="837">
                  <c:v>44214</c:v>
                </c:pt>
                <c:pt idx="838">
                  <c:v>44221</c:v>
                </c:pt>
                <c:pt idx="839">
                  <c:v>44228</c:v>
                </c:pt>
                <c:pt idx="840">
                  <c:v>44235</c:v>
                </c:pt>
                <c:pt idx="841">
                  <c:v>44242</c:v>
                </c:pt>
                <c:pt idx="842">
                  <c:v>44249</c:v>
                </c:pt>
                <c:pt idx="843">
                  <c:v>44258</c:v>
                </c:pt>
                <c:pt idx="844">
                  <c:v>44265</c:v>
                </c:pt>
                <c:pt idx="845">
                  <c:v>44272</c:v>
                </c:pt>
                <c:pt idx="846">
                  <c:v>44279</c:v>
                </c:pt>
                <c:pt idx="847">
                  <c:v>44286</c:v>
                </c:pt>
                <c:pt idx="848">
                  <c:v>44293</c:v>
                </c:pt>
                <c:pt idx="849">
                  <c:v>44300</c:v>
                </c:pt>
                <c:pt idx="850">
                  <c:v>44307</c:v>
                </c:pt>
                <c:pt idx="851">
                  <c:v>44314</c:v>
                </c:pt>
                <c:pt idx="852">
                  <c:v>44321</c:v>
                </c:pt>
                <c:pt idx="853">
                  <c:v>44328</c:v>
                </c:pt>
                <c:pt idx="854">
                  <c:v>44335</c:v>
                </c:pt>
                <c:pt idx="855">
                  <c:v>44342</c:v>
                </c:pt>
                <c:pt idx="856">
                  <c:v>44349</c:v>
                </c:pt>
                <c:pt idx="857">
                  <c:v>44356</c:v>
                </c:pt>
                <c:pt idx="858">
                  <c:v>44363</c:v>
                </c:pt>
                <c:pt idx="859">
                  <c:v>44370</c:v>
                </c:pt>
                <c:pt idx="860">
                  <c:v>44377</c:v>
                </c:pt>
                <c:pt idx="861">
                  <c:v>44384</c:v>
                </c:pt>
                <c:pt idx="862">
                  <c:v>44391</c:v>
                </c:pt>
                <c:pt idx="863">
                  <c:v>44398</c:v>
                </c:pt>
                <c:pt idx="864">
                  <c:v>44405</c:v>
                </c:pt>
                <c:pt idx="865">
                  <c:v>44412</c:v>
                </c:pt>
                <c:pt idx="866">
                  <c:v>44419</c:v>
                </c:pt>
                <c:pt idx="867">
                  <c:v>44426</c:v>
                </c:pt>
                <c:pt idx="868">
                  <c:v>44433</c:v>
                </c:pt>
                <c:pt idx="869">
                  <c:v>44440</c:v>
                </c:pt>
                <c:pt idx="870">
                  <c:v>44447</c:v>
                </c:pt>
                <c:pt idx="871">
                  <c:v>44454</c:v>
                </c:pt>
                <c:pt idx="872">
                  <c:v>44461</c:v>
                </c:pt>
                <c:pt idx="873">
                  <c:v>44468</c:v>
                </c:pt>
                <c:pt idx="874">
                  <c:v>44475</c:v>
                </c:pt>
                <c:pt idx="875">
                  <c:v>44482</c:v>
                </c:pt>
                <c:pt idx="876">
                  <c:v>44489</c:v>
                </c:pt>
                <c:pt idx="877">
                  <c:v>44496</c:v>
                </c:pt>
                <c:pt idx="878">
                  <c:v>44503</c:v>
                </c:pt>
                <c:pt idx="879">
                  <c:v>44510</c:v>
                </c:pt>
                <c:pt idx="880">
                  <c:v>44517</c:v>
                </c:pt>
                <c:pt idx="881">
                  <c:v>44524</c:v>
                </c:pt>
                <c:pt idx="882">
                  <c:v>44531</c:v>
                </c:pt>
                <c:pt idx="883">
                  <c:v>44538</c:v>
                </c:pt>
                <c:pt idx="884">
                  <c:v>44545</c:v>
                </c:pt>
                <c:pt idx="885">
                  <c:v>44552</c:v>
                </c:pt>
                <c:pt idx="886">
                  <c:v>44559</c:v>
                </c:pt>
                <c:pt idx="887">
                  <c:v>44566</c:v>
                </c:pt>
                <c:pt idx="888">
                  <c:v>44573</c:v>
                </c:pt>
                <c:pt idx="889">
                  <c:v>44580</c:v>
                </c:pt>
                <c:pt idx="890">
                  <c:v>44587</c:v>
                </c:pt>
                <c:pt idx="891">
                  <c:v>44594</c:v>
                </c:pt>
                <c:pt idx="892">
                  <c:v>44601</c:v>
                </c:pt>
                <c:pt idx="893">
                  <c:v>44608</c:v>
                </c:pt>
                <c:pt idx="894">
                  <c:v>44615</c:v>
                </c:pt>
                <c:pt idx="895">
                  <c:v>44622</c:v>
                </c:pt>
                <c:pt idx="896">
                  <c:v>44629</c:v>
                </c:pt>
                <c:pt idx="897">
                  <c:v>44636</c:v>
                </c:pt>
                <c:pt idx="898">
                  <c:v>44643</c:v>
                </c:pt>
                <c:pt idx="899">
                  <c:v>44650</c:v>
                </c:pt>
                <c:pt idx="900">
                  <c:v>44657</c:v>
                </c:pt>
                <c:pt idx="901">
                  <c:v>44664</c:v>
                </c:pt>
                <c:pt idx="902">
                  <c:v>44671</c:v>
                </c:pt>
                <c:pt idx="903">
                  <c:v>44678</c:v>
                </c:pt>
                <c:pt idx="904">
                  <c:v>44685</c:v>
                </c:pt>
                <c:pt idx="905">
                  <c:v>44692</c:v>
                </c:pt>
                <c:pt idx="906">
                  <c:v>44699</c:v>
                </c:pt>
                <c:pt idx="907">
                  <c:v>44706</c:v>
                </c:pt>
                <c:pt idx="908">
                  <c:v>44713</c:v>
                </c:pt>
                <c:pt idx="909">
                  <c:v>44720</c:v>
                </c:pt>
                <c:pt idx="910">
                  <c:v>44727</c:v>
                </c:pt>
                <c:pt idx="911">
                  <c:v>44734</c:v>
                </c:pt>
                <c:pt idx="912">
                  <c:v>44741</c:v>
                </c:pt>
                <c:pt idx="913">
                  <c:v>44748</c:v>
                </c:pt>
                <c:pt idx="914">
                  <c:v>44755</c:v>
                </c:pt>
              </c:numCache>
            </c:numRef>
          </c:cat>
          <c:val>
            <c:numRef>
              <c:f>FedBalSheet!$E$112:$E$1026</c:f>
              <c:numCache>
                <c:formatCode>General</c:formatCode>
                <c:ptCount val="915"/>
                <c:pt idx="0">
                  <c:v>843.77</c:v>
                </c:pt>
                <c:pt idx="1">
                  <c:v>822.91300000000001</c:v>
                </c:pt>
                <c:pt idx="2">
                  <c:v>833.35</c:v>
                </c:pt>
                <c:pt idx="3">
                  <c:v>832.29700000000003</c:v>
                </c:pt>
                <c:pt idx="4">
                  <c:v>832.41399999999999</c:v>
                </c:pt>
                <c:pt idx="5">
                  <c:v>825.702</c:v>
                </c:pt>
                <c:pt idx="6">
                  <c:v>824.11599999999999</c:v>
                </c:pt>
                <c:pt idx="7">
                  <c:v>831.553</c:v>
                </c:pt>
                <c:pt idx="8">
                  <c:v>828.83500000000004</c:v>
                </c:pt>
                <c:pt idx="9">
                  <c:v>827.57899999999995</c:v>
                </c:pt>
                <c:pt idx="10">
                  <c:v>835.94500000000005</c:v>
                </c:pt>
                <c:pt idx="11">
                  <c:v>826.15499999999997</c:v>
                </c:pt>
                <c:pt idx="12">
                  <c:v>836.81399999999996</c:v>
                </c:pt>
                <c:pt idx="13">
                  <c:v>826.06399999999996</c:v>
                </c:pt>
                <c:pt idx="14">
                  <c:v>834.01400000000001</c:v>
                </c:pt>
                <c:pt idx="15">
                  <c:v>830.37300000000005</c:v>
                </c:pt>
                <c:pt idx="16">
                  <c:v>837.94299999999998</c:v>
                </c:pt>
                <c:pt idx="17">
                  <c:v>830.47500000000002</c:v>
                </c:pt>
                <c:pt idx="18">
                  <c:v>837.62099999999998</c:v>
                </c:pt>
                <c:pt idx="19">
                  <c:v>830.375</c:v>
                </c:pt>
                <c:pt idx="20">
                  <c:v>839.59299999999996</c:v>
                </c:pt>
                <c:pt idx="21">
                  <c:v>844.47</c:v>
                </c:pt>
                <c:pt idx="22">
                  <c:v>843.24199999999996</c:v>
                </c:pt>
                <c:pt idx="23">
                  <c:v>840.50099999999998</c:v>
                </c:pt>
                <c:pt idx="24">
                  <c:v>839.721</c:v>
                </c:pt>
                <c:pt idx="25">
                  <c:v>839.63400000000001</c:v>
                </c:pt>
                <c:pt idx="26">
                  <c:v>848.92200000000003</c:v>
                </c:pt>
                <c:pt idx="27">
                  <c:v>839.14800000000002</c:v>
                </c:pt>
                <c:pt idx="28">
                  <c:v>847.15200000000004</c:v>
                </c:pt>
                <c:pt idx="29">
                  <c:v>844.505</c:v>
                </c:pt>
                <c:pt idx="30">
                  <c:v>848.41499999999996</c:v>
                </c:pt>
                <c:pt idx="31">
                  <c:v>838.50400000000002</c:v>
                </c:pt>
                <c:pt idx="32">
                  <c:v>843.98299999999995</c:v>
                </c:pt>
                <c:pt idx="33">
                  <c:v>841.54499999999996</c:v>
                </c:pt>
                <c:pt idx="34">
                  <c:v>853.20299999999997</c:v>
                </c:pt>
                <c:pt idx="35">
                  <c:v>850.00300000000004</c:v>
                </c:pt>
                <c:pt idx="36">
                  <c:v>852.98</c:v>
                </c:pt>
                <c:pt idx="37">
                  <c:v>841.74900000000002</c:v>
                </c:pt>
                <c:pt idx="38">
                  <c:v>853.44399999999996</c:v>
                </c:pt>
                <c:pt idx="39">
                  <c:v>845.18299999999999</c:v>
                </c:pt>
                <c:pt idx="40">
                  <c:v>851.48099999999999</c:v>
                </c:pt>
                <c:pt idx="41">
                  <c:v>844.03700000000003</c:v>
                </c:pt>
                <c:pt idx="42">
                  <c:v>849.37900000000002</c:v>
                </c:pt>
                <c:pt idx="43">
                  <c:v>843.71900000000005</c:v>
                </c:pt>
                <c:pt idx="44">
                  <c:v>854.91899999999998</c:v>
                </c:pt>
                <c:pt idx="45">
                  <c:v>851.346</c:v>
                </c:pt>
                <c:pt idx="46">
                  <c:v>862.90499999999997</c:v>
                </c:pt>
                <c:pt idx="47">
                  <c:v>865.37</c:v>
                </c:pt>
                <c:pt idx="48">
                  <c:v>862.59299999999996</c:v>
                </c:pt>
                <c:pt idx="49">
                  <c:v>860.63300000000004</c:v>
                </c:pt>
                <c:pt idx="50">
                  <c:v>877.67700000000002</c:v>
                </c:pt>
                <c:pt idx="51">
                  <c:v>877.23199999999997</c:v>
                </c:pt>
                <c:pt idx="52">
                  <c:v>878.6</c:v>
                </c:pt>
                <c:pt idx="53">
                  <c:v>858.04899999999998</c:v>
                </c:pt>
                <c:pt idx="54">
                  <c:v>862.41399999999999</c:v>
                </c:pt>
                <c:pt idx="55">
                  <c:v>858.16700000000003</c:v>
                </c:pt>
                <c:pt idx="56">
                  <c:v>859.86</c:v>
                </c:pt>
                <c:pt idx="57">
                  <c:v>856.69600000000003</c:v>
                </c:pt>
                <c:pt idx="58">
                  <c:v>865.39800000000002</c:v>
                </c:pt>
                <c:pt idx="59">
                  <c:v>868.64599999999996</c:v>
                </c:pt>
                <c:pt idx="60">
                  <c:v>869.43299999999999</c:v>
                </c:pt>
                <c:pt idx="61">
                  <c:v>861.06799999999998</c:v>
                </c:pt>
                <c:pt idx="62">
                  <c:v>873.80600000000004</c:v>
                </c:pt>
                <c:pt idx="63">
                  <c:v>860.37699999999995</c:v>
                </c:pt>
                <c:pt idx="64">
                  <c:v>864.86900000000003</c:v>
                </c:pt>
                <c:pt idx="65">
                  <c:v>863.56399999999996</c:v>
                </c:pt>
                <c:pt idx="66">
                  <c:v>867.49199999999996</c:v>
                </c:pt>
                <c:pt idx="67">
                  <c:v>866.678</c:v>
                </c:pt>
                <c:pt idx="68">
                  <c:v>875.45</c:v>
                </c:pt>
                <c:pt idx="69">
                  <c:v>871.99699999999996</c:v>
                </c:pt>
                <c:pt idx="70">
                  <c:v>869.84500000000003</c:v>
                </c:pt>
                <c:pt idx="71">
                  <c:v>869.42600000000004</c:v>
                </c:pt>
                <c:pt idx="72">
                  <c:v>872.08299999999997</c:v>
                </c:pt>
                <c:pt idx="73">
                  <c:v>881.077</c:v>
                </c:pt>
                <c:pt idx="74">
                  <c:v>880.19299999999998</c:v>
                </c:pt>
                <c:pt idx="75">
                  <c:v>877.89</c:v>
                </c:pt>
                <c:pt idx="76">
                  <c:v>876.66099999999994</c:v>
                </c:pt>
                <c:pt idx="77">
                  <c:v>877.06200000000001</c:v>
                </c:pt>
                <c:pt idx="78">
                  <c:v>884.524</c:v>
                </c:pt>
                <c:pt idx="79">
                  <c:v>876.33799999999997</c:v>
                </c:pt>
                <c:pt idx="80">
                  <c:v>882.00099999999998</c:v>
                </c:pt>
                <c:pt idx="81">
                  <c:v>874.02</c:v>
                </c:pt>
                <c:pt idx="82">
                  <c:v>881.85900000000004</c:v>
                </c:pt>
                <c:pt idx="83">
                  <c:v>872.67</c:v>
                </c:pt>
                <c:pt idx="84">
                  <c:v>875.35400000000004</c:v>
                </c:pt>
                <c:pt idx="85">
                  <c:v>870.82100000000003</c:v>
                </c:pt>
                <c:pt idx="86">
                  <c:v>883.62699999999995</c:v>
                </c:pt>
                <c:pt idx="87">
                  <c:v>879.19200000000001</c:v>
                </c:pt>
                <c:pt idx="88">
                  <c:v>873.46900000000005</c:v>
                </c:pt>
                <c:pt idx="89">
                  <c:v>870.75</c:v>
                </c:pt>
                <c:pt idx="90">
                  <c:v>882.61400000000003</c:v>
                </c:pt>
                <c:pt idx="91">
                  <c:v>874.01300000000003</c:v>
                </c:pt>
                <c:pt idx="92">
                  <c:v>889.94500000000005</c:v>
                </c:pt>
                <c:pt idx="93">
                  <c:v>876.79499999999996</c:v>
                </c:pt>
                <c:pt idx="94">
                  <c:v>885.66499999999996</c:v>
                </c:pt>
                <c:pt idx="95">
                  <c:v>887.78899999999999</c:v>
                </c:pt>
                <c:pt idx="96">
                  <c:v>891.42600000000004</c:v>
                </c:pt>
                <c:pt idx="97">
                  <c:v>888.29399999999998</c:v>
                </c:pt>
                <c:pt idx="98">
                  <c:v>897.83199999999999</c:v>
                </c:pt>
                <c:pt idx="99">
                  <c:v>889.90599999999995</c:v>
                </c:pt>
                <c:pt idx="100">
                  <c:v>894.65599999999995</c:v>
                </c:pt>
                <c:pt idx="101">
                  <c:v>885.755</c:v>
                </c:pt>
                <c:pt idx="102">
                  <c:v>897.93700000000001</c:v>
                </c:pt>
                <c:pt idx="103">
                  <c:v>902.48</c:v>
                </c:pt>
                <c:pt idx="104">
                  <c:v>907.20299999999997</c:v>
                </c:pt>
                <c:pt idx="105">
                  <c:v>887.05499999999995</c:v>
                </c:pt>
                <c:pt idx="106">
                  <c:v>890.29300000000001</c:v>
                </c:pt>
                <c:pt idx="107">
                  <c:v>884.75699999999995</c:v>
                </c:pt>
                <c:pt idx="108">
                  <c:v>898.59100000000001</c:v>
                </c:pt>
                <c:pt idx="109">
                  <c:v>887.42399999999998</c:v>
                </c:pt>
                <c:pt idx="110">
                  <c:v>900.29399999999998</c:v>
                </c:pt>
                <c:pt idx="111">
                  <c:v>900.27300000000002</c:v>
                </c:pt>
                <c:pt idx="112">
                  <c:v>910.471</c:v>
                </c:pt>
                <c:pt idx="113">
                  <c:v>896.89599999999996</c:v>
                </c:pt>
                <c:pt idx="114">
                  <c:v>909.40800000000002</c:v>
                </c:pt>
                <c:pt idx="115">
                  <c:v>896.57</c:v>
                </c:pt>
                <c:pt idx="116">
                  <c:v>903.298</c:v>
                </c:pt>
                <c:pt idx="117">
                  <c:v>895.23699999999997</c:v>
                </c:pt>
                <c:pt idx="118">
                  <c:v>898.96699999999998</c:v>
                </c:pt>
                <c:pt idx="119">
                  <c:v>894.024</c:v>
                </c:pt>
                <c:pt idx="120">
                  <c:v>912.41099999999994</c:v>
                </c:pt>
                <c:pt idx="121">
                  <c:v>922.779</c:v>
                </c:pt>
                <c:pt idx="122">
                  <c:v>908.48599999999999</c:v>
                </c:pt>
                <c:pt idx="123">
                  <c:v>892.86699999999996</c:v>
                </c:pt>
                <c:pt idx="124">
                  <c:v>907.04</c:v>
                </c:pt>
                <c:pt idx="125">
                  <c:v>908.84199999999998</c:v>
                </c:pt>
                <c:pt idx="126">
                  <c:v>905.66</c:v>
                </c:pt>
                <c:pt idx="127">
                  <c:v>898.19899999999996</c:v>
                </c:pt>
                <c:pt idx="128">
                  <c:v>899.53700000000003</c:v>
                </c:pt>
                <c:pt idx="129">
                  <c:v>898.68200000000002</c:v>
                </c:pt>
                <c:pt idx="130">
                  <c:v>908.46600000000001</c:v>
                </c:pt>
                <c:pt idx="131">
                  <c:v>899.14200000000005</c:v>
                </c:pt>
                <c:pt idx="132">
                  <c:v>906.40599999999995</c:v>
                </c:pt>
                <c:pt idx="133">
                  <c:v>897.58</c:v>
                </c:pt>
                <c:pt idx="134">
                  <c:v>903.70899999999995</c:v>
                </c:pt>
                <c:pt idx="135">
                  <c:v>898.58299999999997</c:v>
                </c:pt>
                <c:pt idx="136">
                  <c:v>898.81</c:v>
                </c:pt>
                <c:pt idx="137">
                  <c:v>896.88199999999995</c:v>
                </c:pt>
                <c:pt idx="138">
                  <c:v>907.24699999999996</c:v>
                </c:pt>
                <c:pt idx="139">
                  <c:v>903.89</c:v>
                </c:pt>
                <c:pt idx="140">
                  <c:v>920.60400000000004</c:v>
                </c:pt>
                <c:pt idx="141">
                  <c:v>901.70500000000004</c:v>
                </c:pt>
                <c:pt idx="142">
                  <c:v>924.39300000000003</c:v>
                </c:pt>
                <c:pt idx="143">
                  <c:v>902.45600000000002</c:v>
                </c:pt>
                <c:pt idx="144">
                  <c:v>919.07500000000005</c:v>
                </c:pt>
                <c:pt idx="145">
                  <c:v>903.18100000000004</c:v>
                </c:pt>
                <c:pt idx="146">
                  <c:v>915.88099999999997</c:v>
                </c:pt>
                <c:pt idx="147">
                  <c:v>917.56299999999999</c:v>
                </c:pt>
                <c:pt idx="148">
                  <c:v>919.80499999999995</c:v>
                </c:pt>
                <c:pt idx="149">
                  <c:v>921.29600000000005</c:v>
                </c:pt>
                <c:pt idx="150">
                  <c:v>925.41</c:v>
                </c:pt>
                <c:pt idx="151">
                  <c:v>913.65200000000004</c:v>
                </c:pt>
                <c:pt idx="152">
                  <c:v>916.78399999999999</c:v>
                </c:pt>
                <c:pt idx="153">
                  <c:v>915.69799999999998</c:v>
                </c:pt>
                <c:pt idx="154">
                  <c:v>921.33900000000006</c:v>
                </c:pt>
                <c:pt idx="155">
                  <c:v>925.37699999999995</c:v>
                </c:pt>
                <c:pt idx="156">
                  <c:v>956.28899999999999</c:v>
                </c:pt>
                <c:pt idx="157">
                  <c:v>914.60599999999999</c:v>
                </c:pt>
                <c:pt idx="158">
                  <c:v>927.57600000000002</c:v>
                </c:pt>
                <c:pt idx="159">
                  <c:v>910.50400000000002</c:v>
                </c:pt>
                <c:pt idx="160">
                  <c:v>934.63699999999994</c:v>
                </c:pt>
                <c:pt idx="161">
                  <c:v>904.90599999999995</c:v>
                </c:pt>
                <c:pt idx="162">
                  <c:v>917.447</c:v>
                </c:pt>
                <c:pt idx="163">
                  <c:v>912.58299999999997</c:v>
                </c:pt>
                <c:pt idx="164">
                  <c:v>928.74199999999996</c:v>
                </c:pt>
                <c:pt idx="165">
                  <c:v>915.69600000000003</c:v>
                </c:pt>
                <c:pt idx="166">
                  <c:v>931.40499999999997</c:v>
                </c:pt>
                <c:pt idx="167">
                  <c:v>922.601</c:v>
                </c:pt>
                <c:pt idx="168">
                  <c:v>928.66499999999996</c:v>
                </c:pt>
                <c:pt idx="169">
                  <c:v>917.97699999999998</c:v>
                </c:pt>
                <c:pt idx="170">
                  <c:v>927.41200000000003</c:v>
                </c:pt>
                <c:pt idx="171">
                  <c:v>916.07</c:v>
                </c:pt>
                <c:pt idx="172">
                  <c:v>919.26099999999997</c:v>
                </c:pt>
                <c:pt idx="173">
                  <c:v>923.14200000000005</c:v>
                </c:pt>
                <c:pt idx="174">
                  <c:v>924.19899999999996</c:v>
                </c:pt>
                <c:pt idx="175">
                  <c:v>916.048</c:v>
                </c:pt>
                <c:pt idx="176">
                  <c:v>934.39599999999996</c:v>
                </c:pt>
                <c:pt idx="177">
                  <c:v>939.78099999999995</c:v>
                </c:pt>
                <c:pt idx="178">
                  <c:v>932.02099999999996</c:v>
                </c:pt>
                <c:pt idx="179">
                  <c:v>925.96400000000006</c:v>
                </c:pt>
                <c:pt idx="180">
                  <c:v>937.63800000000003</c:v>
                </c:pt>
                <c:pt idx="181">
                  <c:v>928.45699999999999</c:v>
                </c:pt>
                <c:pt idx="182">
                  <c:v>935.59400000000005</c:v>
                </c:pt>
                <c:pt idx="183">
                  <c:v>933.05200000000002</c:v>
                </c:pt>
                <c:pt idx="184">
                  <c:v>945.72299999999996</c:v>
                </c:pt>
                <c:pt idx="185">
                  <c:v>935.62400000000002</c:v>
                </c:pt>
                <c:pt idx="186">
                  <c:v>954.62800000000004</c:v>
                </c:pt>
                <c:pt idx="187">
                  <c:v>935.82500000000005</c:v>
                </c:pt>
                <c:pt idx="188">
                  <c:v>950.423</c:v>
                </c:pt>
                <c:pt idx="189">
                  <c:v>934.11500000000001</c:v>
                </c:pt>
                <c:pt idx="190">
                  <c:v>945.649</c:v>
                </c:pt>
                <c:pt idx="191">
                  <c:v>939.47900000000004</c:v>
                </c:pt>
                <c:pt idx="192">
                  <c:v>961.25699999999995</c:v>
                </c:pt>
                <c:pt idx="193">
                  <c:v>1029.643</c:v>
                </c:pt>
                <c:pt idx="194">
                  <c:v>1246.6120000000001</c:v>
                </c:pt>
                <c:pt idx="195">
                  <c:v>1538.271</c:v>
                </c:pt>
                <c:pt idx="196">
                  <c:v>1626</c:v>
                </c:pt>
                <c:pt idx="197">
                  <c:v>1803.807</c:v>
                </c:pt>
                <c:pt idx="198">
                  <c:v>1837.3230000000001</c:v>
                </c:pt>
                <c:pt idx="199">
                  <c:v>2003.577</c:v>
                </c:pt>
                <c:pt idx="200">
                  <c:v>2108.2379999999998</c:v>
                </c:pt>
                <c:pt idx="201">
                  <c:v>2246.7150000000001</c:v>
                </c:pt>
                <c:pt idx="202">
                  <c:v>2221.42</c:v>
                </c:pt>
                <c:pt idx="203">
                  <c:v>2140.8939999999998</c:v>
                </c:pt>
                <c:pt idx="204">
                  <c:v>2171.59</c:v>
                </c:pt>
                <c:pt idx="205">
                  <c:v>2284.875</c:v>
                </c:pt>
                <c:pt idx="206">
                  <c:v>2289.8090000000002</c:v>
                </c:pt>
                <c:pt idx="207">
                  <c:v>2266.7919999999999</c:v>
                </c:pt>
                <c:pt idx="208">
                  <c:v>2273.9630000000002</c:v>
                </c:pt>
                <c:pt idx="209">
                  <c:v>2156.614</c:v>
                </c:pt>
                <c:pt idx="210">
                  <c:v>2085.73</c:v>
                </c:pt>
                <c:pt idx="211">
                  <c:v>2072.1790000000001</c:v>
                </c:pt>
                <c:pt idx="212">
                  <c:v>1963.941</c:v>
                </c:pt>
                <c:pt idx="213">
                  <c:v>1888.327</c:v>
                </c:pt>
                <c:pt idx="214">
                  <c:v>1880.24</c:v>
                </c:pt>
                <c:pt idx="215">
                  <c:v>1951.384</c:v>
                </c:pt>
                <c:pt idx="216">
                  <c:v>1953.357</c:v>
                </c:pt>
                <c:pt idx="217">
                  <c:v>1938.1320000000001</c:v>
                </c:pt>
                <c:pt idx="218">
                  <c:v>1936.1079999999999</c:v>
                </c:pt>
                <c:pt idx="219">
                  <c:v>2104.5309999999999</c:v>
                </c:pt>
                <c:pt idx="220">
                  <c:v>2109.1950000000002</c:v>
                </c:pt>
                <c:pt idx="221">
                  <c:v>2111.2139999999999</c:v>
                </c:pt>
                <c:pt idx="222">
                  <c:v>2125.4740000000002</c:v>
                </c:pt>
                <c:pt idx="223">
                  <c:v>2223.3919999999998</c:v>
                </c:pt>
                <c:pt idx="224">
                  <c:v>2233.3519999999999</c:v>
                </c:pt>
                <c:pt idx="225">
                  <c:v>2103.9430000000002</c:v>
                </c:pt>
                <c:pt idx="226">
                  <c:v>2115.9349999999999</c:v>
                </c:pt>
                <c:pt idx="227">
                  <c:v>2233.3850000000002</c:v>
                </c:pt>
                <c:pt idx="228">
                  <c:v>2219.1979999999999</c:v>
                </c:pt>
                <c:pt idx="229">
                  <c:v>2118.7779999999998</c:v>
                </c:pt>
                <c:pt idx="230">
                  <c:v>2114.6669999999999</c:v>
                </c:pt>
                <c:pt idx="231">
                  <c:v>2089.9169999999999</c:v>
                </c:pt>
                <c:pt idx="232">
                  <c:v>2110.268</c:v>
                </c:pt>
                <c:pt idx="233">
                  <c:v>2063.4470000000001</c:v>
                </c:pt>
                <c:pt idx="234">
                  <c:v>2042.9010000000001</c:v>
                </c:pt>
                <c:pt idx="235">
                  <c:v>2030.472</c:v>
                </c:pt>
                <c:pt idx="236">
                  <c:v>2110.23</c:v>
                </c:pt>
                <c:pt idx="237">
                  <c:v>2077.1840000000002</c:v>
                </c:pt>
                <c:pt idx="238">
                  <c:v>2038.556</c:v>
                </c:pt>
                <c:pt idx="239">
                  <c:v>2026.8140000000001</c:v>
                </c:pt>
                <c:pt idx="240">
                  <c:v>2052.953</c:v>
                </c:pt>
                <c:pt idx="241">
                  <c:v>2080.3420000000001</c:v>
                </c:pt>
                <c:pt idx="242">
                  <c:v>2113.0909999999999</c:v>
                </c:pt>
                <c:pt idx="243">
                  <c:v>2121.357</c:v>
                </c:pt>
                <c:pt idx="244">
                  <c:v>2125.1559999999999</c:v>
                </c:pt>
                <c:pt idx="245">
                  <c:v>2177.9349999999999</c:v>
                </c:pt>
                <c:pt idx="246">
                  <c:v>2196.748</c:v>
                </c:pt>
                <c:pt idx="247">
                  <c:v>2179.02</c:v>
                </c:pt>
                <c:pt idx="248">
                  <c:v>2175.9690000000001</c:v>
                </c:pt>
                <c:pt idx="249">
                  <c:v>2229.9949999999999</c:v>
                </c:pt>
                <c:pt idx="250">
                  <c:v>2239.06</c:v>
                </c:pt>
                <c:pt idx="251">
                  <c:v>2199.0340000000001</c:v>
                </c:pt>
                <c:pt idx="252">
                  <c:v>2202.5720000000001</c:v>
                </c:pt>
                <c:pt idx="253">
                  <c:v>2173.598</c:v>
                </c:pt>
                <c:pt idx="254">
                  <c:v>2247.19</c:v>
                </c:pt>
                <c:pt idx="255">
                  <c:v>2244.6680000000001</c:v>
                </c:pt>
                <c:pt idx="256">
                  <c:v>2242.2559999999999</c:v>
                </c:pt>
                <c:pt idx="257">
                  <c:v>2224.373</c:v>
                </c:pt>
                <c:pt idx="258">
                  <c:v>2273.7809999999999</c:v>
                </c:pt>
                <c:pt idx="259">
                  <c:v>2279.1669999999999</c:v>
                </c:pt>
                <c:pt idx="260">
                  <c:v>2272.4490000000001</c:v>
                </c:pt>
                <c:pt idx="261">
                  <c:v>2272.047</c:v>
                </c:pt>
                <c:pt idx="262">
                  <c:v>2329.4209999999998</c:v>
                </c:pt>
                <c:pt idx="263">
                  <c:v>2288.759</c:v>
                </c:pt>
                <c:pt idx="264">
                  <c:v>2284.9520000000002</c:v>
                </c:pt>
                <c:pt idx="265">
                  <c:v>2286.9879999999998</c:v>
                </c:pt>
                <c:pt idx="266">
                  <c:v>2294.8150000000001</c:v>
                </c:pt>
                <c:pt idx="267">
                  <c:v>2314.835</c:v>
                </c:pt>
                <c:pt idx="268">
                  <c:v>2324.558</c:v>
                </c:pt>
                <c:pt idx="269">
                  <c:v>2317.317</c:v>
                </c:pt>
                <c:pt idx="270">
                  <c:v>2320.7260000000001</c:v>
                </c:pt>
                <c:pt idx="271">
                  <c:v>2345.5920000000001</c:v>
                </c:pt>
                <c:pt idx="272">
                  <c:v>2351.6320000000001</c:v>
                </c:pt>
                <c:pt idx="273">
                  <c:v>2345.0500000000002</c:v>
                </c:pt>
                <c:pt idx="274">
                  <c:v>2346.0790000000002</c:v>
                </c:pt>
                <c:pt idx="275">
                  <c:v>2377.317</c:v>
                </c:pt>
                <c:pt idx="276">
                  <c:v>2376.1999999999998</c:v>
                </c:pt>
                <c:pt idx="277">
                  <c:v>2368.4949999999999</c:v>
                </c:pt>
                <c:pt idx="278">
                  <c:v>2364.3850000000002</c:v>
                </c:pt>
                <c:pt idx="279">
                  <c:v>2374.0329999999999</c:v>
                </c:pt>
                <c:pt idx="280">
                  <c:v>2389.5500000000002</c:v>
                </c:pt>
                <c:pt idx="281">
                  <c:v>2372.21</c:v>
                </c:pt>
                <c:pt idx="282">
                  <c:v>2373.9250000000002</c:v>
                </c:pt>
                <c:pt idx="283">
                  <c:v>2369.5189999999998</c:v>
                </c:pt>
                <c:pt idx="284">
                  <c:v>2383.1239999999998</c:v>
                </c:pt>
                <c:pt idx="285">
                  <c:v>2383.5410000000002</c:v>
                </c:pt>
                <c:pt idx="286">
                  <c:v>2369.8389999999999</c:v>
                </c:pt>
                <c:pt idx="287">
                  <c:v>2369.8409999999999</c:v>
                </c:pt>
                <c:pt idx="288">
                  <c:v>2379.6080000000002</c:v>
                </c:pt>
                <c:pt idx="289">
                  <c:v>2371.3290000000002</c:v>
                </c:pt>
                <c:pt idx="290">
                  <c:v>2364.2640000000001</c:v>
                </c:pt>
                <c:pt idx="291">
                  <c:v>2365.3580000000002</c:v>
                </c:pt>
                <c:pt idx="292">
                  <c:v>2366.5230000000001</c:v>
                </c:pt>
                <c:pt idx="293">
                  <c:v>2352.712</c:v>
                </c:pt>
                <c:pt idx="294">
                  <c:v>2340.2860000000001</c:v>
                </c:pt>
                <c:pt idx="295">
                  <c:v>2340.8449999999998</c:v>
                </c:pt>
                <c:pt idx="296">
                  <c:v>2343.9969999999998</c:v>
                </c:pt>
                <c:pt idx="297">
                  <c:v>2335.1379999999999</c:v>
                </c:pt>
                <c:pt idx="298">
                  <c:v>2346.4059999999999</c:v>
                </c:pt>
                <c:pt idx="299">
                  <c:v>2337.7840000000001</c:v>
                </c:pt>
                <c:pt idx="300">
                  <c:v>2346.788</c:v>
                </c:pt>
                <c:pt idx="301">
                  <c:v>2347.9789999999998</c:v>
                </c:pt>
                <c:pt idx="302">
                  <c:v>2344.4209999999998</c:v>
                </c:pt>
                <c:pt idx="303">
                  <c:v>2334.5320000000002</c:v>
                </c:pt>
                <c:pt idx="304">
                  <c:v>2339.1439999999998</c:v>
                </c:pt>
                <c:pt idx="305">
                  <c:v>2351.875</c:v>
                </c:pt>
                <c:pt idx="306">
                  <c:v>2353.797</c:v>
                </c:pt>
                <c:pt idx="307">
                  <c:v>2385.3789999999999</c:v>
                </c:pt>
                <c:pt idx="308">
                  <c:v>2386.2719999999999</c:v>
                </c:pt>
                <c:pt idx="309">
                  <c:v>2421.42</c:v>
                </c:pt>
                <c:pt idx="310">
                  <c:v>2424.8220000000001</c:v>
                </c:pt>
                <c:pt idx="311">
                  <c:v>2467.5079999999998</c:v>
                </c:pt>
                <c:pt idx="312">
                  <c:v>2460.0839999999998</c:v>
                </c:pt>
                <c:pt idx="313">
                  <c:v>2474.8829999999998</c:v>
                </c:pt>
                <c:pt idx="314">
                  <c:v>2507.422</c:v>
                </c:pt>
                <c:pt idx="315">
                  <c:v>2463.6060000000002</c:v>
                </c:pt>
                <c:pt idx="316">
                  <c:v>2483.0619999999999</c:v>
                </c:pt>
                <c:pt idx="317">
                  <c:v>2508.902</c:v>
                </c:pt>
                <c:pt idx="318">
                  <c:v>2539.6669999999999</c:v>
                </c:pt>
                <c:pt idx="319">
                  <c:v>2548.2310000000002</c:v>
                </c:pt>
                <c:pt idx="320">
                  <c:v>2572.14</c:v>
                </c:pt>
                <c:pt idx="321">
                  <c:v>2584.4699999999998</c:v>
                </c:pt>
                <c:pt idx="322">
                  <c:v>2616.4549999999999</c:v>
                </c:pt>
                <c:pt idx="323">
                  <c:v>2622.8820000000001</c:v>
                </c:pt>
                <c:pt idx="324">
                  <c:v>2641.3670000000002</c:v>
                </c:pt>
                <c:pt idx="325">
                  <c:v>2662.4290000000001</c:v>
                </c:pt>
                <c:pt idx="326">
                  <c:v>2688.3939999999998</c:v>
                </c:pt>
                <c:pt idx="327">
                  <c:v>2705.3409999999999</c:v>
                </c:pt>
                <c:pt idx="328">
                  <c:v>2725.8829999999998</c:v>
                </c:pt>
                <c:pt idx="329">
                  <c:v>2731.3339999999998</c:v>
                </c:pt>
                <c:pt idx="330">
                  <c:v>2758.6950000000002</c:v>
                </c:pt>
                <c:pt idx="331">
                  <c:v>2784.7159999999999</c:v>
                </c:pt>
                <c:pt idx="332">
                  <c:v>2798.3530000000001</c:v>
                </c:pt>
                <c:pt idx="333">
                  <c:v>2815.319</c:v>
                </c:pt>
                <c:pt idx="334">
                  <c:v>2828.194</c:v>
                </c:pt>
                <c:pt idx="335">
                  <c:v>2851.3629999999998</c:v>
                </c:pt>
                <c:pt idx="336">
                  <c:v>2867.4940000000001</c:v>
                </c:pt>
                <c:pt idx="337">
                  <c:v>2896.8110000000001</c:v>
                </c:pt>
                <c:pt idx="338">
                  <c:v>2905.48</c:v>
                </c:pt>
                <c:pt idx="339">
                  <c:v>2909.7570000000001</c:v>
                </c:pt>
                <c:pt idx="340">
                  <c:v>2918.2739999999999</c:v>
                </c:pt>
                <c:pt idx="341">
                  <c:v>2911.6469999999999</c:v>
                </c:pt>
                <c:pt idx="342">
                  <c:v>2903.8150000000001</c:v>
                </c:pt>
                <c:pt idx="343">
                  <c:v>2907.3159999999998</c:v>
                </c:pt>
                <c:pt idx="344">
                  <c:v>2912.645</c:v>
                </c:pt>
                <c:pt idx="345">
                  <c:v>2898.2809999999999</c:v>
                </c:pt>
                <c:pt idx="346">
                  <c:v>2899.7069999999999</c:v>
                </c:pt>
                <c:pt idx="347">
                  <c:v>2894.0909999999999</c:v>
                </c:pt>
                <c:pt idx="348">
                  <c:v>2898.1689999999999</c:v>
                </c:pt>
                <c:pt idx="349">
                  <c:v>2903.6219999999998</c:v>
                </c:pt>
                <c:pt idx="350">
                  <c:v>2898.0830000000001</c:v>
                </c:pt>
                <c:pt idx="351">
                  <c:v>2891.3609999999999</c:v>
                </c:pt>
                <c:pt idx="352">
                  <c:v>2900.0149999999999</c:v>
                </c:pt>
                <c:pt idx="353">
                  <c:v>2900.319</c:v>
                </c:pt>
                <c:pt idx="354">
                  <c:v>2892.7539999999999</c:v>
                </c:pt>
                <c:pt idx="355">
                  <c:v>2886.27</c:v>
                </c:pt>
                <c:pt idx="356">
                  <c:v>2862.29</c:v>
                </c:pt>
                <c:pt idx="357">
                  <c:v>2880.3020000000001</c:v>
                </c:pt>
                <c:pt idx="358">
                  <c:v>2871.7829999999999</c:v>
                </c:pt>
                <c:pt idx="359">
                  <c:v>2862.6120000000001</c:v>
                </c:pt>
                <c:pt idx="360">
                  <c:v>2854.8719999999998</c:v>
                </c:pt>
                <c:pt idx="361">
                  <c:v>2861.172</c:v>
                </c:pt>
                <c:pt idx="362">
                  <c:v>2942.962</c:v>
                </c:pt>
                <c:pt idx="363">
                  <c:v>2956.8629999999998</c:v>
                </c:pt>
                <c:pt idx="364">
                  <c:v>2966.3539999999998</c:v>
                </c:pt>
                <c:pt idx="365">
                  <c:v>2957.123</c:v>
                </c:pt>
                <c:pt idx="366">
                  <c:v>2939.5909999999999</c:v>
                </c:pt>
                <c:pt idx="367">
                  <c:v>2959.1529999999998</c:v>
                </c:pt>
                <c:pt idx="368">
                  <c:v>2960.2420000000002</c:v>
                </c:pt>
                <c:pt idx="369">
                  <c:v>2965.473</c:v>
                </c:pt>
                <c:pt idx="370">
                  <c:v>2968.74</c:v>
                </c:pt>
                <c:pt idx="371">
                  <c:v>2978.567</c:v>
                </c:pt>
                <c:pt idx="372">
                  <c:v>2972.924</c:v>
                </c:pt>
                <c:pt idx="373">
                  <c:v>2966.5230000000001</c:v>
                </c:pt>
                <c:pt idx="374">
                  <c:v>2925.402</c:v>
                </c:pt>
                <c:pt idx="375">
                  <c:v>2934.3739999999998</c:v>
                </c:pt>
                <c:pt idx="376">
                  <c:v>2933.6570000000002</c:v>
                </c:pt>
                <c:pt idx="377">
                  <c:v>2919.1379999999999</c:v>
                </c:pt>
                <c:pt idx="378">
                  <c:v>2906.0830000000001</c:v>
                </c:pt>
                <c:pt idx="379">
                  <c:v>2908.1750000000002</c:v>
                </c:pt>
                <c:pt idx="380">
                  <c:v>2916.2939999999999</c:v>
                </c:pt>
                <c:pt idx="381">
                  <c:v>2907.62</c:v>
                </c:pt>
                <c:pt idx="382">
                  <c:v>2905.1489999999999</c:v>
                </c:pt>
                <c:pt idx="383">
                  <c:v>2905.1970000000001</c:v>
                </c:pt>
                <c:pt idx="384">
                  <c:v>2892.0590000000002</c:v>
                </c:pt>
                <c:pt idx="385">
                  <c:v>2900.7829999999999</c:v>
                </c:pt>
                <c:pt idx="386">
                  <c:v>2883.4650000000001</c:v>
                </c:pt>
                <c:pt idx="387">
                  <c:v>2893.18</c:v>
                </c:pt>
                <c:pt idx="388">
                  <c:v>2910.471</c:v>
                </c:pt>
                <c:pt idx="389">
                  <c:v>2912.2460000000001</c:v>
                </c:pt>
                <c:pt idx="390">
                  <c:v>2904.9659999999999</c:v>
                </c:pt>
                <c:pt idx="391">
                  <c:v>2906.8339999999998</c:v>
                </c:pt>
                <c:pt idx="392">
                  <c:v>2907.7640000000001</c:v>
                </c:pt>
                <c:pt idx="393">
                  <c:v>2904.1190000000001</c:v>
                </c:pt>
                <c:pt idx="394">
                  <c:v>2888.4050000000002</c:v>
                </c:pt>
                <c:pt idx="395">
                  <c:v>2892.6819999999998</c:v>
                </c:pt>
                <c:pt idx="396">
                  <c:v>2897.7269999999999</c:v>
                </c:pt>
                <c:pt idx="397">
                  <c:v>2874.9189999999999</c:v>
                </c:pt>
                <c:pt idx="398">
                  <c:v>2867.2660000000001</c:v>
                </c:pt>
                <c:pt idx="399">
                  <c:v>2854.415</c:v>
                </c:pt>
                <c:pt idx="400">
                  <c:v>2863.2579999999998</c:v>
                </c:pt>
                <c:pt idx="401">
                  <c:v>2864.9879999999998</c:v>
                </c:pt>
                <c:pt idx="402">
                  <c:v>2863.183</c:v>
                </c:pt>
                <c:pt idx="403">
                  <c:v>2846.1239999999998</c:v>
                </c:pt>
                <c:pt idx="404">
                  <c:v>2850.0720000000001</c:v>
                </c:pt>
                <c:pt idx="405">
                  <c:v>2852.7440000000001</c:v>
                </c:pt>
                <c:pt idx="406">
                  <c:v>2888.5749999999998</c:v>
                </c:pt>
                <c:pt idx="407">
                  <c:v>2882.7</c:v>
                </c:pt>
                <c:pt idx="408">
                  <c:v>2864.62</c:v>
                </c:pt>
                <c:pt idx="409">
                  <c:v>2872.3040000000001</c:v>
                </c:pt>
                <c:pt idx="410">
                  <c:v>2918.1129999999998</c:v>
                </c:pt>
                <c:pt idx="411">
                  <c:v>2912.877</c:v>
                </c:pt>
                <c:pt idx="412">
                  <c:v>2893.1559999999999</c:v>
                </c:pt>
                <c:pt idx="413">
                  <c:v>2901.4360000000001</c:v>
                </c:pt>
                <c:pt idx="414">
                  <c:v>2958.7109999999998</c:v>
                </c:pt>
                <c:pt idx="415">
                  <c:v>2961.8649999999998</c:v>
                </c:pt>
                <c:pt idx="416">
                  <c:v>2949.0749999999998</c:v>
                </c:pt>
                <c:pt idx="417">
                  <c:v>2958.6480000000001</c:v>
                </c:pt>
                <c:pt idx="418">
                  <c:v>2970.4690000000001</c:v>
                </c:pt>
                <c:pt idx="419">
                  <c:v>3005.6550000000002</c:v>
                </c:pt>
                <c:pt idx="420">
                  <c:v>3053.1460000000002</c:v>
                </c:pt>
                <c:pt idx="421">
                  <c:v>3050.5329999999999</c:v>
                </c:pt>
                <c:pt idx="422">
                  <c:v>3056.24</c:v>
                </c:pt>
                <c:pt idx="423">
                  <c:v>3115.64</c:v>
                </c:pt>
                <c:pt idx="424">
                  <c:v>3136.1930000000002</c:v>
                </c:pt>
                <c:pt idx="425">
                  <c:v>3131.85</c:v>
                </c:pt>
                <c:pt idx="426">
                  <c:v>3150.056</c:v>
                </c:pt>
                <c:pt idx="427">
                  <c:v>3206.962</c:v>
                </c:pt>
                <c:pt idx="428">
                  <c:v>3248.5770000000002</c:v>
                </c:pt>
                <c:pt idx="429">
                  <c:v>3244.3180000000002</c:v>
                </c:pt>
                <c:pt idx="430">
                  <c:v>3257.4319999999998</c:v>
                </c:pt>
                <c:pt idx="431">
                  <c:v>3269.848</c:v>
                </c:pt>
                <c:pt idx="432">
                  <c:v>3337.123</c:v>
                </c:pt>
                <c:pt idx="433">
                  <c:v>3360.768</c:v>
                </c:pt>
                <c:pt idx="434">
                  <c:v>3358.8490000000002</c:v>
                </c:pt>
                <c:pt idx="435">
                  <c:v>3366.279</c:v>
                </c:pt>
                <c:pt idx="436">
                  <c:v>3396.0590000000002</c:v>
                </c:pt>
                <c:pt idx="437">
                  <c:v>3440.6120000000001</c:v>
                </c:pt>
                <c:pt idx="438">
                  <c:v>3426.6120000000001</c:v>
                </c:pt>
                <c:pt idx="439">
                  <c:v>3442.3229999999999</c:v>
                </c:pt>
                <c:pt idx="440">
                  <c:v>3452.9920000000002</c:v>
                </c:pt>
                <c:pt idx="441">
                  <c:v>3512.7820000000002</c:v>
                </c:pt>
                <c:pt idx="442">
                  <c:v>3520.9540000000002</c:v>
                </c:pt>
                <c:pt idx="443">
                  <c:v>3534.9279999999999</c:v>
                </c:pt>
                <c:pt idx="444">
                  <c:v>3546.422</c:v>
                </c:pt>
                <c:pt idx="445">
                  <c:v>3580.232</c:v>
                </c:pt>
                <c:pt idx="446">
                  <c:v>3616.9470000000001</c:v>
                </c:pt>
                <c:pt idx="447">
                  <c:v>3614.1350000000002</c:v>
                </c:pt>
                <c:pt idx="448">
                  <c:v>3627.6970000000001</c:v>
                </c:pt>
                <c:pt idx="449">
                  <c:v>3688.683</c:v>
                </c:pt>
                <c:pt idx="450">
                  <c:v>3688.1489999999999</c:v>
                </c:pt>
                <c:pt idx="451">
                  <c:v>3687.0039999999999</c:v>
                </c:pt>
                <c:pt idx="452">
                  <c:v>3696.0309999999999</c:v>
                </c:pt>
                <c:pt idx="453">
                  <c:v>3704.4470000000001</c:v>
                </c:pt>
                <c:pt idx="454">
                  <c:v>3764.7190000000001</c:v>
                </c:pt>
                <c:pt idx="455">
                  <c:v>3776.6550000000002</c:v>
                </c:pt>
                <c:pt idx="456">
                  <c:v>3789.837</c:v>
                </c:pt>
                <c:pt idx="457">
                  <c:v>3801.1480000000001</c:v>
                </c:pt>
                <c:pt idx="458">
                  <c:v>3855.6010000000001</c:v>
                </c:pt>
                <c:pt idx="459">
                  <c:v>3881.7869999999998</c:v>
                </c:pt>
                <c:pt idx="460">
                  <c:v>3886.123</c:v>
                </c:pt>
                <c:pt idx="461">
                  <c:v>3894.1550000000002</c:v>
                </c:pt>
                <c:pt idx="462">
                  <c:v>3949.58</c:v>
                </c:pt>
                <c:pt idx="463">
                  <c:v>3949.4380000000001</c:v>
                </c:pt>
                <c:pt idx="464">
                  <c:v>3968.683</c:v>
                </c:pt>
                <c:pt idx="465">
                  <c:v>3975.348</c:v>
                </c:pt>
                <c:pt idx="466">
                  <c:v>4036.777</c:v>
                </c:pt>
                <c:pt idx="467">
                  <c:v>4050.7979999999998</c:v>
                </c:pt>
                <c:pt idx="468">
                  <c:v>4074.8910000000001</c:v>
                </c:pt>
                <c:pt idx="469">
                  <c:v>4066.0540000000001</c:v>
                </c:pt>
                <c:pt idx="470">
                  <c:v>4070.9879999999998</c:v>
                </c:pt>
                <c:pt idx="471">
                  <c:v>4114.4390000000003</c:v>
                </c:pt>
                <c:pt idx="472">
                  <c:v>4140.3630000000003</c:v>
                </c:pt>
                <c:pt idx="473">
                  <c:v>4145.1030000000001</c:v>
                </c:pt>
                <c:pt idx="474">
                  <c:v>4152.0860000000002</c:v>
                </c:pt>
                <c:pt idx="475">
                  <c:v>4162.2939999999999</c:v>
                </c:pt>
                <c:pt idx="476">
                  <c:v>4191.6059999999998</c:v>
                </c:pt>
                <c:pt idx="477">
                  <c:v>4202.9009999999998</c:v>
                </c:pt>
                <c:pt idx="478">
                  <c:v>4214.5420000000004</c:v>
                </c:pt>
                <c:pt idx="479">
                  <c:v>4224.2780000000002</c:v>
                </c:pt>
                <c:pt idx="480">
                  <c:v>4265.1099999999997</c:v>
                </c:pt>
                <c:pt idx="481">
                  <c:v>4270.0969999999998</c:v>
                </c:pt>
                <c:pt idx="482">
                  <c:v>4279.42</c:v>
                </c:pt>
                <c:pt idx="483">
                  <c:v>4287.3090000000002</c:v>
                </c:pt>
                <c:pt idx="484">
                  <c:v>4327.0590000000002</c:v>
                </c:pt>
                <c:pt idx="485">
                  <c:v>4339.5839999999998</c:v>
                </c:pt>
                <c:pt idx="486">
                  <c:v>4339.1080000000002</c:v>
                </c:pt>
                <c:pt idx="487">
                  <c:v>4346.3019999999997</c:v>
                </c:pt>
                <c:pt idx="488">
                  <c:v>4379.8360000000002</c:v>
                </c:pt>
                <c:pt idx="489">
                  <c:v>4370.8789999999999</c:v>
                </c:pt>
                <c:pt idx="490">
                  <c:v>4365.7209999999995</c:v>
                </c:pt>
                <c:pt idx="491">
                  <c:v>4374.143</c:v>
                </c:pt>
                <c:pt idx="492">
                  <c:v>4384.241</c:v>
                </c:pt>
                <c:pt idx="493">
                  <c:v>4411.4780000000001</c:v>
                </c:pt>
                <c:pt idx="494">
                  <c:v>4411.8090000000002</c:v>
                </c:pt>
                <c:pt idx="495">
                  <c:v>4420.3360000000002</c:v>
                </c:pt>
                <c:pt idx="496">
                  <c:v>4426.7579999999998</c:v>
                </c:pt>
                <c:pt idx="497">
                  <c:v>4441.6170000000002</c:v>
                </c:pt>
                <c:pt idx="498">
                  <c:v>4454.2330000000002</c:v>
                </c:pt>
                <c:pt idx="499">
                  <c:v>4450.1109999999999</c:v>
                </c:pt>
                <c:pt idx="500">
                  <c:v>4453.3940000000002</c:v>
                </c:pt>
                <c:pt idx="501">
                  <c:v>4475.3980000000001</c:v>
                </c:pt>
                <c:pt idx="502">
                  <c:v>4456.4520000000002</c:v>
                </c:pt>
                <c:pt idx="503">
                  <c:v>4457.2579999999998</c:v>
                </c:pt>
                <c:pt idx="504">
                  <c:v>4458.57</c:v>
                </c:pt>
                <c:pt idx="505">
                  <c:v>4464.8810000000003</c:v>
                </c:pt>
                <c:pt idx="506">
                  <c:v>4493.1440000000002</c:v>
                </c:pt>
                <c:pt idx="507">
                  <c:v>4502.6210000000001</c:v>
                </c:pt>
                <c:pt idx="508">
                  <c:v>4493.8069999999998</c:v>
                </c:pt>
                <c:pt idx="509">
                  <c:v>4498.9840000000004</c:v>
                </c:pt>
                <c:pt idx="510">
                  <c:v>4517.607</c:v>
                </c:pt>
                <c:pt idx="511">
                  <c:v>4525.3249999999998</c:v>
                </c:pt>
                <c:pt idx="512">
                  <c:v>4530.4549999999999</c:v>
                </c:pt>
                <c:pt idx="513">
                  <c:v>4530.1660000000002</c:v>
                </c:pt>
                <c:pt idx="514">
                  <c:v>4532.0860000000002</c:v>
                </c:pt>
                <c:pt idx="515">
                  <c:v>4536.4809999999998</c:v>
                </c:pt>
                <c:pt idx="516">
                  <c:v>4529.625</c:v>
                </c:pt>
                <c:pt idx="517">
                  <c:v>4529.8969999999999</c:v>
                </c:pt>
                <c:pt idx="518">
                  <c:v>4532.6660000000002</c:v>
                </c:pt>
                <c:pt idx="519">
                  <c:v>4546.0280000000002</c:v>
                </c:pt>
                <c:pt idx="520">
                  <c:v>4553.232</c:v>
                </c:pt>
                <c:pt idx="521">
                  <c:v>4541.451</c:v>
                </c:pt>
                <c:pt idx="522">
                  <c:v>4543.2060000000001</c:v>
                </c:pt>
                <c:pt idx="523">
                  <c:v>4559.96</c:v>
                </c:pt>
                <c:pt idx="524">
                  <c:v>4556.5919999999996</c:v>
                </c:pt>
                <c:pt idx="525">
                  <c:v>4544.0720000000001</c:v>
                </c:pt>
                <c:pt idx="526">
                  <c:v>4544.2960000000003</c:v>
                </c:pt>
                <c:pt idx="527">
                  <c:v>4545.6530000000002</c:v>
                </c:pt>
                <c:pt idx="528">
                  <c:v>4540.5839999999998</c:v>
                </c:pt>
                <c:pt idx="529">
                  <c:v>4530.6099999999997</c:v>
                </c:pt>
                <c:pt idx="530">
                  <c:v>4531.62</c:v>
                </c:pt>
                <c:pt idx="531">
                  <c:v>4533.2280000000001</c:v>
                </c:pt>
                <c:pt idx="532">
                  <c:v>4539.9799999999996</c:v>
                </c:pt>
                <c:pt idx="533">
                  <c:v>4524.6710000000003</c:v>
                </c:pt>
                <c:pt idx="534">
                  <c:v>4526.0460000000003</c:v>
                </c:pt>
                <c:pt idx="535">
                  <c:v>4527.7060000000001</c:v>
                </c:pt>
                <c:pt idx="536">
                  <c:v>4529.6869999999999</c:v>
                </c:pt>
                <c:pt idx="537">
                  <c:v>4534.0749999999998</c:v>
                </c:pt>
                <c:pt idx="538">
                  <c:v>4515.9160000000002</c:v>
                </c:pt>
                <c:pt idx="539">
                  <c:v>4517.0510000000004</c:v>
                </c:pt>
                <c:pt idx="540">
                  <c:v>4545.5839999999998</c:v>
                </c:pt>
                <c:pt idx="541">
                  <c:v>4524.9120000000003</c:v>
                </c:pt>
                <c:pt idx="542">
                  <c:v>4508.2089999999998</c:v>
                </c:pt>
                <c:pt idx="543">
                  <c:v>4510.0820000000003</c:v>
                </c:pt>
                <c:pt idx="544">
                  <c:v>4512.5469999999996</c:v>
                </c:pt>
                <c:pt idx="545">
                  <c:v>4532.5529999999999</c:v>
                </c:pt>
                <c:pt idx="546">
                  <c:v>4539.7380000000003</c:v>
                </c:pt>
                <c:pt idx="547">
                  <c:v>4523.8220000000001</c:v>
                </c:pt>
                <c:pt idx="548">
                  <c:v>4526.0749999999998</c:v>
                </c:pt>
                <c:pt idx="549">
                  <c:v>4538.442</c:v>
                </c:pt>
                <c:pt idx="550">
                  <c:v>4545.268</c:v>
                </c:pt>
                <c:pt idx="551">
                  <c:v>4530.4229999999998</c:v>
                </c:pt>
                <c:pt idx="552">
                  <c:v>4531.2619999999997</c:v>
                </c:pt>
                <c:pt idx="553">
                  <c:v>4534.0590000000002</c:v>
                </c:pt>
                <c:pt idx="554">
                  <c:v>4532.2039999999997</c:v>
                </c:pt>
                <c:pt idx="555">
                  <c:v>4520</c:v>
                </c:pt>
                <c:pt idx="556">
                  <c:v>4520.8959999999997</c:v>
                </c:pt>
                <c:pt idx="557">
                  <c:v>4523.1139999999996</c:v>
                </c:pt>
                <c:pt idx="558">
                  <c:v>4532.83</c:v>
                </c:pt>
                <c:pt idx="559">
                  <c:v>4542.6440000000002</c:v>
                </c:pt>
                <c:pt idx="560">
                  <c:v>4529.05</c:v>
                </c:pt>
                <c:pt idx="561">
                  <c:v>4531.2449999999999</c:v>
                </c:pt>
                <c:pt idx="562">
                  <c:v>4549.6629999999996</c:v>
                </c:pt>
                <c:pt idx="563">
                  <c:v>4546.5209999999997</c:v>
                </c:pt>
                <c:pt idx="564">
                  <c:v>4534.317</c:v>
                </c:pt>
                <c:pt idx="565">
                  <c:v>4534.8999999999996</c:v>
                </c:pt>
                <c:pt idx="566">
                  <c:v>4536.8810000000003</c:v>
                </c:pt>
                <c:pt idx="567">
                  <c:v>4531.9139999999998</c:v>
                </c:pt>
                <c:pt idx="568">
                  <c:v>4522.3230000000003</c:v>
                </c:pt>
                <c:pt idx="569">
                  <c:v>4523.4650000000001</c:v>
                </c:pt>
                <c:pt idx="570">
                  <c:v>4525.7790000000005</c:v>
                </c:pt>
                <c:pt idx="571">
                  <c:v>4534.9179999999997</c:v>
                </c:pt>
                <c:pt idx="572">
                  <c:v>4541.7060000000001</c:v>
                </c:pt>
                <c:pt idx="573">
                  <c:v>4531.9799999999996</c:v>
                </c:pt>
                <c:pt idx="574">
                  <c:v>4531.9390000000003</c:v>
                </c:pt>
                <c:pt idx="575">
                  <c:v>4546.9269999999997</c:v>
                </c:pt>
                <c:pt idx="576">
                  <c:v>4534.0640000000003</c:v>
                </c:pt>
                <c:pt idx="577">
                  <c:v>4527.5209999999997</c:v>
                </c:pt>
                <c:pt idx="578">
                  <c:v>4528.9170000000004</c:v>
                </c:pt>
                <c:pt idx="579">
                  <c:v>4531.4440000000004</c:v>
                </c:pt>
                <c:pt idx="580">
                  <c:v>4528.9579999999996</c:v>
                </c:pt>
                <c:pt idx="581">
                  <c:v>4534.8</c:v>
                </c:pt>
                <c:pt idx="582">
                  <c:v>4523.759</c:v>
                </c:pt>
                <c:pt idx="583">
                  <c:v>4526.4399999999996</c:v>
                </c:pt>
                <c:pt idx="584">
                  <c:v>4531.76</c:v>
                </c:pt>
                <c:pt idx="585">
                  <c:v>4538.2659999999996</c:v>
                </c:pt>
                <c:pt idx="586">
                  <c:v>4527.2910000000002</c:v>
                </c:pt>
                <c:pt idx="587">
                  <c:v>4529.3779999999997</c:v>
                </c:pt>
                <c:pt idx="588">
                  <c:v>4545.2</c:v>
                </c:pt>
                <c:pt idx="589">
                  <c:v>4535.6319999999996</c:v>
                </c:pt>
                <c:pt idx="590">
                  <c:v>4519.7539999999999</c:v>
                </c:pt>
                <c:pt idx="591">
                  <c:v>4522.8379999999997</c:v>
                </c:pt>
                <c:pt idx="592">
                  <c:v>4524.0569999999998</c:v>
                </c:pt>
                <c:pt idx="593">
                  <c:v>4519.3649999999998</c:v>
                </c:pt>
                <c:pt idx="594">
                  <c:v>4506.8999999999996</c:v>
                </c:pt>
                <c:pt idx="595">
                  <c:v>4506.924</c:v>
                </c:pt>
                <c:pt idx="596">
                  <c:v>4509.3630000000003</c:v>
                </c:pt>
                <c:pt idx="597">
                  <c:v>4518.5469999999996</c:v>
                </c:pt>
                <c:pt idx="598">
                  <c:v>4527.8519999999999</c:v>
                </c:pt>
                <c:pt idx="599">
                  <c:v>4511.2449999999999</c:v>
                </c:pt>
                <c:pt idx="600">
                  <c:v>4516.1270000000004</c:v>
                </c:pt>
                <c:pt idx="601">
                  <c:v>4517.7759999999998</c:v>
                </c:pt>
                <c:pt idx="602">
                  <c:v>4526.8130000000001</c:v>
                </c:pt>
                <c:pt idx="603">
                  <c:v>4509.991</c:v>
                </c:pt>
                <c:pt idx="604">
                  <c:v>4512.62</c:v>
                </c:pt>
                <c:pt idx="605">
                  <c:v>4514.701</c:v>
                </c:pt>
                <c:pt idx="606">
                  <c:v>4512.2610000000004</c:v>
                </c:pt>
                <c:pt idx="607">
                  <c:v>4519.5550000000003</c:v>
                </c:pt>
                <c:pt idx="608">
                  <c:v>4502.8919999999998</c:v>
                </c:pt>
                <c:pt idx="609">
                  <c:v>4505.1260000000002</c:v>
                </c:pt>
                <c:pt idx="610">
                  <c:v>4527.268</c:v>
                </c:pt>
                <c:pt idx="611">
                  <c:v>4519.0780000000004</c:v>
                </c:pt>
                <c:pt idx="612">
                  <c:v>4497.674</c:v>
                </c:pt>
                <c:pt idx="613">
                  <c:v>4505.299</c:v>
                </c:pt>
                <c:pt idx="614">
                  <c:v>4503.6049999999996</c:v>
                </c:pt>
                <c:pt idx="615">
                  <c:v>4513.3879999999999</c:v>
                </c:pt>
                <c:pt idx="616">
                  <c:v>4500.3270000000002</c:v>
                </c:pt>
                <c:pt idx="617">
                  <c:v>4499.1390000000001</c:v>
                </c:pt>
                <c:pt idx="618">
                  <c:v>4501.0150000000003</c:v>
                </c:pt>
                <c:pt idx="619">
                  <c:v>4499.7039999999997</c:v>
                </c:pt>
                <c:pt idx="620">
                  <c:v>4511.902</c:v>
                </c:pt>
                <c:pt idx="621">
                  <c:v>4491.5219999999999</c:v>
                </c:pt>
                <c:pt idx="622">
                  <c:v>4494.7979999999998</c:v>
                </c:pt>
                <c:pt idx="623">
                  <c:v>4516.982</c:v>
                </c:pt>
                <c:pt idx="624">
                  <c:v>4515.2470000000003</c:v>
                </c:pt>
                <c:pt idx="625">
                  <c:v>4497.3119999999999</c:v>
                </c:pt>
                <c:pt idx="626">
                  <c:v>4498.799</c:v>
                </c:pt>
                <c:pt idx="627">
                  <c:v>4498.4930000000004</c:v>
                </c:pt>
                <c:pt idx="628">
                  <c:v>4506.6559999999999</c:v>
                </c:pt>
                <c:pt idx="629">
                  <c:v>4498.902</c:v>
                </c:pt>
                <c:pt idx="630">
                  <c:v>4500.1549999999997</c:v>
                </c:pt>
                <c:pt idx="631">
                  <c:v>4502.527</c:v>
                </c:pt>
                <c:pt idx="632">
                  <c:v>4500.9110000000001</c:v>
                </c:pt>
                <c:pt idx="633">
                  <c:v>4514.6570000000002</c:v>
                </c:pt>
                <c:pt idx="634">
                  <c:v>4504.3090000000002</c:v>
                </c:pt>
                <c:pt idx="635">
                  <c:v>4505.9809999999998</c:v>
                </c:pt>
                <c:pt idx="636">
                  <c:v>4515.9380000000001</c:v>
                </c:pt>
                <c:pt idx="637">
                  <c:v>4524.5749999999998</c:v>
                </c:pt>
                <c:pt idx="638">
                  <c:v>4515.6869999999999</c:v>
                </c:pt>
                <c:pt idx="639">
                  <c:v>4520.8360000000002</c:v>
                </c:pt>
                <c:pt idx="640">
                  <c:v>4530.7449999999999</c:v>
                </c:pt>
                <c:pt idx="641">
                  <c:v>4525.6490000000003</c:v>
                </c:pt>
                <c:pt idx="642">
                  <c:v>4516.5889999999999</c:v>
                </c:pt>
                <c:pt idx="643">
                  <c:v>4517.6180000000004</c:v>
                </c:pt>
                <c:pt idx="644">
                  <c:v>4520.0569999999998</c:v>
                </c:pt>
                <c:pt idx="645">
                  <c:v>4513.6809999999996</c:v>
                </c:pt>
                <c:pt idx="646">
                  <c:v>4517.5249999999996</c:v>
                </c:pt>
                <c:pt idx="647">
                  <c:v>4505.9040000000005</c:v>
                </c:pt>
                <c:pt idx="648">
                  <c:v>4508.9709999999995</c:v>
                </c:pt>
                <c:pt idx="649">
                  <c:v>4522.66</c:v>
                </c:pt>
                <c:pt idx="650">
                  <c:v>4520.9669999999996</c:v>
                </c:pt>
                <c:pt idx="651">
                  <c:v>4509.6679999999997</c:v>
                </c:pt>
                <c:pt idx="652">
                  <c:v>4513.8130000000001</c:v>
                </c:pt>
                <c:pt idx="653">
                  <c:v>4513.3909999999996</c:v>
                </c:pt>
                <c:pt idx="654">
                  <c:v>4523.652</c:v>
                </c:pt>
                <c:pt idx="655">
                  <c:v>4512.0370000000003</c:v>
                </c:pt>
                <c:pt idx="656">
                  <c:v>4513.4120000000003</c:v>
                </c:pt>
                <c:pt idx="657">
                  <c:v>4515.8209999999999</c:v>
                </c:pt>
                <c:pt idx="658">
                  <c:v>4509.7560000000003</c:v>
                </c:pt>
                <c:pt idx="659">
                  <c:v>4510.527</c:v>
                </c:pt>
                <c:pt idx="660">
                  <c:v>4498.366</c:v>
                </c:pt>
                <c:pt idx="661">
                  <c:v>4499.9979999999996</c:v>
                </c:pt>
                <c:pt idx="662">
                  <c:v>4518.049</c:v>
                </c:pt>
                <c:pt idx="663">
                  <c:v>4505.3469999999998</c:v>
                </c:pt>
                <c:pt idx="664">
                  <c:v>4502.2290000000003</c:v>
                </c:pt>
                <c:pt idx="665">
                  <c:v>4507.0510000000004</c:v>
                </c:pt>
                <c:pt idx="666">
                  <c:v>4506.3149999999996</c:v>
                </c:pt>
                <c:pt idx="667">
                  <c:v>4516.598</c:v>
                </c:pt>
                <c:pt idx="668">
                  <c:v>4508.1940000000004</c:v>
                </c:pt>
                <c:pt idx="669">
                  <c:v>4502.8040000000001</c:v>
                </c:pt>
                <c:pt idx="670">
                  <c:v>4505.4539999999997</c:v>
                </c:pt>
                <c:pt idx="671">
                  <c:v>4495.33</c:v>
                </c:pt>
                <c:pt idx="672">
                  <c:v>4497.5360000000001</c:v>
                </c:pt>
                <c:pt idx="673">
                  <c:v>4484.5690000000004</c:v>
                </c:pt>
                <c:pt idx="674">
                  <c:v>4483.9539999999997</c:v>
                </c:pt>
                <c:pt idx="675">
                  <c:v>4499.8649999999998</c:v>
                </c:pt>
                <c:pt idx="676">
                  <c:v>4494.6989999999996</c:v>
                </c:pt>
                <c:pt idx="677">
                  <c:v>4495.7430000000004</c:v>
                </c:pt>
                <c:pt idx="678">
                  <c:v>4490.884</c:v>
                </c:pt>
                <c:pt idx="679">
                  <c:v>4493.1859999999997</c:v>
                </c:pt>
                <c:pt idx="680">
                  <c:v>4486.3969999999999</c:v>
                </c:pt>
                <c:pt idx="681">
                  <c:v>4488.5249999999996</c:v>
                </c:pt>
                <c:pt idx="682">
                  <c:v>4465.5959999999995</c:v>
                </c:pt>
                <c:pt idx="683">
                  <c:v>4467.951</c:v>
                </c:pt>
                <c:pt idx="684">
                  <c:v>4482.13</c:v>
                </c:pt>
                <c:pt idx="685">
                  <c:v>4458.8609999999999</c:v>
                </c:pt>
                <c:pt idx="686">
                  <c:v>4440.0209999999997</c:v>
                </c:pt>
                <c:pt idx="687">
                  <c:v>4443.0839999999998</c:v>
                </c:pt>
                <c:pt idx="688">
                  <c:v>4454.5020000000004</c:v>
                </c:pt>
                <c:pt idx="689">
                  <c:v>4448.6139999999996</c:v>
                </c:pt>
                <c:pt idx="690">
                  <c:v>4439.2659999999996</c:v>
                </c:pt>
                <c:pt idx="691">
                  <c:v>4433.3500000000004</c:v>
                </c:pt>
                <c:pt idx="692">
                  <c:v>4431.1319999999996</c:v>
                </c:pt>
                <c:pt idx="693">
                  <c:v>4433.2650000000003</c:v>
                </c:pt>
                <c:pt idx="694">
                  <c:v>4420.4030000000002</c:v>
                </c:pt>
                <c:pt idx="695">
                  <c:v>4403.5290000000005</c:v>
                </c:pt>
                <c:pt idx="696">
                  <c:v>4405.6949999999997</c:v>
                </c:pt>
                <c:pt idx="697">
                  <c:v>4385.1049999999996</c:v>
                </c:pt>
                <c:pt idx="698">
                  <c:v>4384.8159999999998</c:v>
                </c:pt>
                <c:pt idx="699">
                  <c:v>4374.2250000000004</c:v>
                </c:pt>
                <c:pt idx="700">
                  <c:v>4366.7060000000001</c:v>
                </c:pt>
                <c:pt idx="701">
                  <c:v>4372.4179999999997</c:v>
                </c:pt>
                <c:pt idx="702">
                  <c:v>4363.5360000000001</c:v>
                </c:pt>
                <c:pt idx="703">
                  <c:v>4352.5730000000003</c:v>
                </c:pt>
                <c:pt idx="704">
                  <c:v>4337.1940000000004</c:v>
                </c:pt>
                <c:pt idx="705">
                  <c:v>4338.6940000000004</c:v>
                </c:pt>
                <c:pt idx="706">
                  <c:v>4339.1030000000001</c:v>
                </c:pt>
                <c:pt idx="707">
                  <c:v>4325.1970000000001</c:v>
                </c:pt>
                <c:pt idx="708">
                  <c:v>4302.9170000000004</c:v>
                </c:pt>
                <c:pt idx="709">
                  <c:v>4305.4920000000002</c:v>
                </c:pt>
                <c:pt idx="710">
                  <c:v>4276.4639999999999</c:v>
                </c:pt>
                <c:pt idx="711">
                  <c:v>4276.4120000000003</c:v>
                </c:pt>
                <c:pt idx="712">
                  <c:v>4266.24</c:v>
                </c:pt>
                <c:pt idx="713">
                  <c:v>4255.723</c:v>
                </c:pt>
                <c:pt idx="714">
                  <c:v>4258.366</c:v>
                </c:pt>
                <c:pt idx="715">
                  <c:v>4255.6980000000003</c:v>
                </c:pt>
                <c:pt idx="716">
                  <c:v>4240.2920000000004</c:v>
                </c:pt>
                <c:pt idx="717">
                  <c:v>4222.3119999999999</c:v>
                </c:pt>
                <c:pt idx="718">
                  <c:v>4224.5209999999997</c:v>
                </c:pt>
                <c:pt idx="719">
                  <c:v>4223.0910000000003</c:v>
                </c:pt>
                <c:pt idx="720">
                  <c:v>4220.7120000000004</c:v>
                </c:pt>
                <c:pt idx="721">
                  <c:v>4186.6970000000001</c:v>
                </c:pt>
                <c:pt idx="722">
                  <c:v>4189.665</c:v>
                </c:pt>
                <c:pt idx="723">
                  <c:v>4193.5010000000002</c:v>
                </c:pt>
                <c:pt idx="724">
                  <c:v>4153.9830000000002</c:v>
                </c:pt>
                <c:pt idx="725">
                  <c:v>4144.7560000000003</c:v>
                </c:pt>
                <c:pt idx="726">
                  <c:v>4133.5739999999996</c:v>
                </c:pt>
                <c:pt idx="727">
                  <c:v>4135.8620000000001</c:v>
                </c:pt>
                <c:pt idx="728">
                  <c:v>4131.9189999999999</c:v>
                </c:pt>
                <c:pt idx="729">
                  <c:v>4123.2209999999995</c:v>
                </c:pt>
                <c:pt idx="730">
                  <c:v>4106.0739999999996</c:v>
                </c:pt>
                <c:pt idx="731">
                  <c:v>4104.22</c:v>
                </c:pt>
                <c:pt idx="732">
                  <c:v>4097.7389999999996</c:v>
                </c:pt>
                <c:pt idx="733">
                  <c:v>4094.6280000000002</c:v>
                </c:pt>
                <c:pt idx="734">
                  <c:v>4086.4870000000001</c:v>
                </c:pt>
                <c:pt idx="735">
                  <c:v>4074.0830000000001</c:v>
                </c:pt>
                <c:pt idx="736">
                  <c:v>4076.2269999999999</c:v>
                </c:pt>
                <c:pt idx="737">
                  <c:v>4029.1750000000002</c:v>
                </c:pt>
                <c:pt idx="738">
                  <c:v>4021.6860000000001</c:v>
                </c:pt>
                <c:pt idx="739">
                  <c:v>4016.54</c:v>
                </c:pt>
                <c:pt idx="740">
                  <c:v>4019.42</c:v>
                </c:pt>
                <c:pt idx="741">
                  <c:v>4010.6210000000001</c:v>
                </c:pt>
                <c:pt idx="742">
                  <c:v>4003.34</c:v>
                </c:pt>
                <c:pt idx="743">
                  <c:v>3983.123</c:v>
                </c:pt>
                <c:pt idx="744">
                  <c:v>3984.712</c:v>
                </c:pt>
                <c:pt idx="745">
                  <c:v>3979.703</c:v>
                </c:pt>
                <c:pt idx="746">
                  <c:v>3976.2170000000001</c:v>
                </c:pt>
                <c:pt idx="747">
                  <c:v>3937.3760000000002</c:v>
                </c:pt>
                <c:pt idx="748">
                  <c:v>3940.2020000000002</c:v>
                </c:pt>
                <c:pt idx="749">
                  <c:v>3912.643</c:v>
                </c:pt>
                <c:pt idx="750">
                  <c:v>3908.4029999999998</c:v>
                </c:pt>
                <c:pt idx="751">
                  <c:v>3899.047</c:v>
                </c:pt>
                <c:pt idx="752">
                  <c:v>3895.3220000000001</c:v>
                </c:pt>
                <c:pt idx="753">
                  <c:v>3897.884</c:v>
                </c:pt>
                <c:pt idx="754">
                  <c:v>3892.1030000000001</c:v>
                </c:pt>
                <c:pt idx="755">
                  <c:v>3874.7220000000002</c:v>
                </c:pt>
                <c:pt idx="756">
                  <c:v>3860.8719999999998</c:v>
                </c:pt>
                <c:pt idx="757">
                  <c:v>3863.0390000000002</c:v>
                </c:pt>
                <c:pt idx="758">
                  <c:v>3856.15</c:v>
                </c:pt>
                <c:pt idx="759">
                  <c:v>3851.1</c:v>
                </c:pt>
                <c:pt idx="760">
                  <c:v>3826.4920000000002</c:v>
                </c:pt>
                <c:pt idx="761">
                  <c:v>3829.5839999999998</c:v>
                </c:pt>
                <c:pt idx="762">
                  <c:v>3834.0340000000001</c:v>
                </c:pt>
                <c:pt idx="763">
                  <c:v>3812.902</c:v>
                </c:pt>
                <c:pt idx="764">
                  <c:v>3807.826</c:v>
                </c:pt>
                <c:pt idx="765">
                  <c:v>3809.1790000000001</c:v>
                </c:pt>
                <c:pt idx="766">
                  <c:v>3817.759</c:v>
                </c:pt>
                <c:pt idx="767">
                  <c:v>3892.8119999999999</c:v>
                </c:pt>
                <c:pt idx="768">
                  <c:v>3905.8739999999998</c:v>
                </c:pt>
                <c:pt idx="769">
                  <c:v>3993.6419999999998</c:v>
                </c:pt>
                <c:pt idx="770">
                  <c:v>3998.1179999999999</c:v>
                </c:pt>
                <c:pt idx="771">
                  <c:v>4014.5790000000002</c:v>
                </c:pt>
                <c:pt idx="772">
                  <c:v>4016.86</c:v>
                </c:pt>
                <c:pt idx="773">
                  <c:v>4067.0160000000001</c:v>
                </c:pt>
                <c:pt idx="774">
                  <c:v>4087.6019999999999</c:v>
                </c:pt>
                <c:pt idx="775">
                  <c:v>4096.0060000000003</c:v>
                </c:pt>
                <c:pt idx="776">
                  <c:v>4078.5050000000001</c:v>
                </c:pt>
                <c:pt idx="777">
                  <c:v>4100.3990000000003</c:v>
                </c:pt>
                <c:pt idx="778">
                  <c:v>4113.6220000000003</c:v>
                </c:pt>
                <c:pt idx="779">
                  <c:v>4143.6270000000004</c:v>
                </c:pt>
                <c:pt idx="780">
                  <c:v>4185.2969999999996</c:v>
                </c:pt>
                <c:pt idx="781">
                  <c:v>4213.8320000000003</c:v>
                </c:pt>
                <c:pt idx="782">
                  <c:v>4221.3190000000004</c:v>
                </c:pt>
                <c:pt idx="783">
                  <c:v>4197.7709999999997</c:v>
                </c:pt>
                <c:pt idx="784">
                  <c:v>4224.076</c:v>
                </c:pt>
                <c:pt idx="785">
                  <c:v>4194.0230000000001</c:v>
                </c:pt>
                <c:pt idx="786">
                  <c:v>4199.2380000000003</c:v>
                </c:pt>
                <c:pt idx="787">
                  <c:v>4214.8670000000002</c:v>
                </c:pt>
                <c:pt idx="788">
                  <c:v>4230.87</c:v>
                </c:pt>
                <c:pt idx="789">
                  <c:v>4219.7389999999996</c:v>
                </c:pt>
                <c:pt idx="790">
                  <c:v>4206.37</c:v>
                </c:pt>
                <c:pt idx="791">
                  <c:v>4289.2359999999999</c:v>
                </c:pt>
                <c:pt idx="792">
                  <c:v>4359.9690000000001</c:v>
                </c:pt>
                <c:pt idx="793">
                  <c:v>4716.4260000000004</c:v>
                </c:pt>
                <c:pt idx="794">
                  <c:v>5302.5039999999999</c:v>
                </c:pt>
                <c:pt idx="795">
                  <c:v>5859.5410000000002</c:v>
                </c:pt>
                <c:pt idx="796">
                  <c:v>6131.3149999999996</c:v>
                </c:pt>
                <c:pt idx="797">
                  <c:v>6416.0280000000002</c:v>
                </c:pt>
                <c:pt idx="798">
                  <c:v>6621.3580000000002</c:v>
                </c:pt>
                <c:pt idx="799">
                  <c:v>6703.098</c:v>
                </c:pt>
                <c:pt idx="800">
                  <c:v>6769.8010000000004</c:v>
                </c:pt>
                <c:pt idx="801">
                  <c:v>6982.6459999999997</c:v>
                </c:pt>
                <c:pt idx="802">
                  <c:v>7085.741</c:v>
                </c:pt>
                <c:pt idx="803">
                  <c:v>7145.741</c:v>
                </c:pt>
                <c:pt idx="804">
                  <c:v>7213.2569999999996</c:v>
                </c:pt>
                <c:pt idx="805">
                  <c:v>7217.4859999999999</c:v>
                </c:pt>
                <c:pt idx="806">
                  <c:v>7143.2380000000003</c:v>
                </c:pt>
                <c:pt idx="807">
                  <c:v>7130.8149999999996</c:v>
                </c:pt>
                <c:pt idx="808">
                  <c:v>7057.0240000000003</c:v>
                </c:pt>
                <c:pt idx="809">
                  <c:v>6969.2209999999995</c:v>
                </c:pt>
                <c:pt idx="810">
                  <c:v>7007.0770000000002</c:v>
                </c:pt>
                <c:pt idx="811">
                  <c:v>7013.2129999999997</c:v>
                </c:pt>
                <c:pt idx="812">
                  <c:v>6996.8159999999998</c:v>
                </c:pt>
                <c:pt idx="813">
                  <c:v>6993.7150000000001</c:v>
                </c:pt>
                <c:pt idx="814">
                  <c:v>7005.7340000000004</c:v>
                </c:pt>
                <c:pt idx="815">
                  <c:v>7059.1490000000003</c:v>
                </c:pt>
                <c:pt idx="816">
                  <c:v>7038.8590000000004</c:v>
                </c:pt>
                <c:pt idx="817">
                  <c:v>7065.4579999999996</c:v>
                </c:pt>
                <c:pt idx="818">
                  <c:v>7059.13</c:v>
                </c:pt>
                <c:pt idx="819">
                  <c:v>7113.0730000000003</c:v>
                </c:pt>
                <c:pt idx="820">
                  <c:v>7141.5460000000003</c:v>
                </c:pt>
                <c:pt idx="821">
                  <c:v>7103.6270000000004</c:v>
                </c:pt>
                <c:pt idx="822">
                  <c:v>7123.0889999999999</c:v>
                </c:pt>
                <c:pt idx="823">
                  <c:v>7199.732</c:v>
                </c:pt>
                <c:pt idx="824">
                  <c:v>7225.8090000000002</c:v>
                </c:pt>
                <c:pt idx="825">
                  <c:v>7194.4170000000004</c:v>
                </c:pt>
                <c:pt idx="826">
                  <c:v>7206.2560000000003</c:v>
                </c:pt>
                <c:pt idx="827">
                  <c:v>7224.1530000000002</c:v>
                </c:pt>
                <c:pt idx="828">
                  <c:v>7291.8710000000001</c:v>
                </c:pt>
                <c:pt idx="829">
                  <c:v>7265.0720000000001</c:v>
                </c:pt>
                <c:pt idx="830">
                  <c:v>7270.683</c:v>
                </c:pt>
                <c:pt idx="831">
                  <c:v>7291.3890000000001</c:v>
                </c:pt>
                <c:pt idx="832">
                  <c:v>7411.2969999999996</c:v>
                </c:pt>
                <c:pt idx="833">
                  <c:v>7452.652</c:v>
                </c:pt>
                <c:pt idx="834">
                  <c:v>7411.3959999999997</c:v>
                </c:pt>
                <c:pt idx="835">
                  <c:v>7383.5259999999998</c:v>
                </c:pt>
                <c:pt idx="836">
                  <c:v>7382.683</c:v>
                </c:pt>
                <c:pt idx="837">
                  <c:v>7463.6670000000004</c:v>
                </c:pt>
                <c:pt idx="838">
                  <c:v>7453.23</c:v>
                </c:pt>
                <c:pt idx="839">
                  <c:v>7459.4059999999999</c:v>
                </c:pt>
                <c:pt idx="840">
                  <c:v>7491.0169999999998</c:v>
                </c:pt>
                <c:pt idx="841">
                  <c:v>7606.2020000000002</c:v>
                </c:pt>
                <c:pt idx="842">
                  <c:v>7638.8519999999999</c:v>
                </c:pt>
                <c:pt idx="843">
                  <c:v>7557.5240000000003</c:v>
                </c:pt>
                <c:pt idx="844">
                  <c:v>7579.9009999999998</c:v>
                </c:pt>
                <c:pt idx="845">
                  <c:v>7693.5060000000003</c:v>
                </c:pt>
                <c:pt idx="846">
                  <c:v>7719.6220000000003</c:v>
                </c:pt>
                <c:pt idx="847">
                  <c:v>7688.9880000000003</c:v>
                </c:pt>
                <c:pt idx="848">
                  <c:v>7708.8819999999996</c:v>
                </c:pt>
                <c:pt idx="849">
                  <c:v>7793.1040000000003</c:v>
                </c:pt>
                <c:pt idx="850">
                  <c:v>7820.9480000000003</c:v>
                </c:pt>
                <c:pt idx="851">
                  <c:v>7780.9620000000004</c:v>
                </c:pt>
                <c:pt idx="852">
                  <c:v>7810.4859999999999</c:v>
                </c:pt>
                <c:pt idx="853">
                  <c:v>7830.6629999999996</c:v>
                </c:pt>
                <c:pt idx="854">
                  <c:v>7922.8829999999998</c:v>
                </c:pt>
                <c:pt idx="855">
                  <c:v>7903.5410000000002</c:v>
                </c:pt>
                <c:pt idx="856">
                  <c:v>7935.7030000000004</c:v>
                </c:pt>
                <c:pt idx="857">
                  <c:v>7952.3270000000002</c:v>
                </c:pt>
                <c:pt idx="858">
                  <c:v>8064.2569999999996</c:v>
                </c:pt>
                <c:pt idx="859">
                  <c:v>8101.9449999999997</c:v>
                </c:pt>
                <c:pt idx="860">
                  <c:v>8078.5439999999999</c:v>
                </c:pt>
                <c:pt idx="861">
                  <c:v>8097.7730000000001</c:v>
                </c:pt>
                <c:pt idx="862">
                  <c:v>8201.6509999999998</c:v>
                </c:pt>
                <c:pt idx="863">
                  <c:v>8240.5300000000007</c:v>
                </c:pt>
                <c:pt idx="864">
                  <c:v>8221.473</c:v>
                </c:pt>
                <c:pt idx="865">
                  <c:v>8235.0730000000003</c:v>
                </c:pt>
                <c:pt idx="866">
                  <c:v>8257.1589999999997</c:v>
                </c:pt>
                <c:pt idx="867">
                  <c:v>8342.598</c:v>
                </c:pt>
                <c:pt idx="868">
                  <c:v>8332.7430000000004</c:v>
                </c:pt>
                <c:pt idx="869">
                  <c:v>8349.1730000000007</c:v>
                </c:pt>
                <c:pt idx="870">
                  <c:v>8357.3140000000003</c:v>
                </c:pt>
                <c:pt idx="871">
                  <c:v>8448.77</c:v>
                </c:pt>
                <c:pt idx="872">
                  <c:v>8489.8240000000005</c:v>
                </c:pt>
                <c:pt idx="873">
                  <c:v>8447.9809999999998</c:v>
                </c:pt>
                <c:pt idx="874">
                  <c:v>8464.0319999999992</c:v>
                </c:pt>
                <c:pt idx="875">
                  <c:v>8480.9419999999991</c:v>
                </c:pt>
                <c:pt idx="876">
                  <c:v>8564.9429999999993</c:v>
                </c:pt>
                <c:pt idx="877">
                  <c:v>8556.1810000000005</c:v>
                </c:pt>
                <c:pt idx="878">
                  <c:v>8574.8709999999992</c:v>
                </c:pt>
                <c:pt idx="879">
                  <c:v>8663.1170000000002</c:v>
                </c:pt>
                <c:pt idx="880">
                  <c:v>8674.9699999999993</c:v>
                </c:pt>
                <c:pt idx="881">
                  <c:v>8681.7710000000006</c:v>
                </c:pt>
                <c:pt idx="882">
                  <c:v>8650.402</c:v>
                </c:pt>
                <c:pt idx="883">
                  <c:v>8664.5239999999994</c:v>
                </c:pt>
                <c:pt idx="884">
                  <c:v>8756.6659999999993</c:v>
                </c:pt>
                <c:pt idx="885">
                  <c:v>8790.4950000000008</c:v>
                </c:pt>
                <c:pt idx="886">
                  <c:v>8757.4599999999991</c:v>
                </c:pt>
                <c:pt idx="887">
                  <c:v>8765.7209999999995</c:v>
                </c:pt>
                <c:pt idx="888">
                  <c:v>8788.2780000000002</c:v>
                </c:pt>
                <c:pt idx="889">
                  <c:v>8867.8340000000007</c:v>
                </c:pt>
                <c:pt idx="890">
                  <c:v>8860.4850000000006</c:v>
                </c:pt>
                <c:pt idx="891">
                  <c:v>8873.2109999999993</c:v>
                </c:pt>
                <c:pt idx="892">
                  <c:v>8878.009</c:v>
                </c:pt>
                <c:pt idx="893">
                  <c:v>8911.0329999999994</c:v>
                </c:pt>
                <c:pt idx="894">
                  <c:v>8928.1290000000008</c:v>
                </c:pt>
                <c:pt idx="895">
                  <c:v>8904.4549999999999</c:v>
                </c:pt>
                <c:pt idx="896">
                  <c:v>8910.7479999999996</c:v>
                </c:pt>
                <c:pt idx="897">
                  <c:v>8954.3060000000005</c:v>
                </c:pt>
                <c:pt idx="898">
                  <c:v>8962.4740000000002</c:v>
                </c:pt>
                <c:pt idx="899">
                  <c:v>8937.1419999999998</c:v>
                </c:pt>
                <c:pt idx="900">
                  <c:v>8937.5920000000006</c:v>
                </c:pt>
                <c:pt idx="901">
                  <c:v>8965.4869999999992</c:v>
                </c:pt>
                <c:pt idx="902">
                  <c:v>8955.8510000000006</c:v>
                </c:pt>
                <c:pt idx="903">
                  <c:v>8939.1990000000005</c:v>
                </c:pt>
                <c:pt idx="904">
                  <c:v>8939.9719999999998</c:v>
                </c:pt>
                <c:pt idx="905">
                  <c:v>8942.0079999999998</c:v>
                </c:pt>
                <c:pt idx="906">
                  <c:v>8945.8979999999992</c:v>
                </c:pt>
                <c:pt idx="907">
                  <c:v>8914.2810000000009</c:v>
                </c:pt>
                <c:pt idx="908">
                  <c:v>8915.0499999999993</c:v>
                </c:pt>
                <c:pt idx="909">
                  <c:v>8918.2540000000008</c:v>
                </c:pt>
                <c:pt idx="910">
                  <c:v>8932.42</c:v>
                </c:pt>
                <c:pt idx="911">
                  <c:v>8934.3459999999995</c:v>
                </c:pt>
                <c:pt idx="912">
                  <c:v>8913.5529999999999</c:v>
                </c:pt>
                <c:pt idx="913">
                  <c:v>8891.8510000000006</c:v>
                </c:pt>
                <c:pt idx="914">
                  <c:v>8895.8670000000002</c:v>
                </c:pt>
              </c:numCache>
            </c:numRef>
          </c:val>
          <c:extLst>
            <c:ext xmlns:c16="http://schemas.microsoft.com/office/drawing/2014/chart" uri="{C3380CC4-5D6E-409C-BE32-E72D297353CC}">
              <c16:uniqueId val="{00000000-5AD6-442C-A269-52E5218A2AE6}"/>
            </c:ext>
          </c:extLst>
        </c:ser>
        <c:dLbls>
          <c:showLegendKey val="0"/>
          <c:showVal val="0"/>
          <c:showCatName val="0"/>
          <c:showSerName val="0"/>
          <c:showPercent val="0"/>
          <c:showBubbleSize val="0"/>
        </c:dLbls>
        <c:axId val="1279778912"/>
        <c:axId val="1180389664"/>
      </c:areaChart>
      <c:dateAx>
        <c:axId val="1279778912"/>
        <c:scaling>
          <c:orientation val="minMax"/>
          <c:min val="39083"/>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180389664"/>
        <c:crosses val="autoZero"/>
        <c:auto val="1"/>
        <c:lblOffset val="100"/>
        <c:baseTimeUnit val="days"/>
      </c:dateAx>
      <c:valAx>
        <c:axId val="1180389664"/>
        <c:scaling>
          <c:orientation val="minMax"/>
          <c:max val="9000"/>
          <c:min val="0"/>
        </c:scaling>
        <c:delete val="0"/>
        <c:axPos val="l"/>
        <c:majorGridlines>
          <c:spPr>
            <a:ln w="6350">
              <a:solidFill>
                <a:srgbClr val="000000">
                  <a:tint val="70000"/>
                </a:srgbClr>
              </a:solidFill>
              <a:prstDash val="solid"/>
            </a:ln>
          </c:spPr>
        </c:majorGridlines>
        <c:title>
          <c:tx>
            <c:rich>
              <a:bodyPr/>
              <a:lstStyle/>
              <a:p>
                <a:pPr>
                  <a:defRPr sz="800" b="0">
                    <a:latin typeface="+mn-lt"/>
                    <a:ea typeface="+mn-ea"/>
                  </a:defRPr>
                </a:pPr>
                <a:r>
                  <a:rPr lang="en-US" dirty="0">
                    <a:latin typeface="+mn-lt"/>
                    <a:ea typeface="+mn-ea"/>
                  </a:rPr>
                  <a:t>Billions USD, Assets</a:t>
                </a:r>
              </a:p>
            </c:rich>
          </c:tx>
          <c:layout>
            <c:manualLayout>
              <c:xMode val="edge"/>
              <c:yMode val="edge"/>
              <c:x val="2.1177821522309717E-3"/>
              <c:y val="0.25791236808525098"/>
            </c:manualLayout>
          </c:layout>
          <c:overlay val="0"/>
        </c:title>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279778912"/>
        <c:crosses val="autoZero"/>
        <c:crossBetween val="midCat"/>
        <c:majorUnit val="1000"/>
      </c:valAx>
      <c:spPr>
        <a:noFill/>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8352057062283"/>
          <c:y val="0.14487561174339195"/>
          <c:w val="0.77727224268366524"/>
          <c:h val="0.75900059279577958"/>
        </c:manualLayout>
      </c:layout>
      <c:barChart>
        <c:barDir val="bar"/>
        <c:grouping val="clustered"/>
        <c:varyColors val="0"/>
        <c:ser>
          <c:idx val="0"/>
          <c:order val="0"/>
          <c:tx>
            <c:strRef>
              <c:f>Sheet1!$B$1</c:f>
              <c:strCache>
                <c:ptCount val="1"/>
                <c:pt idx="0">
                  <c:v>Series 1</c:v>
                </c:pt>
              </c:strCache>
            </c:strRef>
          </c:tx>
          <c:spPr>
            <a:solidFill>
              <a:schemeClr val="dk2"/>
            </a:solidFill>
            <a:ln w="6350">
              <a:solidFill>
                <a:srgbClr val="FFFFFF"/>
              </a:solidFill>
              <a:prstDash val="solid"/>
            </a:ln>
          </c:spPr>
          <c:invertIfNegative val="0"/>
          <c:cat>
            <c:strRef>
              <c:f>Sheet1!$A$2:$A$11</c:f>
              <c:strCache>
                <c:ptCount val="10"/>
                <c:pt idx="0">
                  <c:v>Discretionary</c:v>
                </c:pt>
                <c:pt idx="1">
                  <c:v>Info. Tech</c:v>
                </c:pt>
                <c:pt idx="2">
                  <c:v>Communications</c:v>
                </c:pt>
                <c:pt idx="3">
                  <c:v>Healthcare</c:v>
                </c:pt>
                <c:pt idx="4">
                  <c:v>Financials</c:v>
                </c:pt>
                <c:pt idx="5">
                  <c:v>Staples</c:v>
                </c:pt>
                <c:pt idx="6">
                  <c:v>Industrials</c:v>
                </c:pt>
                <c:pt idx="7">
                  <c:v>Utilities</c:v>
                </c:pt>
                <c:pt idx="8">
                  <c:v>Materials</c:v>
                </c:pt>
                <c:pt idx="9">
                  <c:v>Energy</c:v>
                </c:pt>
              </c:strCache>
            </c:strRef>
          </c:cat>
          <c:val>
            <c:numRef>
              <c:f>Sheet1!$B$2:$B$11</c:f>
              <c:numCache>
                <c:formatCode>General</c:formatCode>
                <c:ptCount val="10"/>
                <c:pt idx="0">
                  <c:v>-0.11320438087178032</c:v>
                </c:pt>
                <c:pt idx="1">
                  <c:v>-1.8001528978064062E-3</c:v>
                </c:pt>
                <c:pt idx="2">
                  <c:v>1.4201816597099492E-2</c:v>
                </c:pt>
                <c:pt idx="3">
                  <c:v>7.8735923079433306E-2</c:v>
                </c:pt>
                <c:pt idx="4">
                  <c:v>0.1283566189039933</c:v>
                </c:pt>
                <c:pt idx="5">
                  <c:v>0.18627856343066762</c:v>
                </c:pt>
                <c:pt idx="6">
                  <c:v>0.20874479533595214</c:v>
                </c:pt>
                <c:pt idx="7">
                  <c:v>0.22186031319498425</c:v>
                </c:pt>
                <c:pt idx="8">
                  <c:v>0.22403448391778344</c:v>
                </c:pt>
                <c:pt idx="9">
                  <c:v>0.52280369238192637</c:v>
                </c:pt>
              </c:numCache>
            </c:numRef>
          </c:val>
          <c:extLst>
            <c:ext xmlns:c16="http://schemas.microsoft.com/office/drawing/2014/chart" uri="{C3380CC4-5D6E-409C-BE32-E72D297353CC}">
              <c16:uniqueId val="{00000000-CEDF-46AC-991E-05F2923E7DE2}"/>
            </c:ext>
          </c:extLst>
        </c:ser>
        <c:dLbls>
          <c:showLegendKey val="0"/>
          <c:showVal val="0"/>
          <c:showCatName val="0"/>
          <c:showSerName val="0"/>
          <c:showPercent val="0"/>
          <c:showBubbleSize val="0"/>
        </c:dLbls>
        <c:gapWidth val="160"/>
        <c:axId val="1654914272"/>
        <c:axId val="1654919264"/>
      </c:barChart>
      <c:catAx>
        <c:axId val="1654914272"/>
        <c:scaling>
          <c:orientation val="minMax"/>
        </c:scaling>
        <c:delete val="0"/>
        <c:axPos val="l"/>
        <c:numFmt formatCode="General" sourceLinked="1"/>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654919264"/>
        <c:crosses val="autoZero"/>
        <c:auto val="1"/>
        <c:lblAlgn val="ctr"/>
        <c:lblOffset val="100"/>
        <c:noMultiLvlLbl val="0"/>
      </c:catAx>
      <c:valAx>
        <c:axId val="1654919264"/>
        <c:scaling>
          <c:orientation val="minMax"/>
        </c:scaling>
        <c:delete val="0"/>
        <c:axPos val="t"/>
        <c:majorGridlines>
          <c:spPr>
            <a:ln w="6350">
              <a:solidFill>
                <a:srgbClr val="000000">
                  <a:tint val="70000"/>
                </a:srgbClr>
              </a:solidFill>
              <a:prstDash val="solid"/>
            </a:ln>
          </c:spPr>
        </c:majorGridlines>
        <c:numFmt formatCode="General" sourceLinked="1"/>
        <c:majorTickMark val="none"/>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654914272"/>
        <c:crosses val="max"/>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31655704339882E-2"/>
          <c:y val="0.11755489264282493"/>
          <c:w val="0.92645380542220213"/>
          <c:h val="0.75781955669638212"/>
        </c:manualLayout>
      </c:layout>
      <c:lineChart>
        <c:grouping val="standard"/>
        <c:varyColors val="0"/>
        <c:ser>
          <c:idx val="0"/>
          <c:order val="0"/>
          <c:tx>
            <c:strRef>
              <c:f>Sheet1!$B$1</c:f>
              <c:strCache>
                <c:ptCount val="1"/>
                <c:pt idx="0">
                  <c:v>Series 1</c:v>
                </c:pt>
              </c:strCache>
            </c:strRef>
          </c:tx>
          <c:spPr>
            <a:ln w="28575" cap="sq">
              <a:solidFill>
                <a:schemeClr val="dk2"/>
              </a:solidFill>
              <a:prstDash val="solid"/>
            </a:ln>
          </c:spPr>
          <c:marker>
            <c:symbol val="none"/>
          </c:marker>
          <c:cat>
            <c:numRef>
              <c:f>Sheet1!$A$2:$A$3302</c:f>
              <c:numCache>
                <c:formatCode>m/d/yyyy</c:formatCode>
                <c:ptCount val="3301"/>
                <c:pt idx="0">
                  <c:v>39843</c:v>
                </c:pt>
                <c:pt idx="1">
                  <c:v>39846</c:v>
                </c:pt>
                <c:pt idx="2">
                  <c:v>39847</c:v>
                </c:pt>
                <c:pt idx="3">
                  <c:v>39848</c:v>
                </c:pt>
                <c:pt idx="4">
                  <c:v>39849</c:v>
                </c:pt>
                <c:pt idx="5">
                  <c:v>39850</c:v>
                </c:pt>
                <c:pt idx="6">
                  <c:v>39853</c:v>
                </c:pt>
                <c:pt idx="7">
                  <c:v>39854</c:v>
                </c:pt>
                <c:pt idx="8">
                  <c:v>39855</c:v>
                </c:pt>
                <c:pt idx="9">
                  <c:v>39856</c:v>
                </c:pt>
                <c:pt idx="10">
                  <c:v>39857</c:v>
                </c:pt>
                <c:pt idx="11">
                  <c:v>39861</c:v>
                </c:pt>
                <c:pt idx="12">
                  <c:v>39862</c:v>
                </c:pt>
                <c:pt idx="13">
                  <c:v>39863</c:v>
                </c:pt>
                <c:pt idx="14">
                  <c:v>39864</c:v>
                </c:pt>
                <c:pt idx="15">
                  <c:v>39867</c:v>
                </c:pt>
                <c:pt idx="16">
                  <c:v>39868</c:v>
                </c:pt>
                <c:pt idx="17">
                  <c:v>39869</c:v>
                </c:pt>
                <c:pt idx="18">
                  <c:v>39870</c:v>
                </c:pt>
                <c:pt idx="19">
                  <c:v>39871</c:v>
                </c:pt>
                <c:pt idx="20">
                  <c:v>39874</c:v>
                </c:pt>
                <c:pt idx="21">
                  <c:v>39875</c:v>
                </c:pt>
                <c:pt idx="22">
                  <c:v>39876</c:v>
                </c:pt>
                <c:pt idx="23">
                  <c:v>39877</c:v>
                </c:pt>
                <c:pt idx="24">
                  <c:v>39878</c:v>
                </c:pt>
                <c:pt idx="25">
                  <c:v>39881</c:v>
                </c:pt>
                <c:pt idx="26">
                  <c:v>39882</c:v>
                </c:pt>
                <c:pt idx="27">
                  <c:v>39883</c:v>
                </c:pt>
                <c:pt idx="28">
                  <c:v>39884</c:v>
                </c:pt>
                <c:pt idx="29">
                  <c:v>39885</c:v>
                </c:pt>
                <c:pt idx="30">
                  <c:v>39888</c:v>
                </c:pt>
                <c:pt idx="31">
                  <c:v>39889</c:v>
                </c:pt>
                <c:pt idx="32">
                  <c:v>39890</c:v>
                </c:pt>
                <c:pt idx="33">
                  <c:v>39891</c:v>
                </c:pt>
                <c:pt idx="34">
                  <c:v>39892</c:v>
                </c:pt>
                <c:pt idx="35">
                  <c:v>39895</c:v>
                </c:pt>
                <c:pt idx="36">
                  <c:v>39896</c:v>
                </c:pt>
                <c:pt idx="37">
                  <c:v>39897</c:v>
                </c:pt>
                <c:pt idx="38">
                  <c:v>39898</c:v>
                </c:pt>
                <c:pt idx="39">
                  <c:v>39899</c:v>
                </c:pt>
                <c:pt idx="40">
                  <c:v>39902</c:v>
                </c:pt>
                <c:pt idx="41">
                  <c:v>39903</c:v>
                </c:pt>
                <c:pt idx="42">
                  <c:v>39904</c:v>
                </c:pt>
                <c:pt idx="43">
                  <c:v>39905</c:v>
                </c:pt>
                <c:pt idx="44">
                  <c:v>39906</c:v>
                </c:pt>
                <c:pt idx="45">
                  <c:v>39909</c:v>
                </c:pt>
                <c:pt idx="46">
                  <c:v>39910</c:v>
                </c:pt>
                <c:pt idx="47">
                  <c:v>39911</c:v>
                </c:pt>
                <c:pt idx="48">
                  <c:v>39912</c:v>
                </c:pt>
                <c:pt idx="49">
                  <c:v>39916</c:v>
                </c:pt>
                <c:pt idx="50">
                  <c:v>39917</c:v>
                </c:pt>
                <c:pt idx="51">
                  <c:v>39918</c:v>
                </c:pt>
                <c:pt idx="52">
                  <c:v>39919</c:v>
                </c:pt>
                <c:pt idx="53">
                  <c:v>39920</c:v>
                </c:pt>
                <c:pt idx="54">
                  <c:v>39923</c:v>
                </c:pt>
                <c:pt idx="55">
                  <c:v>39924</c:v>
                </c:pt>
                <c:pt idx="56">
                  <c:v>39925</c:v>
                </c:pt>
                <c:pt idx="57">
                  <c:v>39926</c:v>
                </c:pt>
                <c:pt idx="58">
                  <c:v>39927</c:v>
                </c:pt>
                <c:pt idx="59">
                  <c:v>39930</c:v>
                </c:pt>
                <c:pt idx="60">
                  <c:v>39931</c:v>
                </c:pt>
                <c:pt idx="61">
                  <c:v>39932</c:v>
                </c:pt>
                <c:pt idx="62">
                  <c:v>39933</c:v>
                </c:pt>
                <c:pt idx="63">
                  <c:v>39934</c:v>
                </c:pt>
                <c:pt idx="64">
                  <c:v>39937</c:v>
                </c:pt>
                <c:pt idx="65">
                  <c:v>39938</c:v>
                </c:pt>
                <c:pt idx="66">
                  <c:v>39939</c:v>
                </c:pt>
                <c:pt idx="67">
                  <c:v>39940</c:v>
                </c:pt>
                <c:pt idx="68">
                  <c:v>39941</c:v>
                </c:pt>
                <c:pt idx="69">
                  <c:v>39944</c:v>
                </c:pt>
                <c:pt idx="70">
                  <c:v>39945</c:v>
                </c:pt>
                <c:pt idx="71">
                  <c:v>39946</c:v>
                </c:pt>
                <c:pt idx="72">
                  <c:v>39947</c:v>
                </c:pt>
                <c:pt idx="73">
                  <c:v>39948</c:v>
                </c:pt>
                <c:pt idx="74">
                  <c:v>39951</c:v>
                </c:pt>
                <c:pt idx="75">
                  <c:v>39952</c:v>
                </c:pt>
                <c:pt idx="76">
                  <c:v>39953</c:v>
                </c:pt>
                <c:pt idx="77">
                  <c:v>39954</c:v>
                </c:pt>
                <c:pt idx="78">
                  <c:v>39955</c:v>
                </c:pt>
                <c:pt idx="79">
                  <c:v>39959</c:v>
                </c:pt>
                <c:pt idx="80">
                  <c:v>39960</c:v>
                </c:pt>
                <c:pt idx="81">
                  <c:v>39961</c:v>
                </c:pt>
                <c:pt idx="82">
                  <c:v>39962</c:v>
                </c:pt>
                <c:pt idx="83">
                  <c:v>39965</c:v>
                </c:pt>
                <c:pt idx="84">
                  <c:v>39966</c:v>
                </c:pt>
                <c:pt idx="85">
                  <c:v>39967</c:v>
                </c:pt>
                <c:pt idx="86">
                  <c:v>39968</c:v>
                </c:pt>
                <c:pt idx="87">
                  <c:v>39969</c:v>
                </c:pt>
                <c:pt idx="88">
                  <c:v>39972</c:v>
                </c:pt>
                <c:pt idx="89">
                  <c:v>39973</c:v>
                </c:pt>
                <c:pt idx="90">
                  <c:v>39974</c:v>
                </c:pt>
                <c:pt idx="91">
                  <c:v>39975</c:v>
                </c:pt>
                <c:pt idx="92">
                  <c:v>39976</c:v>
                </c:pt>
                <c:pt idx="93">
                  <c:v>39979</c:v>
                </c:pt>
                <c:pt idx="94">
                  <c:v>39980</c:v>
                </c:pt>
                <c:pt idx="95">
                  <c:v>39981</c:v>
                </c:pt>
                <c:pt idx="96">
                  <c:v>39982</c:v>
                </c:pt>
                <c:pt idx="97">
                  <c:v>39983</c:v>
                </c:pt>
                <c:pt idx="98">
                  <c:v>39986</c:v>
                </c:pt>
                <c:pt idx="99">
                  <c:v>39987</c:v>
                </c:pt>
                <c:pt idx="100">
                  <c:v>39988</c:v>
                </c:pt>
                <c:pt idx="101">
                  <c:v>39989</c:v>
                </c:pt>
                <c:pt idx="102">
                  <c:v>39990</c:v>
                </c:pt>
                <c:pt idx="103">
                  <c:v>39993</c:v>
                </c:pt>
                <c:pt idx="104">
                  <c:v>39994</c:v>
                </c:pt>
                <c:pt idx="105">
                  <c:v>39995</c:v>
                </c:pt>
                <c:pt idx="106">
                  <c:v>39996</c:v>
                </c:pt>
                <c:pt idx="107">
                  <c:v>40000</c:v>
                </c:pt>
                <c:pt idx="108">
                  <c:v>40001</c:v>
                </c:pt>
                <c:pt idx="109">
                  <c:v>40002</c:v>
                </c:pt>
                <c:pt idx="110">
                  <c:v>40003</c:v>
                </c:pt>
                <c:pt idx="111">
                  <c:v>40004</c:v>
                </c:pt>
                <c:pt idx="112">
                  <c:v>40007</c:v>
                </c:pt>
                <c:pt idx="113">
                  <c:v>40008</c:v>
                </c:pt>
                <c:pt idx="114">
                  <c:v>40009</c:v>
                </c:pt>
                <c:pt idx="115">
                  <c:v>40010</c:v>
                </c:pt>
                <c:pt idx="116">
                  <c:v>40011</c:v>
                </c:pt>
                <c:pt idx="117">
                  <c:v>40014</c:v>
                </c:pt>
                <c:pt idx="118">
                  <c:v>40015</c:v>
                </c:pt>
                <c:pt idx="119">
                  <c:v>40016</c:v>
                </c:pt>
                <c:pt idx="120">
                  <c:v>40017</c:v>
                </c:pt>
                <c:pt idx="121">
                  <c:v>40018</c:v>
                </c:pt>
                <c:pt idx="122">
                  <c:v>40021</c:v>
                </c:pt>
                <c:pt idx="123">
                  <c:v>40022</c:v>
                </c:pt>
                <c:pt idx="124">
                  <c:v>40023</c:v>
                </c:pt>
                <c:pt idx="125">
                  <c:v>40024</c:v>
                </c:pt>
                <c:pt idx="126">
                  <c:v>40025</c:v>
                </c:pt>
                <c:pt idx="127">
                  <c:v>40028</c:v>
                </c:pt>
                <c:pt idx="128">
                  <c:v>40029</c:v>
                </c:pt>
                <c:pt idx="129">
                  <c:v>40030</c:v>
                </c:pt>
                <c:pt idx="130">
                  <c:v>40031</c:v>
                </c:pt>
                <c:pt idx="131">
                  <c:v>40032</c:v>
                </c:pt>
                <c:pt idx="132">
                  <c:v>40035</c:v>
                </c:pt>
                <c:pt idx="133">
                  <c:v>40036</c:v>
                </c:pt>
                <c:pt idx="134">
                  <c:v>40037</c:v>
                </c:pt>
                <c:pt idx="135">
                  <c:v>40038</c:v>
                </c:pt>
                <c:pt idx="136">
                  <c:v>40039</c:v>
                </c:pt>
                <c:pt idx="137">
                  <c:v>40042</c:v>
                </c:pt>
                <c:pt idx="138">
                  <c:v>40043</c:v>
                </c:pt>
                <c:pt idx="139">
                  <c:v>40044</c:v>
                </c:pt>
                <c:pt idx="140">
                  <c:v>40045</c:v>
                </c:pt>
                <c:pt idx="141">
                  <c:v>40046</c:v>
                </c:pt>
                <c:pt idx="142">
                  <c:v>40049</c:v>
                </c:pt>
                <c:pt idx="143">
                  <c:v>40050</c:v>
                </c:pt>
                <c:pt idx="144">
                  <c:v>40051</c:v>
                </c:pt>
                <c:pt idx="145">
                  <c:v>40052</c:v>
                </c:pt>
                <c:pt idx="146">
                  <c:v>40053</c:v>
                </c:pt>
                <c:pt idx="147">
                  <c:v>40056</c:v>
                </c:pt>
                <c:pt idx="148">
                  <c:v>40057</c:v>
                </c:pt>
                <c:pt idx="149">
                  <c:v>40058</c:v>
                </c:pt>
                <c:pt idx="150">
                  <c:v>40059</c:v>
                </c:pt>
                <c:pt idx="151">
                  <c:v>40060</c:v>
                </c:pt>
                <c:pt idx="152">
                  <c:v>40064</c:v>
                </c:pt>
                <c:pt idx="153">
                  <c:v>40065</c:v>
                </c:pt>
                <c:pt idx="154">
                  <c:v>40066</c:v>
                </c:pt>
                <c:pt idx="155">
                  <c:v>40067</c:v>
                </c:pt>
                <c:pt idx="156">
                  <c:v>40070</c:v>
                </c:pt>
                <c:pt idx="157">
                  <c:v>40071</c:v>
                </c:pt>
                <c:pt idx="158">
                  <c:v>40072</c:v>
                </c:pt>
                <c:pt idx="159">
                  <c:v>40073</c:v>
                </c:pt>
                <c:pt idx="160">
                  <c:v>40074</c:v>
                </c:pt>
                <c:pt idx="161">
                  <c:v>40077</c:v>
                </c:pt>
                <c:pt idx="162">
                  <c:v>40078</c:v>
                </c:pt>
                <c:pt idx="163">
                  <c:v>40079</c:v>
                </c:pt>
                <c:pt idx="164">
                  <c:v>40080</c:v>
                </c:pt>
                <c:pt idx="165">
                  <c:v>40081</c:v>
                </c:pt>
                <c:pt idx="166">
                  <c:v>40084</c:v>
                </c:pt>
                <c:pt idx="167">
                  <c:v>40085</c:v>
                </c:pt>
                <c:pt idx="168">
                  <c:v>40086</c:v>
                </c:pt>
                <c:pt idx="169">
                  <c:v>40087</c:v>
                </c:pt>
                <c:pt idx="170">
                  <c:v>40088</c:v>
                </c:pt>
                <c:pt idx="171">
                  <c:v>40091</c:v>
                </c:pt>
                <c:pt idx="172">
                  <c:v>40092</c:v>
                </c:pt>
                <c:pt idx="173">
                  <c:v>40093</c:v>
                </c:pt>
                <c:pt idx="174">
                  <c:v>40094</c:v>
                </c:pt>
                <c:pt idx="175">
                  <c:v>40095</c:v>
                </c:pt>
                <c:pt idx="176">
                  <c:v>40098</c:v>
                </c:pt>
                <c:pt idx="177">
                  <c:v>40099</c:v>
                </c:pt>
                <c:pt idx="178">
                  <c:v>40100</c:v>
                </c:pt>
                <c:pt idx="179">
                  <c:v>40101</c:v>
                </c:pt>
                <c:pt idx="180">
                  <c:v>40102</c:v>
                </c:pt>
                <c:pt idx="181">
                  <c:v>40105</c:v>
                </c:pt>
                <c:pt idx="182">
                  <c:v>40106</c:v>
                </c:pt>
                <c:pt idx="183">
                  <c:v>40107</c:v>
                </c:pt>
                <c:pt idx="184">
                  <c:v>40108</c:v>
                </c:pt>
                <c:pt idx="185">
                  <c:v>40109</c:v>
                </c:pt>
                <c:pt idx="186">
                  <c:v>40112</c:v>
                </c:pt>
                <c:pt idx="187">
                  <c:v>40113</c:v>
                </c:pt>
                <c:pt idx="188">
                  <c:v>40114</c:v>
                </c:pt>
                <c:pt idx="189">
                  <c:v>40115</c:v>
                </c:pt>
                <c:pt idx="190">
                  <c:v>40116</c:v>
                </c:pt>
                <c:pt idx="191">
                  <c:v>40119</c:v>
                </c:pt>
                <c:pt idx="192">
                  <c:v>40120</c:v>
                </c:pt>
                <c:pt idx="193">
                  <c:v>40121</c:v>
                </c:pt>
                <c:pt idx="194">
                  <c:v>40122</c:v>
                </c:pt>
                <c:pt idx="195">
                  <c:v>40123</c:v>
                </c:pt>
                <c:pt idx="196">
                  <c:v>40126</c:v>
                </c:pt>
                <c:pt idx="197">
                  <c:v>40127</c:v>
                </c:pt>
                <c:pt idx="198">
                  <c:v>40128</c:v>
                </c:pt>
                <c:pt idx="199">
                  <c:v>40129</c:v>
                </c:pt>
                <c:pt idx="200">
                  <c:v>40130</c:v>
                </c:pt>
                <c:pt idx="201">
                  <c:v>40133</c:v>
                </c:pt>
                <c:pt idx="202">
                  <c:v>40134</c:v>
                </c:pt>
                <c:pt idx="203">
                  <c:v>40135</c:v>
                </c:pt>
                <c:pt idx="204">
                  <c:v>40136</c:v>
                </c:pt>
                <c:pt idx="205">
                  <c:v>40137</c:v>
                </c:pt>
                <c:pt idx="206">
                  <c:v>40140</c:v>
                </c:pt>
                <c:pt idx="207">
                  <c:v>40141</c:v>
                </c:pt>
                <c:pt idx="208">
                  <c:v>40142</c:v>
                </c:pt>
                <c:pt idx="209">
                  <c:v>40144</c:v>
                </c:pt>
                <c:pt idx="210">
                  <c:v>40147</c:v>
                </c:pt>
                <c:pt idx="211">
                  <c:v>40148</c:v>
                </c:pt>
                <c:pt idx="212">
                  <c:v>40149</c:v>
                </c:pt>
                <c:pt idx="213">
                  <c:v>40150</c:v>
                </c:pt>
                <c:pt idx="214">
                  <c:v>40151</c:v>
                </c:pt>
                <c:pt idx="215">
                  <c:v>40154</c:v>
                </c:pt>
                <c:pt idx="216">
                  <c:v>40155</c:v>
                </c:pt>
                <c:pt idx="217">
                  <c:v>40156</c:v>
                </c:pt>
                <c:pt idx="218">
                  <c:v>40157</c:v>
                </c:pt>
                <c:pt idx="219">
                  <c:v>40158</c:v>
                </c:pt>
                <c:pt idx="220">
                  <c:v>40161</c:v>
                </c:pt>
                <c:pt idx="221">
                  <c:v>40162</c:v>
                </c:pt>
                <c:pt idx="222">
                  <c:v>40163</c:v>
                </c:pt>
                <c:pt idx="223">
                  <c:v>40164</c:v>
                </c:pt>
                <c:pt idx="224">
                  <c:v>40165</c:v>
                </c:pt>
                <c:pt idx="225">
                  <c:v>40168</c:v>
                </c:pt>
                <c:pt idx="226">
                  <c:v>40169</c:v>
                </c:pt>
                <c:pt idx="227">
                  <c:v>40170</c:v>
                </c:pt>
                <c:pt idx="228">
                  <c:v>40171</c:v>
                </c:pt>
                <c:pt idx="229">
                  <c:v>40175</c:v>
                </c:pt>
                <c:pt idx="230">
                  <c:v>40176</c:v>
                </c:pt>
                <c:pt idx="231">
                  <c:v>40177</c:v>
                </c:pt>
                <c:pt idx="232">
                  <c:v>40178</c:v>
                </c:pt>
                <c:pt idx="233">
                  <c:v>40182</c:v>
                </c:pt>
                <c:pt idx="234">
                  <c:v>40183</c:v>
                </c:pt>
                <c:pt idx="235">
                  <c:v>40184</c:v>
                </c:pt>
                <c:pt idx="236">
                  <c:v>40185</c:v>
                </c:pt>
                <c:pt idx="237">
                  <c:v>40186</c:v>
                </c:pt>
                <c:pt idx="238">
                  <c:v>40189</c:v>
                </c:pt>
                <c:pt idx="239">
                  <c:v>40190</c:v>
                </c:pt>
                <c:pt idx="240">
                  <c:v>40191</c:v>
                </c:pt>
                <c:pt idx="241">
                  <c:v>40192</c:v>
                </c:pt>
                <c:pt idx="242">
                  <c:v>40193</c:v>
                </c:pt>
                <c:pt idx="243">
                  <c:v>40197</c:v>
                </c:pt>
                <c:pt idx="244">
                  <c:v>40198</c:v>
                </c:pt>
                <c:pt idx="245">
                  <c:v>40199</c:v>
                </c:pt>
                <c:pt idx="246">
                  <c:v>40200</c:v>
                </c:pt>
                <c:pt idx="247">
                  <c:v>40203</c:v>
                </c:pt>
                <c:pt idx="248">
                  <c:v>40204</c:v>
                </c:pt>
                <c:pt idx="249">
                  <c:v>40205</c:v>
                </c:pt>
                <c:pt idx="250">
                  <c:v>40206</c:v>
                </c:pt>
                <c:pt idx="251">
                  <c:v>40207</c:v>
                </c:pt>
                <c:pt idx="252">
                  <c:v>40210</c:v>
                </c:pt>
                <c:pt idx="253">
                  <c:v>40211</c:v>
                </c:pt>
                <c:pt idx="254">
                  <c:v>40212</c:v>
                </c:pt>
                <c:pt idx="255">
                  <c:v>40213</c:v>
                </c:pt>
                <c:pt idx="256">
                  <c:v>40214</c:v>
                </c:pt>
                <c:pt idx="257">
                  <c:v>40217</c:v>
                </c:pt>
                <c:pt idx="258">
                  <c:v>40218</c:v>
                </c:pt>
                <c:pt idx="259">
                  <c:v>40219</c:v>
                </c:pt>
                <c:pt idx="260">
                  <c:v>40220</c:v>
                </c:pt>
                <c:pt idx="261">
                  <c:v>40221</c:v>
                </c:pt>
                <c:pt idx="262">
                  <c:v>40225</c:v>
                </c:pt>
                <c:pt idx="263">
                  <c:v>40226</c:v>
                </c:pt>
                <c:pt idx="264">
                  <c:v>40227</c:v>
                </c:pt>
                <c:pt idx="265">
                  <c:v>40228</c:v>
                </c:pt>
                <c:pt idx="266">
                  <c:v>40231</c:v>
                </c:pt>
                <c:pt idx="267">
                  <c:v>40232</c:v>
                </c:pt>
                <c:pt idx="268">
                  <c:v>40233</c:v>
                </c:pt>
                <c:pt idx="269">
                  <c:v>40234</c:v>
                </c:pt>
                <c:pt idx="270">
                  <c:v>40235</c:v>
                </c:pt>
                <c:pt idx="271">
                  <c:v>40238</c:v>
                </c:pt>
                <c:pt idx="272">
                  <c:v>40239</c:v>
                </c:pt>
                <c:pt idx="273">
                  <c:v>40240</c:v>
                </c:pt>
                <c:pt idx="274">
                  <c:v>40241</c:v>
                </c:pt>
                <c:pt idx="275">
                  <c:v>40242</c:v>
                </c:pt>
                <c:pt idx="276">
                  <c:v>40245</c:v>
                </c:pt>
                <c:pt idx="277">
                  <c:v>40246</c:v>
                </c:pt>
                <c:pt idx="278">
                  <c:v>40247</c:v>
                </c:pt>
                <c:pt idx="279">
                  <c:v>40248</c:v>
                </c:pt>
                <c:pt idx="280">
                  <c:v>40249</c:v>
                </c:pt>
                <c:pt idx="281">
                  <c:v>40252</c:v>
                </c:pt>
                <c:pt idx="282">
                  <c:v>40253</c:v>
                </c:pt>
                <c:pt idx="283">
                  <c:v>40254</c:v>
                </c:pt>
                <c:pt idx="284">
                  <c:v>40255</c:v>
                </c:pt>
                <c:pt idx="285">
                  <c:v>40256</c:v>
                </c:pt>
                <c:pt idx="286">
                  <c:v>40259</c:v>
                </c:pt>
                <c:pt idx="287">
                  <c:v>40260</c:v>
                </c:pt>
                <c:pt idx="288">
                  <c:v>40261</c:v>
                </c:pt>
                <c:pt idx="289">
                  <c:v>40262</c:v>
                </c:pt>
                <c:pt idx="290">
                  <c:v>40263</c:v>
                </c:pt>
                <c:pt idx="291">
                  <c:v>40266</c:v>
                </c:pt>
                <c:pt idx="292">
                  <c:v>40267</c:v>
                </c:pt>
                <c:pt idx="293">
                  <c:v>40268</c:v>
                </c:pt>
                <c:pt idx="294">
                  <c:v>40269</c:v>
                </c:pt>
                <c:pt idx="295">
                  <c:v>40273</c:v>
                </c:pt>
                <c:pt idx="296">
                  <c:v>40274</c:v>
                </c:pt>
                <c:pt idx="297">
                  <c:v>40275</c:v>
                </c:pt>
                <c:pt idx="298">
                  <c:v>40276</c:v>
                </c:pt>
                <c:pt idx="299">
                  <c:v>40277</c:v>
                </c:pt>
                <c:pt idx="300">
                  <c:v>40280</c:v>
                </c:pt>
                <c:pt idx="301">
                  <c:v>40281</c:v>
                </c:pt>
                <c:pt idx="302">
                  <c:v>40282</c:v>
                </c:pt>
                <c:pt idx="303">
                  <c:v>40283</c:v>
                </c:pt>
                <c:pt idx="304">
                  <c:v>40284</c:v>
                </c:pt>
                <c:pt idx="305">
                  <c:v>40287</c:v>
                </c:pt>
                <c:pt idx="306">
                  <c:v>40288</c:v>
                </c:pt>
                <c:pt idx="307">
                  <c:v>40289</c:v>
                </c:pt>
                <c:pt idx="308">
                  <c:v>40290</c:v>
                </c:pt>
                <c:pt idx="309">
                  <c:v>40291</c:v>
                </c:pt>
                <c:pt idx="310">
                  <c:v>40294</c:v>
                </c:pt>
                <c:pt idx="311">
                  <c:v>40295</c:v>
                </c:pt>
                <c:pt idx="312">
                  <c:v>40296</c:v>
                </c:pt>
                <c:pt idx="313">
                  <c:v>40297</c:v>
                </c:pt>
                <c:pt idx="314">
                  <c:v>40298</c:v>
                </c:pt>
                <c:pt idx="315">
                  <c:v>40301</c:v>
                </c:pt>
                <c:pt idx="316">
                  <c:v>40302</c:v>
                </c:pt>
                <c:pt idx="317">
                  <c:v>40303</c:v>
                </c:pt>
                <c:pt idx="318">
                  <c:v>40304</c:v>
                </c:pt>
                <c:pt idx="319">
                  <c:v>40305</c:v>
                </c:pt>
                <c:pt idx="320">
                  <c:v>40308</c:v>
                </c:pt>
                <c:pt idx="321">
                  <c:v>40309</c:v>
                </c:pt>
                <c:pt idx="322">
                  <c:v>40310</c:v>
                </c:pt>
                <c:pt idx="323">
                  <c:v>40311</c:v>
                </c:pt>
                <c:pt idx="324">
                  <c:v>40312</c:v>
                </c:pt>
                <c:pt idx="325">
                  <c:v>40315</c:v>
                </c:pt>
                <c:pt idx="326">
                  <c:v>40316</c:v>
                </c:pt>
                <c:pt idx="327">
                  <c:v>40317</c:v>
                </c:pt>
                <c:pt idx="328">
                  <c:v>40318</c:v>
                </c:pt>
                <c:pt idx="329">
                  <c:v>40319</c:v>
                </c:pt>
                <c:pt idx="330">
                  <c:v>40322</c:v>
                </c:pt>
                <c:pt idx="331">
                  <c:v>40323</c:v>
                </c:pt>
                <c:pt idx="332">
                  <c:v>40324</c:v>
                </c:pt>
                <c:pt idx="333">
                  <c:v>40325</c:v>
                </c:pt>
                <c:pt idx="334">
                  <c:v>40326</c:v>
                </c:pt>
                <c:pt idx="335">
                  <c:v>40330</c:v>
                </c:pt>
                <c:pt idx="336">
                  <c:v>40331</c:v>
                </c:pt>
                <c:pt idx="337">
                  <c:v>40332</c:v>
                </c:pt>
                <c:pt idx="338">
                  <c:v>40333</c:v>
                </c:pt>
                <c:pt idx="339">
                  <c:v>40336</c:v>
                </c:pt>
                <c:pt idx="340">
                  <c:v>40337</c:v>
                </c:pt>
                <c:pt idx="341">
                  <c:v>40338</c:v>
                </c:pt>
                <c:pt idx="342">
                  <c:v>40339</c:v>
                </c:pt>
                <c:pt idx="343">
                  <c:v>40340</c:v>
                </c:pt>
                <c:pt idx="344">
                  <c:v>40343</c:v>
                </c:pt>
                <c:pt idx="345">
                  <c:v>40344</c:v>
                </c:pt>
                <c:pt idx="346">
                  <c:v>40345</c:v>
                </c:pt>
                <c:pt idx="347">
                  <c:v>40346</c:v>
                </c:pt>
                <c:pt idx="348">
                  <c:v>40347</c:v>
                </c:pt>
                <c:pt idx="349">
                  <c:v>40350</c:v>
                </c:pt>
                <c:pt idx="350">
                  <c:v>40351</c:v>
                </c:pt>
                <c:pt idx="351">
                  <c:v>40352</c:v>
                </c:pt>
                <c:pt idx="352">
                  <c:v>40353</c:v>
                </c:pt>
                <c:pt idx="353">
                  <c:v>40354</c:v>
                </c:pt>
                <c:pt idx="354">
                  <c:v>40357</c:v>
                </c:pt>
                <c:pt idx="355">
                  <c:v>40358</c:v>
                </c:pt>
                <c:pt idx="356">
                  <c:v>40359</c:v>
                </c:pt>
                <c:pt idx="357">
                  <c:v>40360</c:v>
                </c:pt>
                <c:pt idx="358">
                  <c:v>40361</c:v>
                </c:pt>
                <c:pt idx="359">
                  <c:v>40365</c:v>
                </c:pt>
                <c:pt idx="360">
                  <c:v>40366</c:v>
                </c:pt>
                <c:pt idx="361">
                  <c:v>40367</c:v>
                </c:pt>
                <c:pt idx="362">
                  <c:v>40368</c:v>
                </c:pt>
                <c:pt idx="363">
                  <c:v>40371</c:v>
                </c:pt>
                <c:pt idx="364">
                  <c:v>40372</c:v>
                </c:pt>
                <c:pt idx="365">
                  <c:v>40373</c:v>
                </c:pt>
                <c:pt idx="366">
                  <c:v>40374</c:v>
                </c:pt>
                <c:pt idx="367">
                  <c:v>40375</c:v>
                </c:pt>
                <c:pt idx="368">
                  <c:v>40378</c:v>
                </c:pt>
                <c:pt idx="369">
                  <c:v>40379</c:v>
                </c:pt>
                <c:pt idx="370">
                  <c:v>40380</c:v>
                </c:pt>
                <c:pt idx="371">
                  <c:v>40381</c:v>
                </c:pt>
                <c:pt idx="372">
                  <c:v>40382</c:v>
                </c:pt>
                <c:pt idx="373">
                  <c:v>40385</c:v>
                </c:pt>
                <c:pt idx="374">
                  <c:v>40386</c:v>
                </c:pt>
                <c:pt idx="375">
                  <c:v>40387</c:v>
                </c:pt>
                <c:pt idx="376">
                  <c:v>40388</c:v>
                </c:pt>
                <c:pt idx="377">
                  <c:v>40389</c:v>
                </c:pt>
                <c:pt idx="378">
                  <c:v>40392</c:v>
                </c:pt>
                <c:pt idx="379">
                  <c:v>40393</c:v>
                </c:pt>
                <c:pt idx="380">
                  <c:v>40394</c:v>
                </c:pt>
                <c:pt idx="381">
                  <c:v>40395</c:v>
                </c:pt>
                <c:pt idx="382">
                  <c:v>40396</c:v>
                </c:pt>
                <c:pt idx="383">
                  <c:v>40399</c:v>
                </c:pt>
                <c:pt idx="384">
                  <c:v>40400</c:v>
                </c:pt>
                <c:pt idx="385">
                  <c:v>40401</c:v>
                </c:pt>
                <c:pt idx="386">
                  <c:v>40402</c:v>
                </c:pt>
                <c:pt idx="387">
                  <c:v>40403</c:v>
                </c:pt>
                <c:pt idx="388">
                  <c:v>40406</c:v>
                </c:pt>
                <c:pt idx="389">
                  <c:v>40407</c:v>
                </c:pt>
                <c:pt idx="390">
                  <c:v>40408</c:v>
                </c:pt>
                <c:pt idx="391">
                  <c:v>40409</c:v>
                </c:pt>
                <c:pt idx="392">
                  <c:v>40410</c:v>
                </c:pt>
                <c:pt idx="393">
                  <c:v>40413</c:v>
                </c:pt>
                <c:pt idx="394">
                  <c:v>40414</c:v>
                </c:pt>
                <c:pt idx="395">
                  <c:v>40415</c:v>
                </c:pt>
                <c:pt idx="396">
                  <c:v>40416</c:v>
                </c:pt>
                <c:pt idx="397">
                  <c:v>40417</c:v>
                </c:pt>
                <c:pt idx="398">
                  <c:v>40420</c:v>
                </c:pt>
                <c:pt idx="399">
                  <c:v>40421</c:v>
                </c:pt>
                <c:pt idx="400">
                  <c:v>40422</c:v>
                </c:pt>
                <c:pt idx="401">
                  <c:v>40423</c:v>
                </c:pt>
                <c:pt idx="402">
                  <c:v>40424</c:v>
                </c:pt>
                <c:pt idx="403">
                  <c:v>40428</c:v>
                </c:pt>
                <c:pt idx="404">
                  <c:v>40429</c:v>
                </c:pt>
                <c:pt idx="405">
                  <c:v>40430</c:v>
                </c:pt>
                <c:pt idx="406">
                  <c:v>40431</c:v>
                </c:pt>
                <c:pt idx="407">
                  <c:v>40434</c:v>
                </c:pt>
                <c:pt idx="408">
                  <c:v>40435</c:v>
                </c:pt>
                <c:pt idx="409">
                  <c:v>40436</c:v>
                </c:pt>
                <c:pt idx="410">
                  <c:v>40437</c:v>
                </c:pt>
                <c:pt idx="411">
                  <c:v>40438</c:v>
                </c:pt>
                <c:pt idx="412">
                  <c:v>40441</c:v>
                </c:pt>
                <c:pt idx="413">
                  <c:v>40442</c:v>
                </c:pt>
                <c:pt idx="414">
                  <c:v>40443</c:v>
                </c:pt>
                <c:pt idx="415">
                  <c:v>40444</c:v>
                </c:pt>
                <c:pt idx="416">
                  <c:v>40445</c:v>
                </c:pt>
                <c:pt idx="417">
                  <c:v>40448</c:v>
                </c:pt>
                <c:pt idx="418">
                  <c:v>40449</c:v>
                </c:pt>
                <c:pt idx="419">
                  <c:v>40450</c:v>
                </c:pt>
                <c:pt idx="420">
                  <c:v>40451</c:v>
                </c:pt>
                <c:pt idx="421">
                  <c:v>40452</c:v>
                </c:pt>
                <c:pt idx="422">
                  <c:v>40455</c:v>
                </c:pt>
                <c:pt idx="423">
                  <c:v>40456</c:v>
                </c:pt>
                <c:pt idx="424">
                  <c:v>40457</c:v>
                </c:pt>
                <c:pt idx="425">
                  <c:v>40458</c:v>
                </c:pt>
                <c:pt idx="426">
                  <c:v>40459</c:v>
                </c:pt>
                <c:pt idx="427">
                  <c:v>40462</c:v>
                </c:pt>
                <c:pt idx="428">
                  <c:v>40463</c:v>
                </c:pt>
                <c:pt idx="429">
                  <c:v>40464</c:v>
                </c:pt>
                <c:pt idx="430">
                  <c:v>40465</c:v>
                </c:pt>
                <c:pt idx="431">
                  <c:v>40466</c:v>
                </c:pt>
                <c:pt idx="432">
                  <c:v>40469</c:v>
                </c:pt>
                <c:pt idx="433">
                  <c:v>40470</c:v>
                </c:pt>
                <c:pt idx="434">
                  <c:v>40471</c:v>
                </c:pt>
                <c:pt idx="435">
                  <c:v>40472</c:v>
                </c:pt>
                <c:pt idx="436">
                  <c:v>40473</c:v>
                </c:pt>
                <c:pt idx="437">
                  <c:v>40476</c:v>
                </c:pt>
                <c:pt idx="438">
                  <c:v>40477</c:v>
                </c:pt>
                <c:pt idx="439">
                  <c:v>40478</c:v>
                </c:pt>
                <c:pt idx="440">
                  <c:v>40479</c:v>
                </c:pt>
                <c:pt idx="441">
                  <c:v>40480</c:v>
                </c:pt>
                <c:pt idx="442">
                  <c:v>40483</c:v>
                </c:pt>
                <c:pt idx="443">
                  <c:v>40484</c:v>
                </c:pt>
                <c:pt idx="444">
                  <c:v>40485</c:v>
                </c:pt>
                <c:pt idx="445">
                  <c:v>40486</c:v>
                </c:pt>
                <c:pt idx="446">
                  <c:v>40487</c:v>
                </c:pt>
                <c:pt idx="447">
                  <c:v>40490</c:v>
                </c:pt>
                <c:pt idx="448">
                  <c:v>40491</c:v>
                </c:pt>
                <c:pt idx="449">
                  <c:v>40492</c:v>
                </c:pt>
                <c:pt idx="450">
                  <c:v>40493</c:v>
                </c:pt>
                <c:pt idx="451">
                  <c:v>40494</c:v>
                </c:pt>
                <c:pt idx="452">
                  <c:v>40497</c:v>
                </c:pt>
                <c:pt idx="453">
                  <c:v>40498</c:v>
                </c:pt>
                <c:pt idx="454">
                  <c:v>40499</c:v>
                </c:pt>
                <c:pt idx="455">
                  <c:v>40500</c:v>
                </c:pt>
                <c:pt idx="456">
                  <c:v>40501</c:v>
                </c:pt>
                <c:pt idx="457">
                  <c:v>40504</c:v>
                </c:pt>
                <c:pt idx="458">
                  <c:v>40505</c:v>
                </c:pt>
                <c:pt idx="459">
                  <c:v>40506</c:v>
                </c:pt>
                <c:pt idx="460">
                  <c:v>40508</c:v>
                </c:pt>
                <c:pt idx="461">
                  <c:v>40511</c:v>
                </c:pt>
                <c:pt idx="462">
                  <c:v>40512</c:v>
                </c:pt>
                <c:pt idx="463">
                  <c:v>40513</c:v>
                </c:pt>
                <c:pt idx="464">
                  <c:v>40514</c:v>
                </c:pt>
                <c:pt idx="465">
                  <c:v>40515</c:v>
                </c:pt>
                <c:pt idx="466">
                  <c:v>40518</c:v>
                </c:pt>
                <c:pt idx="467">
                  <c:v>40519</c:v>
                </c:pt>
                <c:pt idx="468">
                  <c:v>40520</c:v>
                </c:pt>
                <c:pt idx="469">
                  <c:v>40521</c:v>
                </c:pt>
                <c:pt idx="470">
                  <c:v>40522</c:v>
                </c:pt>
                <c:pt idx="471">
                  <c:v>40525</c:v>
                </c:pt>
                <c:pt idx="472">
                  <c:v>40526</c:v>
                </c:pt>
                <c:pt idx="473">
                  <c:v>40527</c:v>
                </c:pt>
                <c:pt idx="474">
                  <c:v>40528</c:v>
                </c:pt>
                <c:pt idx="475">
                  <c:v>40529</c:v>
                </c:pt>
                <c:pt idx="476">
                  <c:v>40532</c:v>
                </c:pt>
                <c:pt idx="477">
                  <c:v>40533</c:v>
                </c:pt>
                <c:pt idx="478">
                  <c:v>40534</c:v>
                </c:pt>
                <c:pt idx="479">
                  <c:v>40535</c:v>
                </c:pt>
                <c:pt idx="480">
                  <c:v>40539</c:v>
                </c:pt>
                <c:pt idx="481">
                  <c:v>40540</c:v>
                </c:pt>
                <c:pt idx="482">
                  <c:v>40541</c:v>
                </c:pt>
                <c:pt idx="483">
                  <c:v>40542</c:v>
                </c:pt>
                <c:pt idx="484">
                  <c:v>40543</c:v>
                </c:pt>
                <c:pt idx="485">
                  <c:v>40546</c:v>
                </c:pt>
                <c:pt idx="486">
                  <c:v>40547</c:v>
                </c:pt>
                <c:pt idx="487">
                  <c:v>40548</c:v>
                </c:pt>
                <c:pt idx="488">
                  <c:v>40549</c:v>
                </c:pt>
                <c:pt idx="489">
                  <c:v>40550</c:v>
                </c:pt>
                <c:pt idx="490">
                  <c:v>40553</c:v>
                </c:pt>
                <c:pt idx="491">
                  <c:v>40554</c:v>
                </c:pt>
                <c:pt idx="492">
                  <c:v>40555</c:v>
                </c:pt>
                <c:pt idx="493">
                  <c:v>40556</c:v>
                </c:pt>
                <c:pt idx="494">
                  <c:v>40557</c:v>
                </c:pt>
                <c:pt idx="495">
                  <c:v>40561</c:v>
                </c:pt>
                <c:pt idx="496">
                  <c:v>40562</c:v>
                </c:pt>
                <c:pt idx="497">
                  <c:v>40563</c:v>
                </c:pt>
                <c:pt idx="498">
                  <c:v>40564</c:v>
                </c:pt>
                <c:pt idx="499">
                  <c:v>40567</c:v>
                </c:pt>
                <c:pt idx="500">
                  <c:v>40568</c:v>
                </c:pt>
                <c:pt idx="501">
                  <c:v>40569</c:v>
                </c:pt>
                <c:pt idx="502">
                  <c:v>40570</c:v>
                </c:pt>
                <c:pt idx="503">
                  <c:v>40571</c:v>
                </c:pt>
                <c:pt idx="504">
                  <c:v>40574</c:v>
                </c:pt>
                <c:pt idx="505">
                  <c:v>40575</c:v>
                </c:pt>
                <c:pt idx="506">
                  <c:v>40576</c:v>
                </c:pt>
                <c:pt idx="507">
                  <c:v>40577</c:v>
                </c:pt>
                <c:pt idx="508">
                  <c:v>40578</c:v>
                </c:pt>
                <c:pt idx="509">
                  <c:v>40581</c:v>
                </c:pt>
                <c:pt idx="510">
                  <c:v>40582</c:v>
                </c:pt>
                <c:pt idx="511">
                  <c:v>40583</c:v>
                </c:pt>
                <c:pt idx="512">
                  <c:v>40584</c:v>
                </c:pt>
                <c:pt idx="513">
                  <c:v>40585</c:v>
                </c:pt>
                <c:pt idx="514">
                  <c:v>40588</c:v>
                </c:pt>
                <c:pt idx="515">
                  <c:v>40589</c:v>
                </c:pt>
                <c:pt idx="516">
                  <c:v>40590</c:v>
                </c:pt>
                <c:pt idx="517">
                  <c:v>40591</c:v>
                </c:pt>
                <c:pt idx="518">
                  <c:v>40592</c:v>
                </c:pt>
                <c:pt idx="519">
                  <c:v>40596</c:v>
                </c:pt>
                <c:pt idx="520">
                  <c:v>40597</c:v>
                </c:pt>
                <c:pt idx="521">
                  <c:v>40598</c:v>
                </c:pt>
                <c:pt idx="522">
                  <c:v>40599</c:v>
                </c:pt>
                <c:pt idx="523">
                  <c:v>40602</c:v>
                </c:pt>
                <c:pt idx="524">
                  <c:v>40603</c:v>
                </c:pt>
                <c:pt idx="525">
                  <c:v>40604</c:v>
                </c:pt>
                <c:pt idx="526">
                  <c:v>40605</c:v>
                </c:pt>
                <c:pt idx="527">
                  <c:v>40606</c:v>
                </c:pt>
                <c:pt idx="528">
                  <c:v>40609</c:v>
                </c:pt>
                <c:pt idx="529">
                  <c:v>40610</c:v>
                </c:pt>
                <c:pt idx="530">
                  <c:v>40611</c:v>
                </c:pt>
                <c:pt idx="531">
                  <c:v>40612</c:v>
                </c:pt>
                <c:pt idx="532">
                  <c:v>40613</c:v>
                </c:pt>
                <c:pt idx="533">
                  <c:v>40616</c:v>
                </c:pt>
                <c:pt idx="534">
                  <c:v>40617</c:v>
                </c:pt>
                <c:pt idx="535">
                  <c:v>40618</c:v>
                </c:pt>
                <c:pt idx="536">
                  <c:v>40619</c:v>
                </c:pt>
                <c:pt idx="537">
                  <c:v>40620</c:v>
                </c:pt>
                <c:pt idx="538">
                  <c:v>40623</c:v>
                </c:pt>
                <c:pt idx="539">
                  <c:v>40624</c:v>
                </c:pt>
                <c:pt idx="540">
                  <c:v>40625</c:v>
                </c:pt>
                <c:pt idx="541">
                  <c:v>40626</c:v>
                </c:pt>
                <c:pt idx="542">
                  <c:v>40627</c:v>
                </c:pt>
                <c:pt idx="543">
                  <c:v>40630</c:v>
                </c:pt>
                <c:pt idx="544">
                  <c:v>40631</c:v>
                </c:pt>
                <c:pt idx="545">
                  <c:v>40632</c:v>
                </c:pt>
                <c:pt idx="546">
                  <c:v>40633</c:v>
                </c:pt>
                <c:pt idx="547">
                  <c:v>40634</c:v>
                </c:pt>
                <c:pt idx="548">
                  <c:v>40637</c:v>
                </c:pt>
                <c:pt idx="549">
                  <c:v>40638</c:v>
                </c:pt>
                <c:pt idx="550">
                  <c:v>40639</c:v>
                </c:pt>
                <c:pt idx="551">
                  <c:v>40640</c:v>
                </c:pt>
                <c:pt idx="552">
                  <c:v>40641</c:v>
                </c:pt>
                <c:pt idx="553">
                  <c:v>40644</c:v>
                </c:pt>
                <c:pt idx="554">
                  <c:v>40645</c:v>
                </c:pt>
                <c:pt idx="555">
                  <c:v>40646</c:v>
                </c:pt>
                <c:pt idx="556">
                  <c:v>40647</c:v>
                </c:pt>
                <c:pt idx="557">
                  <c:v>40648</c:v>
                </c:pt>
                <c:pt idx="558">
                  <c:v>40651</c:v>
                </c:pt>
                <c:pt idx="559">
                  <c:v>40652</c:v>
                </c:pt>
                <c:pt idx="560">
                  <c:v>40653</c:v>
                </c:pt>
                <c:pt idx="561">
                  <c:v>40654</c:v>
                </c:pt>
                <c:pt idx="562">
                  <c:v>40658</c:v>
                </c:pt>
                <c:pt idx="563">
                  <c:v>40659</c:v>
                </c:pt>
                <c:pt idx="564">
                  <c:v>40660</c:v>
                </c:pt>
                <c:pt idx="565">
                  <c:v>40661</c:v>
                </c:pt>
                <c:pt idx="566">
                  <c:v>40662</c:v>
                </c:pt>
                <c:pt idx="567">
                  <c:v>40665</c:v>
                </c:pt>
                <c:pt idx="568">
                  <c:v>40666</c:v>
                </c:pt>
                <c:pt idx="569">
                  <c:v>40667</c:v>
                </c:pt>
                <c:pt idx="570">
                  <c:v>40668</c:v>
                </c:pt>
                <c:pt idx="571">
                  <c:v>40669</c:v>
                </c:pt>
                <c:pt idx="572">
                  <c:v>40672</c:v>
                </c:pt>
                <c:pt idx="573">
                  <c:v>40673</c:v>
                </c:pt>
                <c:pt idx="574">
                  <c:v>40674</c:v>
                </c:pt>
                <c:pt idx="575">
                  <c:v>40675</c:v>
                </c:pt>
                <c:pt idx="576">
                  <c:v>40676</c:v>
                </c:pt>
                <c:pt idx="577">
                  <c:v>40679</c:v>
                </c:pt>
                <c:pt idx="578">
                  <c:v>40680</c:v>
                </c:pt>
                <c:pt idx="579">
                  <c:v>40681</c:v>
                </c:pt>
                <c:pt idx="580">
                  <c:v>40682</c:v>
                </c:pt>
                <c:pt idx="581">
                  <c:v>40683</c:v>
                </c:pt>
                <c:pt idx="582">
                  <c:v>40686</c:v>
                </c:pt>
                <c:pt idx="583">
                  <c:v>40687</c:v>
                </c:pt>
                <c:pt idx="584">
                  <c:v>40688</c:v>
                </c:pt>
                <c:pt idx="585">
                  <c:v>40689</c:v>
                </c:pt>
                <c:pt idx="586">
                  <c:v>40690</c:v>
                </c:pt>
                <c:pt idx="587">
                  <c:v>40694</c:v>
                </c:pt>
                <c:pt idx="588">
                  <c:v>40695</c:v>
                </c:pt>
                <c:pt idx="589">
                  <c:v>40696</c:v>
                </c:pt>
                <c:pt idx="590">
                  <c:v>40697</c:v>
                </c:pt>
                <c:pt idx="591">
                  <c:v>40700</c:v>
                </c:pt>
                <c:pt idx="592">
                  <c:v>40701</c:v>
                </c:pt>
                <c:pt idx="593">
                  <c:v>40702</c:v>
                </c:pt>
                <c:pt idx="594">
                  <c:v>40703</c:v>
                </c:pt>
                <c:pt idx="595">
                  <c:v>40704</c:v>
                </c:pt>
                <c:pt idx="596">
                  <c:v>40707</c:v>
                </c:pt>
                <c:pt idx="597">
                  <c:v>40708</c:v>
                </c:pt>
                <c:pt idx="598">
                  <c:v>40709</c:v>
                </c:pt>
                <c:pt idx="599">
                  <c:v>40710</c:v>
                </c:pt>
                <c:pt idx="600">
                  <c:v>40711</c:v>
                </c:pt>
                <c:pt idx="601">
                  <c:v>40714</c:v>
                </c:pt>
                <c:pt idx="602">
                  <c:v>40715</c:v>
                </c:pt>
                <c:pt idx="603">
                  <c:v>40716</c:v>
                </c:pt>
                <c:pt idx="604">
                  <c:v>40717</c:v>
                </c:pt>
                <c:pt idx="605">
                  <c:v>40718</c:v>
                </c:pt>
                <c:pt idx="606">
                  <c:v>40721</c:v>
                </c:pt>
                <c:pt idx="607">
                  <c:v>40722</c:v>
                </c:pt>
                <c:pt idx="608">
                  <c:v>40723</c:v>
                </c:pt>
                <c:pt idx="609">
                  <c:v>40724</c:v>
                </c:pt>
                <c:pt idx="610">
                  <c:v>40725</c:v>
                </c:pt>
                <c:pt idx="611">
                  <c:v>40729</c:v>
                </c:pt>
                <c:pt idx="612">
                  <c:v>40730</c:v>
                </c:pt>
                <c:pt idx="613">
                  <c:v>40731</c:v>
                </c:pt>
                <c:pt idx="614">
                  <c:v>40732</c:v>
                </c:pt>
                <c:pt idx="615">
                  <c:v>40735</c:v>
                </c:pt>
                <c:pt idx="616">
                  <c:v>40736</c:v>
                </c:pt>
                <c:pt idx="617">
                  <c:v>40737</c:v>
                </c:pt>
                <c:pt idx="618">
                  <c:v>40738</c:v>
                </c:pt>
                <c:pt idx="619">
                  <c:v>40739</c:v>
                </c:pt>
                <c:pt idx="620">
                  <c:v>40742</c:v>
                </c:pt>
                <c:pt idx="621">
                  <c:v>40743</c:v>
                </c:pt>
                <c:pt idx="622">
                  <c:v>40744</c:v>
                </c:pt>
                <c:pt idx="623">
                  <c:v>40745</c:v>
                </c:pt>
                <c:pt idx="624">
                  <c:v>40746</c:v>
                </c:pt>
                <c:pt idx="625">
                  <c:v>40749</c:v>
                </c:pt>
                <c:pt idx="626">
                  <c:v>40750</c:v>
                </c:pt>
                <c:pt idx="627">
                  <c:v>40751</c:v>
                </c:pt>
                <c:pt idx="628">
                  <c:v>40752</c:v>
                </c:pt>
                <c:pt idx="629">
                  <c:v>40753</c:v>
                </c:pt>
                <c:pt idx="630">
                  <c:v>40756</c:v>
                </c:pt>
                <c:pt idx="631">
                  <c:v>40757</c:v>
                </c:pt>
                <c:pt idx="632">
                  <c:v>40758</c:v>
                </c:pt>
                <c:pt idx="633">
                  <c:v>40759</c:v>
                </c:pt>
                <c:pt idx="634">
                  <c:v>40760</c:v>
                </c:pt>
                <c:pt idx="635">
                  <c:v>40763</c:v>
                </c:pt>
                <c:pt idx="636">
                  <c:v>40764</c:v>
                </c:pt>
                <c:pt idx="637">
                  <c:v>40765</c:v>
                </c:pt>
                <c:pt idx="638">
                  <c:v>40766</c:v>
                </c:pt>
                <c:pt idx="639">
                  <c:v>40767</c:v>
                </c:pt>
                <c:pt idx="640">
                  <c:v>40770</c:v>
                </c:pt>
                <c:pt idx="641">
                  <c:v>40771</c:v>
                </c:pt>
                <c:pt idx="642">
                  <c:v>40772</c:v>
                </c:pt>
                <c:pt idx="643">
                  <c:v>40773</c:v>
                </c:pt>
                <c:pt idx="644">
                  <c:v>40774</c:v>
                </c:pt>
                <c:pt idx="645">
                  <c:v>40777</c:v>
                </c:pt>
                <c:pt idx="646">
                  <c:v>40778</c:v>
                </c:pt>
                <c:pt idx="647">
                  <c:v>40779</c:v>
                </c:pt>
                <c:pt idx="648">
                  <c:v>40780</c:v>
                </c:pt>
                <c:pt idx="649">
                  <c:v>40781</c:v>
                </c:pt>
                <c:pt idx="650">
                  <c:v>40784</c:v>
                </c:pt>
                <c:pt idx="651">
                  <c:v>40785</c:v>
                </c:pt>
                <c:pt idx="652">
                  <c:v>40786</c:v>
                </c:pt>
                <c:pt idx="653">
                  <c:v>40787</c:v>
                </c:pt>
                <c:pt idx="654">
                  <c:v>40788</c:v>
                </c:pt>
                <c:pt idx="655">
                  <c:v>40792</c:v>
                </c:pt>
                <c:pt idx="656">
                  <c:v>40793</c:v>
                </c:pt>
                <c:pt idx="657">
                  <c:v>40794</c:v>
                </c:pt>
                <c:pt idx="658">
                  <c:v>40795</c:v>
                </c:pt>
                <c:pt idx="659">
                  <c:v>40798</c:v>
                </c:pt>
                <c:pt idx="660">
                  <c:v>40799</c:v>
                </c:pt>
                <c:pt idx="661">
                  <c:v>40800</c:v>
                </c:pt>
                <c:pt idx="662">
                  <c:v>40801</c:v>
                </c:pt>
                <c:pt idx="663">
                  <c:v>40802</c:v>
                </c:pt>
                <c:pt idx="664">
                  <c:v>40805</c:v>
                </c:pt>
                <c:pt idx="665">
                  <c:v>40806</c:v>
                </c:pt>
                <c:pt idx="666">
                  <c:v>40807</c:v>
                </c:pt>
                <c:pt idx="667">
                  <c:v>40808</c:v>
                </c:pt>
                <c:pt idx="668">
                  <c:v>40809</c:v>
                </c:pt>
                <c:pt idx="669">
                  <c:v>40812</c:v>
                </c:pt>
                <c:pt idx="670">
                  <c:v>40813</c:v>
                </c:pt>
                <c:pt idx="671">
                  <c:v>40814</c:v>
                </c:pt>
                <c:pt idx="672">
                  <c:v>40815</c:v>
                </c:pt>
                <c:pt idx="673">
                  <c:v>40816</c:v>
                </c:pt>
                <c:pt idx="674">
                  <c:v>40819</c:v>
                </c:pt>
                <c:pt idx="675">
                  <c:v>40820</c:v>
                </c:pt>
                <c:pt idx="676">
                  <c:v>40821</c:v>
                </c:pt>
                <c:pt idx="677">
                  <c:v>40822</c:v>
                </c:pt>
                <c:pt idx="678">
                  <c:v>40823</c:v>
                </c:pt>
                <c:pt idx="679">
                  <c:v>40826</c:v>
                </c:pt>
                <c:pt idx="680">
                  <c:v>40827</c:v>
                </c:pt>
                <c:pt idx="681">
                  <c:v>40828</c:v>
                </c:pt>
                <c:pt idx="682">
                  <c:v>40829</c:v>
                </c:pt>
                <c:pt idx="683">
                  <c:v>40830</c:v>
                </c:pt>
                <c:pt idx="684">
                  <c:v>40833</c:v>
                </c:pt>
                <c:pt idx="685">
                  <c:v>40834</c:v>
                </c:pt>
                <c:pt idx="686">
                  <c:v>40835</c:v>
                </c:pt>
                <c:pt idx="687">
                  <c:v>40836</c:v>
                </c:pt>
                <c:pt idx="688">
                  <c:v>40837</c:v>
                </c:pt>
                <c:pt idx="689">
                  <c:v>40840</c:v>
                </c:pt>
                <c:pt idx="690">
                  <c:v>40841</c:v>
                </c:pt>
                <c:pt idx="691">
                  <c:v>40842</c:v>
                </c:pt>
                <c:pt idx="692">
                  <c:v>40843</c:v>
                </c:pt>
                <c:pt idx="693">
                  <c:v>40844</c:v>
                </c:pt>
                <c:pt idx="694">
                  <c:v>40847</c:v>
                </c:pt>
                <c:pt idx="695">
                  <c:v>40848</c:v>
                </c:pt>
                <c:pt idx="696">
                  <c:v>40849</c:v>
                </c:pt>
                <c:pt idx="697">
                  <c:v>40850</c:v>
                </c:pt>
                <c:pt idx="698">
                  <c:v>40851</c:v>
                </c:pt>
                <c:pt idx="699">
                  <c:v>40854</c:v>
                </c:pt>
                <c:pt idx="700">
                  <c:v>40855</c:v>
                </c:pt>
                <c:pt idx="701">
                  <c:v>40856</c:v>
                </c:pt>
                <c:pt idx="702">
                  <c:v>40857</c:v>
                </c:pt>
                <c:pt idx="703">
                  <c:v>40858</c:v>
                </c:pt>
                <c:pt idx="704">
                  <c:v>40861</c:v>
                </c:pt>
                <c:pt idx="705">
                  <c:v>40862</c:v>
                </c:pt>
                <c:pt idx="706">
                  <c:v>40863</c:v>
                </c:pt>
                <c:pt idx="707">
                  <c:v>40864</c:v>
                </c:pt>
                <c:pt idx="708">
                  <c:v>40865</c:v>
                </c:pt>
                <c:pt idx="709">
                  <c:v>40868</c:v>
                </c:pt>
                <c:pt idx="710">
                  <c:v>40869</c:v>
                </c:pt>
                <c:pt idx="711">
                  <c:v>40870</c:v>
                </c:pt>
                <c:pt idx="712">
                  <c:v>40872</c:v>
                </c:pt>
                <c:pt idx="713">
                  <c:v>40875</c:v>
                </c:pt>
                <c:pt idx="714">
                  <c:v>40876</c:v>
                </c:pt>
                <c:pt idx="715">
                  <c:v>40877</c:v>
                </c:pt>
                <c:pt idx="716">
                  <c:v>40878</c:v>
                </c:pt>
                <c:pt idx="717">
                  <c:v>40879</c:v>
                </c:pt>
                <c:pt idx="718">
                  <c:v>40882</c:v>
                </c:pt>
                <c:pt idx="719">
                  <c:v>40883</c:v>
                </c:pt>
                <c:pt idx="720">
                  <c:v>40884</c:v>
                </c:pt>
                <c:pt idx="721">
                  <c:v>40885</c:v>
                </c:pt>
                <c:pt idx="722">
                  <c:v>40886</c:v>
                </c:pt>
                <c:pt idx="723">
                  <c:v>40889</c:v>
                </c:pt>
                <c:pt idx="724">
                  <c:v>40890</c:v>
                </c:pt>
                <c:pt idx="725">
                  <c:v>40891</c:v>
                </c:pt>
                <c:pt idx="726">
                  <c:v>40892</c:v>
                </c:pt>
                <c:pt idx="727">
                  <c:v>40893</c:v>
                </c:pt>
                <c:pt idx="728">
                  <c:v>40896</c:v>
                </c:pt>
                <c:pt idx="729">
                  <c:v>40897</c:v>
                </c:pt>
                <c:pt idx="730">
                  <c:v>40898</c:v>
                </c:pt>
                <c:pt idx="731">
                  <c:v>40899</c:v>
                </c:pt>
                <c:pt idx="732">
                  <c:v>40900</c:v>
                </c:pt>
                <c:pt idx="733">
                  <c:v>40904</c:v>
                </c:pt>
                <c:pt idx="734">
                  <c:v>40905</c:v>
                </c:pt>
                <c:pt idx="735">
                  <c:v>40906</c:v>
                </c:pt>
                <c:pt idx="736">
                  <c:v>40907</c:v>
                </c:pt>
                <c:pt idx="737">
                  <c:v>40911</c:v>
                </c:pt>
                <c:pt idx="738">
                  <c:v>40912</c:v>
                </c:pt>
                <c:pt idx="739">
                  <c:v>40913</c:v>
                </c:pt>
                <c:pt idx="740">
                  <c:v>40914</c:v>
                </c:pt>
                <c:pt idx="741">
                  <c:v>40917</c:v>
                </c:pt>
                <c:pt idx="742">
                  <c:v>40918</c:v>
                </c:pt>
                <c:pt idx="743">
                  <c:v>40919</c:v>
                </c:pt>
                <c:pt idx="744">
                  <c:v>40920</c:v>
                </c:pt>
                <c:pt idx="745">
                  <c:v>40921</c:v>
                </c:pt>
                <c:pt idx="746">
                  <c:v>40925</c:v>
                </c:pt>
                <c:pt idx="747">
                  <c:v>40926</c:v>
                </c:pt>
                <c:pt idx="748">
                  <c:v>40927</c:v>
                </c:pt>
                <c:pt idx="749">
                  <c:v>40928</c:v>
                </c:pt>
                <c:pt idx="750">
                  <c:v>40931</c:v>
                </c:pt>
                <c:pt idx="751">
                  <c:v>40932</c:v>
                </c:pt>
                <c:pt idx="752">
                  <c:v>40933</c:v>
                </c:pt>
                <c:pt idx="753">
                  <c:v>40934</c:v>
                </c:pt>
                <c:pt idx="754">
                  <c:v>40935</c:v>
                </c:pt>
                <c:pt idx="755">
                  <c:v>40938</c:v>
                </c:pt>
                <c:pt idx="756">
                  <c:v>40939</c:v>
                </c:pt>
                <c:pt idx="757">
                  <c:v>40940</c:v>
                </c:pt>
                <c:pt idx="758">
                  <c:v>40941</c:v>
                </c:pt>
                <c:pt idx="759">
                  <c:v>40942</c:v>
                </c:pt>
                <c:pt idx="760">
                  <c:v>40945</c:v>
                </c:pt>
                <c:pt idx="761">
                  <c:v>40946</c:v>
                </c:pt>
                <c:pt idx="762">
                  <c:v>40947</c:v>
                </c:pt>
                <c:pt idx="763">
                  <c:v>40948</c:v>
                </c:pt>
                <c:pt idx="764">
                  <c:v>40949</c:v>
                </c:pt>
                <c:pt idx="765">
                  <c:v>40952</c:v>
                </c:pt>
                <c:pt idx="766">
                  <c:v>40953</c:v>
                </c:pt>
                <c:pt idx="767">
                  <c:v>40954</c:v>
                </c:pt>
                <c:pt idx="768">
                  <c:v>40955</c:v>
                </c:pt>
                <c:pt idx="769">
                  <c:v>40956</c:v>
                </c:pt>
                <c:pt idx="770">
                  <c:v>40960</c:v>
                </c:pt>
                <c:pt idx="771">
                  <c:v>40961</c:v>
                </c:pt>
                <c:pt idx="772">
                  <c:v>40962</c:v>
                </c:pt>
                <c:pt idx="773">
                  <c:v>40963</c:v>
                </c:pt>
                <c:pt idx="774">
                  <c:v>40966</c:v>
                </c:pt>
                <c:pt idx="775">
                  <c:v>40967</c:v>
                </c:pt>
                <c:pt idx="776">
                  <c:v>40968</c:v>
                </c:pt>
                <c:pt idx="777">
                  <c:v>40969</c:v>
                </c:pt>
                <c:pt idx="778">
                  <c:v>40970</c:v>
                </c:pt>
                <c:pt idx="779">
                  <c:v>40973</c:v>
                </c:pt>
                <c:pt idx="780">
                  <c:v>40974</c:v>
                </c:pt>
                <c:pt idx="781">
                  <c:v>40975</c:v>
                </c:pt>
                <c:pt idx="782">
                  <c:v>40976</c:v>
                </c:pt>
                <c:pt idx="783">
                  <c:v>40977</c:v>
                </c:pt>
                <c:pt idx="784">
                  <c:v>40980</c:v>
                </c:pt>
                <c:pt idx="785">
                  <c:v>40981</c:v>
                </c:pt>
                <c:pt idx="786">
                  <c:v>40982</c:v>
                </c:pt>
                <c:pt idx="787">
                  <c:v>40983</c:v>
                </c:pt>
                <c:pt idx="788">
                  <c:v>40984</c:v>
                </c:pt>
                <c:pt idx="789">
                  <c:v>40987</c:v>
                </c:pt>
                <c:pt idx="790">
                  <c:v>40988</c:v>
                </c:pt>
                <c:pt idx="791">
                  <c:v>40989</c:v>
                </c:pt>
                <c:pt idx="792">
                  <c:v>40990</c:v>
                </c:pt>
                <c:pt idx="793">
                  <c:v>40991</c:v>
                </c:pt>
                <c:pt idx="794">
                  <c:v>40994</c:v>
                </c:pt>
                <c:pt idx="795">
                  <c:v>40995</c:v>
                </c:pt>
                <c:pt idx="796">
                  <c:v>40996</c:v>
                </c:pt>
                <c:pt idx="797">
                  <c:v>40997</c:v>
                </c:pt>
                <c:pt idx="798">
                  <c:v>40998</c:v>
                </c:pt>
                <c:pt idx="799">
                  <c:v>41001</c:v>
                </c:pt>
                <c:pt idx="800">
                  <c:v>41002</c:v>
                </c:pt>
                <c:pt idx="801">
                  <c:v>41003</c:v>
                </c:pt>
                <c:pt idx="802">
                  <c:v>41004</c:v>
                </c:pt>
                <c:pt idx="803">
                  <c:v>41008</c:v>
                </c:pt>
                <c:pt idx="804">
                  <c:v>41009</c:v>
                </c:pt>
                <c:pt idx="805">
                  <c:v>41010</c:v>
                </c:pt>
                <c:pt idx="806">
                  <c:v>41011</c:v>
                </c:pt>
                <c:pt idx="807">
                  <c:v>41012</c:v>
                </c:pt>
                <c:pt idx="808">
                  <c:v>41015</c:v>
                </c:pt>
                <c:pt idx="809">
                  <c:v>41016</c:v>
                </c:pt>
                <c:pt idx="810">
                  <c:v>41017</c:v>
                </c:pt>
                <c:pt idx="811">
                  <c:v>41018</c:v>
                </c:pt>
                <c:pt idx="812">
                  <c:v>41019</c:v>
                </c:pt>
                <c:pt idx="813">
                  <c:v>41022</c:v>
                </c:pt>
                <c:pt idx="814">
                  <c:v>41023</c:v>
                </c:pt>
                <c:pt idx="815">
                  <c:v>41024</c:v>
                </c:pt>
                <c:pt idx="816">
                  <c:v>41025</c:v>
                </c:pt>
                <c:pt idx="817">
                  <c:v>41026</c:v>
                </c:pt>
                <c:pt idx="818">
                  <c:v>41029</c:v>
                </c:pt>
                <c:pt idx="819">
                  <c:v>41030</c:v>
                </c:pt>
                <c:pt idx="820">
                  <c:v>41031</c:v>
                </c:pt>
                <c:pt idx="821">
                  <c:v>41032</c:v>
                </c:pt>
                <c:pt idx="822">
                  <c:v>41033</c:v>
                </c:pt>
                <c:pt idx="823">
                  <c:v>41036</c:v>
                </c:pt>
                <c:pt idx="824">
                  <c:v>41037</c:v>
                </c:pt>
                <c:pt idx="825">
                  <c:v>41038</c:v>
                </c:pt>
                <c:pt idx="826">
                  <c:v>41039</c:v>
                </c:pt>
                <c:pt idx="827">
                  <c:v>41040</c:v>
                </c:pt>
                <c:pt idx="828">
                  <c:v>41043</c:v>
                </c:pt>
                <c:pt idx="829">
                  <c:v>41044</c:v>
                </c:pt>
                <c:pt idx="830">
                  <c:v>41045</c:v>
                </c:pt>
                <c:pt idx="831">
                  <c:v>41046</c:v>
                </c:pt>
                <c:pt idx="832">
                  <c:v>41047</c:v>
                </c:pt>
                <c:pt idx="833">
                  <c:v>41050</c:v>
                </c:pt>
                <c:pt idx="834">
                  <c:v>41051</c:v>
                </c:pt>
                <c:pt idx="835">
                  <c:v>41052</c:v>
                </c:pt>
                <c:pt idx="836">
                  <c:v>41053</c:v>
                </c:pt>
                <c:pt idx="837">
                  <c:v>41054</c:v>
                </c:pt>
                <c:pt idx="838">
                  <c:v>41058</c:v>
                </c:pt>
                <c:pt idx="839">
                  <c:v>41059</c:v>
                </c:pt>
                <c:pt idx="840">
                  <c:v>41060</c:v>
                </c:pt>
                <c:pt idx="841">
                  <c:v>41061</c:v>
                </c:pt>
                <c:pt idx="842">
                  <c:v>41064</c:v>
                </c:pt>
                <c:pt idx="843">
                  <c:v>41065</c:v>
                </c:pt>
                <c:pt idx="844">
                  <c:v>41066</c:v>
                </c:pt>
                <c:pt idx="845">
                  <c:v>41067</c:v>
                </c:pt>
                <c:pt idx="846">
                  <c:v>41068</c:v>
                </c:pt>
                <c:pt idx="847">
                  <c:v>41071</c:v>
                </c:pt>
                <c:pt idx="848">
                  <c:v>41072</c:v>
                </c:pt>
                <c:pt idx="849">
                  <c:v>41073</c:v>
                </c:pt>
                <c:pt idx="850">
                  <c:v>41074</c:v>
                </c:pt>
                <c:pt idx="851">
                  <c:v>41075</c:v>
                </c:pt>
                <c:pt idx="852">
                  <c:v>41078</c:v>
                </c:pt>
                <c:pt idx="853">
                  <c:v>41079</c:v>
                </c:pt>
                <c:pt idx="854">
                  <c:v>41080</c:v>
                </c:pt>
                <c:pt idx="855">
                  <c:v>41081</c:v>
                </c:pt>
                <c:pt idx="856">
                  <c:v>41082</c:v>
                </c:pt>
                <c:pt idx="857">
                  <c:v>41085</c:v>
                </c:pt>
                <c:pt idx="858">
                  <c:v>41086</c:v>
                </c:pt>
                <c:pt idx="859">
                  <c:v>41087</c:v>
                </c:pt>
                <c:pt idx="860">
                  <c:v>41088</c:v>
                </c:pt>
                <c:pt idx="861">
                  <c:v>41089</c:v>
                </c:pt>
                <c:pt idx="862">
                  <c:v>41092</c:v>
                </c:pt>
                <c:pt idx="863">
                  <c:v>41093</c:v>
                </c:pt>
                <c:pt idx="864">
                  <c:v>41095</c:v>
                </c:pt>
                <c:pt idx="865">
                  <c:v>41096</c:v>
                </c:pt>
                <c:pt idx="866">
                  <c:v>41099</c:v>
                </c:pt>
                <c:pt idx="867">
                  <c:v>41100</c:v>
                </c:pt>
                <c:pt idx="868">
                  <c:v>41101</c:v>
                </c:pt>
                <c:pt idx="869">
                  <c:v>41102</c:v>
                </c:pt>
                <c:pt idx="870">
                  <c:v>41103</c:v>
                </c:pt>
                <c:pt idx="871">
                  <c:v>41106</c:v>
                </c:pt>
                <c:pt idx="872">
                  <c:v>41107</c:v>
                </c:pt>
                <c:pt idx="873">
                  <c:v>41108</c:v>
                </c:pt>
                <c:pt idx="874">
                  <c:v>41109</c:v>
                </c:pt>
                <c:pt idx="875">
                  <c:v>41110</c:v>
                </c:pt>
                <c:pt idx="876">
                  <c:v>41113</c:v>
                </c:pt>
                <c:pt idx="877">
                  <c:v>41114</c:v>
                </c:pt>
                <c:pt idx="878">
                  <c:v>41115</c:v>
                </c:pt>
                <c:pt idx="879">
                  <c:v>41116</c:v>
                </c:pt>
                <c:pt idx="880">
                  <c:v>41117</c:v>
                </c:pt>
                <c:pt idx="881">
                  <c:v>41120</c:v>
                </c:pt>
                <c:pt idx="882">
                  <c:v>41121</c:v>
                </c:pt>
                <c:pt idx="883">
                  <c:v>41122</c:v>
                </c:pt>
                <c:pt idx="884">
                  <c:v>41123</c:v>
                </c:pt>
                <c:pt idx="885">
                  <c:v>41124</c:v>
                </c:pt>
                <c:pt idx="886">
                  <c:v>41127</c:v>
                </c:pt>
                <c:pt idx="887">
                  <c:v>41128</c:v>
                </c:pt>
                <c:pt idx="888">
                  <c:v>41129</c:v>
                </c:pt>
                <c:pt idx="889">
                  <c:v>41130</c:v>
                </c:pt>
                <c:pt idx="890">
                  <c:v>41131</c:v>
                </c:pt>
                <c:pt idx="891">
                  <c:v>41134</c:v>
                </c:pt>
                <c:pt idx="892">
                  <c:v>41135</c:v>
                </c:pt>
                <c:pt idx="893">
                  <c:v>41136</c:v>
                </c:pt>
                <c:pt idx="894">
                  <c:v>41137</c:v>
                </c:pt>
                <c:pt idx="895">
                  <c:v>41138</c:v>
                </c:pt>
                <c:pt idx="896">
                  <c:v>41141</c:v>
                </c:pt>
                <c:pt idx="897">
                  <c:v>41142</c:v>
                </c:pt>
                <c:pt idx="898">
                  <c:v>41143</c:v>
                </c:pt>
                <c:pt idx="899">
                  <c:v>41144</c:v>
                </c:pt>
                <c:pt idx="900">
                  <c:v>41145</c:v>
                </c:pt>
                <c:pt idx="901">
                  <c:v>41148</c:v>
                </c:pt>
                <c:pt idx="902">
                  <c:v>41149</c:v>
                </c:pt>
                <c:pt idx="903">
                  <c:v>41150</c:v>
                </c:pt>
                <c:pt idx="904">
                  <c:v>41151</c:v>
                </c:pt>
                <c:pt idx="905">
                  <c:v>41152</c:v>
                </c:pt>
                <c:pt idx="906">
                  <c:v>41156</c:v>
                </c:pt>
                <c:pt idx="907">
                  <c:v>41157</c:v>
                </c:pt>
                <c:pt idx="908">
                  <c:v>41158</c:v>
                </c:pt>
                <c:pt idx="909">
                  <c:v>41159</c:v>
                </c:pt>
                <c:pt idx="910">
                  <c:v>41162</c:v>
                </c:pt>
                <c:pt idx="911">
                  <c:v>41163</c:v>
                </c:pt>
                <c:pt idx="912">
                  <c:v>41164</c:v>
                </c:pt>
                <c:pt idx="913">
                  <c:v>41165</c:v>
                </c:pt>
                <c:pt idx="914">
                  <c:v>41166</c:v>
                </c:pt>
                <c:pt idx="915">
                  <c:v>41169</c:v>
                </c:pt>
                <c:pt idx="916">
                  <c:v>41170</c:v>
                </c:pt>
                <c:pt idx="917">
                  <c:v>41171</c:v>
                </c:pt>
                <c:pt idx="918">
                  <c:v>41172</c:v>
                </c:pt>
                <c:pt idx="919">
                  <c:v>41173</c:v>
                </c:pt>
                <c:pt idx="920">
                  <c:v>41176</c:v>
                </c:pt>
                <c:pt idx="921">
                  <c:v>41177</c:v>
                </c:pt>
                <c:pt idx="922">
                  <c:v>41178</c:v>
                </c:pt>
                <c:pt idx="923">
                  <c:v>41179</c:v>
                </c:pt>
                <c:pt idx="924">
                  <c:v>41180</c:v>
                </c:pt>
                <c:pt idx="925">
                  <c:v>41183</c:v>
                </c:pt>
                <c:pt idx="926">
                  <c:v>41184</c:v>
                </c:pt>
                <c:pt idx="927">
                  <c:v>41185</c:v>
                </c:pt>
                <c:pt idx="928">
                  <c:v>41186</c:v>
                </c:pt>
                <c:pt idx="929">
                  <c:v>41187</c:v>
                </c:pt>
                <c:pt idx="930">
                  <c:v>41190</c:v>
                </c:pt>
                <c:pt idx="931">
                  <c:v>41191</c:v>
                </c:pt>
                <c:pt idx="932">
                  <c:v>41192</c:v>
                </c:pt>
                <c:pt idx="933">
                  <c:v>41193</c:v>
                </c:pt>
                <c:pt idx="934">
                  <c:v>41194</c:v>
                </c:pt>
                <c:pt idx="935">
                  <c:v>41197</c:v>
                </c:pt>
                <c:pt idx="936">
                  <c:v>41198</c:v>
                </c:pt>
                <c:pt idx="937">
                  <c:v>41199</c:v>
                </c:pt>
                <c:pt idx="938">
                  <c:v>41200</c:v>
                </c:pt>
                <c:pt idx="939">
                  <c:v>41201</c:v>
                </c:pt>
                <c:pt idx="940">
                  <c:v>41204</c:v>
                </c:pt>
                <c:pt idx="941">
                  <c:v>41205</c:v>
                </c:pt>
                <c:pt idx="942">
                  <c:v>41206</c:v>
                </c:pt>
                <c:pt idx="943">
                  <c:v>41207</c:v>
                </c:pt>
                <c:pt idx="944">
                  <c:v>41208</c:v>
                </c:pt>
                <c:pt idx="945">
                  <c:v>41213</c:v>
                </c:pt>
                <c:pt idx="946">
                  <c:v>41214</c:v>
                </c:pt>
                <c:pt idx="947">
                  <c:v>41215</c:v>
                </c:pt>
                <c:pt idx="948">
                  <c:v>41218</c:v>
                </c:pt>
                <c:pt idx="949">
                  <c:v>41219</c:v>
                </c:pt>
                <c:pt idx="950">
                  <c:v>41220</c:v>
                </c:pt>
                <c:pt idx="951">
                  <c:v>41221</c:v>
                </c:pt>
                <c:pt idx="952">
                  <c:v>41222</c:v>
                </c:pt>
                <c:pt idx="953">
                  <c:v>41225</c:v>
                </c:pt>
                <c:pt idx="954">
                  <c:v>41226</c:v>
                </c:pt>
                <c:pt idx="955">
                  <c:v>41227</c:v>
                </c:pt>
                <c:pt idx="956">
                  <c:v>41228</c:v>
                </c:pt>
                <c:pt idx="957">
                  <c:v>41229</c:v>
                </c:pt>
                <c:pt idx="958">
                  <c:v>41232</c:v>
                </c:pt>
                <c:pt idx="959">
                  <c:v>41233</c:v>
                </c:pt>
                <c:pt idx="960">
                  <c:v>41234</c:v>
                </c:pt>
                <c:pt idx="961">
                  <c:v>41236</c:v>
                </c:pt>
                <c:pt idx="962">
                  <c:v>41239</c:v>
                </c:pt>
                <c:pt idx="963">
                  <c:v>41240</c:v>
                </c:pt>
                <c:pt idx="964">
                  <c:v>41241</c:v>
                </c:pt>
                <c:pt idx="965">
                  <c:v>41242</c:v>
                </c:pt>
                <c:pt idx="966">
                  <c:v>41243</c:v>
                </c:pt>
                <c:pt idx="967">
                  <c:v>41246</c:v>
                </c:pt>
                <c:pt idx="968">
                  <c:v>41247</c:v>
                </c:pt>
                <c:pt idx="969">
                  <c:v>41248</c:v>
                </c:pt>
                <c:pt idx="970">
                  <c:v>41249</c:v>
                </c:pt>
                <c:pt idx="971">
                  <c:v>41250</c:v>
                </c:pt>
                <c:pt idx="972">
                  <c:v>41253</c:v>
                </c:pt>
                <c:pt idx="973">
                  <c:v>41254</c:v>
                </c:pt>
                <c:pt idx="974">
                  <c:v>41255</c:v>
                </c:pt>
                <c:pt idx="975">
                  <c:v>41256</c:v>
                </c:pt>
                <c:pt idx="976">
                  <c:v>41257</c:v>
                </c:pt>
                <c:pt idx="977">
                  <c:v>41260</c:v>
                </c:pt>
                <c:pt idx="978">
                  <c:v>41261</c:v>
                </c:pt>
                <c:pt idx="979">
                  <c:v>41262</c:v>
                </c:pt>
                <c:pt idx="980">
                  <c:v>41263</c:v>
                </c:pt>
                <c:pt idx="981">
                  <c:v>41264</c:v>
                </c:pt>
                <c:pt idx="982">
                  <c:v>41267</c:v>
                </c:pt>
                <c:pt idx="983">
                  <c:v>41269</c:v>
                </c:pt>
                <c:pt idx="984">
                  <c:v>41270</c:v>
                </c:pt>
                <c:pt idx="985">
                  <c:v>41271</c:v>
                </c:pt>
                <c:pt idx="986">
                  <c:v>41274</c:v>
                </c:pt>
                <c:pt idx="987">
                  <c:v>41276</c:v>
                </c:pt>
                <c:pt idx="988">
                  <c:v>41277</c:v>
                </c:pt>
                <c:pt idx="989">
                  <c:v>41278</c:v>
                </c:pt>
                <c:pt idx="990">
                  <c:v>41281</c:v>
                </c:pt>
                <c:pt idx="991">
                  <c:v>41282</c:v>
                </c:pt>
                <c:pt idx="992">
                  <c:v>41283</c:v>
                </c:pt>
                <c:pt idx="993">
                  <c:v>41284</c:v>
                </c:pt>
                <c:pt idx="994">
                  <c:v>41285</c:v>
                </c:pt>
                <c:pt idx="995">
                  <c:v>41288</c:v>
                </c:pt>
                <c:pt idx="996">
                  <c:v>41289</c:v>
                </c:pt>
                <c:pt idx="997">
                  <c:v>41290</c:v>
                </c:pt>
                <c:pt idx="998">
                  <c:v>41291</c:v>
                </c:pt>
                <c:pt idx="999">
                  <c:v>41292</c:v>
                </c:pt>
                <c:pt idx="1000">
                  <c:v>41296</c:v>
                </c:pt>
                <c:pt idx="1001">
                  <c:v>41297</c:v>
                </c:pt>
                <c:pt idx="1002">
                  <c:v>41298</c:v>
                </c:pt>
                <c:pt idx="1003">
                  <c:v>41299</c:v>
                </c:pt>
                <c:pt idx="1004">
                  <c:v>41302</c:v>
                </c:pt>
                <c:pt idx="1005">
                  <c:v>41303</c:v>
                </c:pt>
                <c:pt idx="1006">
                  <c:v>41304</c:v>
                </c:pt>
                <c:pt idx="1007">
                  <c:v>41305</c:v>
                </c:pt>
                <c:pt idx="1008">
                  <c:v>41306</c:v>
                </c:pt>
                <c:pt idx="1009">
                  <c:v>41309</c:v>
                </c:pt>
                <c:pt idx="1010">
                  <c:v>41310</c:v>
                </c:pt>
                <c:pt idx="1011">
                  <c:v>41311</c:v>
                </c:pt>
                <c:pt idx="1012">
                  <c:v>41312</c:v>
                </c:pt>
                <c:pt idx="1013">
                  <c:v>41313</c:v>
                </c:pt>
                <c:pt idx="1014">
                  <c:v>41316</c:v>
                </c:pt>
                <c:pt idx="1015">
                  <c:v>41317</c:v>
                </c:pt>
                <c:pt idx="1016">
                  <c:v>41318</c:v>
                </c:pt>
                <c:pt idx="1017">
                  <c:v>41319</c:v>
                </c:pt>
                <c:pt idx="1018">
                  <c:v>41320</c:v>
                </c:pt>
                <c:pt idx="1019">
                  <c:v>41324</c:v>
                </c:pt>
                <c:pt idx="1020">
                  <c:v>41325</c:v>
                </c:pt>
                <c:pt idx="1021">
                  <c:v>41326</c:v>
                </c:pt>
                <c:pt idx="1022">
                  <c:v>41327</c:v>
                </c:pt>
                <c:pt idx="1023">
                  <c:v>41330</c:v>
                </c:pt>
                <c:pt idx="1024">
                  <c:v>41331</c:v>
                </c:pt>
                <c:pt idx="1025">
                  <c:v>41332</c:v>
                </c:pt>
                <c:pt idx="1026">
                  <c:v>41333</c:v>
                </c:pt>
                <c:pt idx="1027">
                  <c:v>41334</c:v>
                </c:pt>
                <c:pt idx="1028">
                  <c:v>41337</c:v>
                </c:pt>
                <c:pt idx="1029">
                  <c:v>41338</c:v>
                </c:pt>
                <c:pt idx="1030">
                  <c:v>41339</c:v>
                </c:pt>
                <c:pt idx="1031">
                  <c:v>41340</c:v>
                </c:pt>
                <c:pt idx="1032">
                  <c:v>41341</c:v>
                </c:pt>
                <c:pt idx="1033">
                  <c:v>41344</c:v>
                </c:pt>
                <c:pt idx="1034">
                  <c:v>41345</c:v>
                </c:pt>
                <c:pt idx="1035">
                  <c:v>41346</c:v>
                </c:pt>
                <c:pt idx="1036">
                  <c:v>41347</c:v>
                </c:pt>
                <c:pt idx="1037">
                  <c:v>41348</c:v>
                </c:pt>
                <c:pt idx="1038">
                  <c:v>41351</c:v>
                </c:pt>
                <c:pt idx="1039">
                  <c:v>41352</c:v>
                </c:pt>
                <c:pt idx="1040">
                  <c:v>41353</c:v>
                </c:pt>
                <c:pt idx="1041">
                  <c:v>41354</c:v>
                </c:pt>
                <c:pt idx="1042">
                  <c:v>41355</c:v>
                </c:pt>
                <c:pt idx="1043">
                  <c:v>41358</c:v>
                </c:pt>
                <c:pt idx="1044">
                  <c:v>41359</c:v>
                </c:pt>
                <c:pt idx="1045">
                  <c:v>41360</c:v>
                </c:pt>
                <c:pt idx="1046">
                  <c:v>41361</c:v>
                </c:pt>
                <c:pt idx="1047">
                  <c:v>41365</c:v>
                </c:pt>
                <c:pt idx="1048">
                  <c:v>41366</c:v>
                </c:pt>
                <c:pt idx="1049">
                  <c:v>41367</c:v>
                </c:pt>
                <c:pt idx="1050">
                  <c:v>41368</c:v>
                </c:pt>
                <c:pt idx="1051">
                  <c:v>41369</c:v>
                </c:pt>
                <c:pt idx="1052">
                  <c:v>41372</c:v>
                </c:pt>
                <c:pt idx="1053">
                  <c:v>41373</c:v>
                </c:pt>
                <c:pt idx="1054">
                  <c:v>41374</c:v>
                </c:pt>
                <c:pt idx="1055">
                  <c:v>41375</c:v>
                </c:pt>
                <c:pt idx="1056">
                  <c:v>41376</c:v>
                </c:pt>
                <c:pt idx="1057">
                  <c:v>41379</c:v>
                </c:pt>
                <c:pt idx="1058">
                  <c:v>41380</c:v>
                </c:pt>
                <c:pt idx="1059">
                  <c:v>41381</c:v>
                </c:pt>
                <c:pt idx="1060">
                  <c:v>41382</c:v>
                </c:pt>
                <c:pt idx="1061">
                  <c:v>41383</c:v>
                </c:pt>
                <c:pt idx="1062">
                  <c:v>41386</c:v>
                </c:pt>
                <c:pt idx="1063">
                  <c:v>41387</c:v>
                </c:pt>
                <c:pt idx="1064">
                  <c:v>41388</c:v>
                </c:pt>
                <c:pt idx="1065">
                  <c:v>41389</c:v>
                </c:pt>
                <c:pt idx="1066">
                  <c:v>41390</c:v>
                </c:pt>
                <c:pt idx="1067">
                  <c:v>41393</c:v>
                </c:pt>
                <c:pt idx="1068">
                  <c:v>41394</c:v>
                </c:pt>
                <c:pt idx="1069">
                  <c:v>41395</c:v>
                </c:pt>
                <c:pt idx="1070">
                  <c:v>41396</c:v>
                </c:pt>
                <c:pt idx="1071">
                  <c:v>41397</c:v>
                </c:pt>
                <c:pt idx="1072">
                  <c:v>41400</c:v>
                </c:pt>
                <c:pt idx="1073">
                  <c:v>41401</c:v>
                </c:pt>
                <c:pt idx="1074">
                  <c:v>41402</c:v>
                </c:pt>
                <c:pt idx="1075">
                  <c:v>41403</c:v>
                </c:pt>
                <c:pt idx="1076">
                  <c:v>41404</c:v>
                </c:pt>
                <c:pt idx="1077">
                  <c:v>41407</c:v>
                </c:pt>
                <c:pt idx="1078">
                  <c:v>41408</c:v>
                </c:pt>
                <c:pt idx="1079">
                  <c:v>41409</c:v>
                </c:pt>
                <c:pt idx="1080">
                  <c:v>41410</c:v>
                </c:pt>
                <c:pt idx="1081">
                  <c:v>41411</c:v>
                </c:pt>
                <c:pt idx="1082">
                  <c:v>41414</c:v>
                </c:pt>
                <c:pt idx="1083">
                  <c:v>41415</c:v>
                </c:pt>
                <c:pt idx="1084">
                  <c:v>41416</c:v>
                </c:pt>
                <c:pt idx="1085">
                  <c:v>41417</c:v>
                </c:pt>
                <c:pt idx="1086">
                  <c:v>41418</c:v>
                </c:pt>
                <c:pt idx="1087">
                  <c:v>41422</c:v>
                </c:pt>
                <c:pt idx="1088">
                  <c:v>41423</c:v>
                </c:pt>
                <c:pt idx="1089">
                  <c:v>41424</c:v>
                </c:pt>
                <c:pt idx="1090">
                  <c:v>41425</c:v>
                </c:pt>
                <c:pt idx="1091">
                  <c:v>41428</c:v>
                </c:pt>
                <c:pt idx="1092">
                  <c:v>41429</c:v>
                </c:pt>
                <c:pt idx="1093">
                  <c:v>41430</c:v>
                </c:pt>
                <c:pt idx="1094">
                  <c:v>41431</c:v>
                </c:pt>
                <c:pt idx="1095">
                  <c:v>41432</c:v>
                </c:pt>
                <c:pt idx="1096">
                  <c:v>41435</c:v>
                </c:pt>
                <c:pt idx="1097">
                  <c:v>41436</c:v>
                </c:pt>
                <c:pt idx="1098">
                  <c:v>41437</c:v>
                </c:pt>
                <c:pt idx="1099">
                  <c:v>41438</c:v>
                </c:pt>
                <c:pt idx="1100">
                  <c:v>41439</c:v>
                </c:pt>
                <c:pt idx="1101">
                  <c:v>41442</c:v>
                </c:pt>
                <c:pt idx="1102">
                  <c:v>41443</c:v>
                </c:pt>
                <c:pt idx="1103">
                  <c:v>41444</c:v>
                </c:pt>
                <c:pt idx="1104">
                  <c:v>41445</c:v>
                </c:pt>
                <c:pt idx="1105">
                  <c:v>41446</c:v>
                </c:pt>
                <c:pt idx="1106">
                  <c:v>41449</c:v>
                </c:pt>
                <c:pt idx="1107">
                  <c:v>41450</c:v>
                </c:pt>
                <c:pt idx="1108">
                  <c:v>41451</c:v>
                </c:pt>
                <c:pt idx="1109">
                  <c:v>41452</c:v>
                </c:pt>
                <c:pt idx="1110">
                  <c:v>41453</c:v>
                </c:pt>
                <c:pt idx="1111">
                  <c:v>41456</c:v>
                </c:pt>
                <c:pt idx="1112">
                  <c:v>41457</c:v>
                </c:pt>
                <c:pt idx="1113">
                  <c:v>41458</c:v>
                </c:pt>
                <c:pt idx="1114">
                  <c:v>41460</c:v>
                </c:pt>
                <c:pt idx="1115">
                  <c:v>41463</c:v>
                </c:pt>
                <c:pt idx="1116">
                  <c:v>41464</c:v>
                </c:pt>
                <c:pt idx="1117">
                  <c:v>41465</c:v>
                </c:pt>
                <c:pt idx="1118">
                  <c:v>41466</c:v>
                </c:pt>
                <c:pt idx="1119">
                  <c:v>41467</c:v>
                </c:pt>
                <c:pt idx="1120">
                  <c:v>41470</c:v>
                </c:pt>
                <c:pt idx="1121">
                  <c:v>41471</c:v>
                </c:pt>
                <c:pt idx="1122">
                  <c:v>41472</c:v>
                </c:pt>
                <c:pt idx="1123">
                  <c:v>41473</c:v>
                </c:pt>
                <c:pt idx="1124">
                  <c:v>41474</c:v>
                </c:pt>
                <c:pt idx="1125">
                  <c:v>41477</c:v>
                </c:pt>
                <c:pt idx="1126">
                  <c:v>41478</c:v>
                </c:pt>
                <c:pt idx="1127">
                  <c:v>41479</c:v>
                </c:pt>
                <c:pt idx="1128">
                  <c:v>41480</c:v>
                </c:pt>
                <c:pt idx="1129">
                  <c:v>41481</c:v>
                </c:pt>
                <c:pt idx="1130">
                  <c:v>41484</c:v>
                </c:pt>
                <c:pt idx="1131">
                  <c:v>41485</c:v>
                </c:pt>
                <c:pt idx="1132">
                  <c:v>41486</c:v>
                </c:pt>
                <c:pt idx="1133">
                  <c:v>41487</c:v>
                </c:pt>
                <c:pt idx="1134">
                  <c:v>41488</c:v>
                </c:pt>
                <c:pt idx="1135">
                  <c:v>41491</c:v>
                </c:pt>
                <c:pt idx="1136">
                  <c:v>41492</c:v>
                </c:pt>
                <c:pt idx="1137">
                  <c:v>41493</c:v>
                </c:pt>
                <c:pt idx="1138">
                  <c:v>41494</c:v>
                </c:pt>
                <c:pt idx="1139">
                  <c:v>41495</c:v>
                </c:pt>
                <c:pt idx="1140">
                  <c:v>41498</c:v>
                </c:pt>
                <c:pt idx="1141">
                  <c:v>41499</c:v>
                </c:pt>
                <c:pt idx="1142">
                  <c:v>41500</c:v>
                </c:pt>
                <c:pt idx="1143">
                  <c:v>41501</c:v>
                </c:pt>
                <c:pt idx="1144">
                  <c:v>41502</c:v>
                </c:pt>
                <c:pt idx="1145">
                  <c:v>41505</c:v>
                </c:pt>
                <c:pt idx="1146">
                  <c:v>41506</c:v>
                </c:pt>
                <c:pt idx="1147">
                  <c:v>41507</c:v>
                </c:pt>
                <c:pt idx="1148">
                  <c:v>41508</c:v>
                </c:pt>
                <c:pt idx="1149">
                  <c:v>41509</c:v>
                </c:pt>
                <c:pt idx="1150">
                  <c:v>41512</c:v>
                </c:pt>
                <c:pt idx="1151">
                  <c:v>41513</c:v>
                </c:pt>
                <c:pt idx="1152">
                  <c:v>41514</c:v>
                </c:pt>
                <c:pt idx="1153">
                  <c:v>41515</c:v>
                </c:pt>
                <c:pt idx="1154">
                  <c:v>41516</c:v>
                </c:pt>
                <c:pt idx="1155">
                  <c:v>41520</c:v>
                </c:pt>
                <c:pt idx="1156">
                  <c:v>41521</c:v>
                </c:pt>
                <c:pt idx="1157">
                  <c:v>41522</c:v>
                </c:pt>
                <c:pt idx="1158">
                  <c:v>41523</c:v>
                </c:pt>
                <c:pt idx="1159">
                  <c:v>41526</c:v>
                </c:pt>
                <c:pt idx="1160">
                  <c:v>41527</c:v>
                </c:pt>
                <c:pt idx="1161">
                  <c:v>41528</c:v>
                </c:pt>
                <c:pt idx="1162">
                  <c:v>41529</c:v>
                </c:pt>
                <c:pt idx="1163">
                  <c:v>41530</c:v>
                </c:pt>
                <c:pt idx="1164">
                  <c:v>41533</c:v>
                </c:pt>
                <c:pt idx="1165">
                  <c:v>41534</c:v>
                </c:pt>
                <c:pt idx="1166">
                  <c:v>41535</c:v>
                </c:pt>
                <c:pt idx="1167">
                  <c:v>41536</c:v>
                </c:pt>
                <c:pt idx="1168">
                  <c:v>41537</c:v>
                </c:pt>
                <c:pt idx="1169">
                  <c:v>41540</c:v>
                </c:pt>
                <c:pt idx="1170">
                  <c:v>41541</c:v>
                </c:pt>
                <c:pt idx="1171">
                  <c:v>41542</c:v>
                </c:pt>
                <c:pt idx="1172">
                  <c:v>41543</c:v>
                </c:pt>
                <c:pt idx="1173">
                  <c:v>41544</c:v>
                </c:pt>
                <c:pt idx="1174">
                  <c:v>41547</c:v>
                </c:pt>
                <c:pt idx="1175">
                  <c:v>41548</c:v>
                </c:pt>
                <c:pt idx="1176">
                  <c:v>41549</c:v>
                </c:pt>
                <c:pt idx="1177">
                  <c:v>41550</c:v>
                </c:pt>
                <c:pt idx="1178">
                  <c:v>41551</c:v>
                </c:pt>
                <c:pt idx="1179">
                  <c:v>41554</c:v>
                </c:pt>
                <c:pt idx="1180">
                  <c:v>41555</c:v>
                </c:pt>
                <c:pt idx="1181">
                  <c:v>41556</c:v>
                </c:pt>
                <c:pt idx="1182">
                  <c:v>41557</c:v>
                </c:pt>
                <c:pt idx="1183">
                  <c:v>41558</c:v>
                </c:pt>
                <c:pt idx="1184">
                  <c:v>41561</c:v>
                </c:pt>
                <c:pt idx="1185">
                  <c:v>41562</c:v>
                </c:pt>
                <c:pt idx="1186">
                  <c:v>41563</c:v>
                </c:pt>
                <c:pt idx="1187">
                  <c:v>41564</c:v>
                </c:pt>
                <c:pt idx="1188">
                  <c:v>41565</c:v>
                </c:pt>
                <c:pt idx="1189">
                  <c:v>41568</c:v>
                </c:pt>
                <c:pt idx="1190">
                  <c:v>41569</c:v>
                </c:pt>
                <c:pt idx="1191">
                  <c:v>41570</c:v>
                </c:pt>
                <c:pt idx="1192">
                  <c:v>41571</c:v>
                </c:pt>
                <c:pt idx="1193">
                  <c:v>41572</c:v>
                </c:pt>
                <c:pt idx="1194">
                  <c:v>41575</c:v>
                </c:pt>
                <c:pt idx="1195">
                  <c:v>41576</c:v>
                </c:pt>
                <c:pt idx="1196">
                  <c:v>41577</c:v>
                </c:pt>
                <c:pt idx="1197">
                  <c:v>41578</c:v>
                </c:pt>
                <c:pt idx="1198">
                  <c:v>41579</c:v>
                </c:pt>
                <c:pt idx="1199">
                  <c:v>41582</c:v>
                </c:pt>
                <c:pt idx="1200">
                  <c:v>41583</c:v>
                </c:pt>
                <c:pt idx="1201">
                  <c:v>41584</c:v>
                </c:pt>
                <c:pt idx="1202">
                  <c:v>41585</c:v>
                </c:pt>
                <c:pt idx="1203">
                  <c:v>41586</c:v>
                </c:pt>
                <c:pt idx="1204">
                  <c:v>41589</c:v>
                </c:pt>
                <c:pt idx="1205">
                  <c:v>41590</c:v>
                </c:pt>
                <c:pt idx="1206">
                  <c:v>41591</c:v>
                </c:pt>
                <c:pt idx="1207">
                  <c:v>41592</c:v>
                </c:pt>
                <c:pt idx="1208">
                  <c:v>41593</c:v>
                </c:pt>
                <c:pt idx="1209">
                  <c:v>41596</c:v>
                </c:pt>
                <c:pt idx="1210">
                  <c:v>41597</c:v>
                </c:pt>
                <c:pt idx="1211">
                  <c:v>41598</c:v>
                </c:pt>
                <c:pt idx="1212">
                  <c:v>41599</c:v>
                </c:pt>
                <c:pt idx="1213">
                  <c:v>41600</c:v>
                </c:pt>
                <c:pt idx="1214">
                  <c:v>41603</c:v>
                </c:pt>
                <c:pt idx="1215">
                  <c:v>41604</c:v>
                </c:pt>
                <c:pt idx="1216">
                  <c:v>41605</c:v>
                </c:pt>
                <c:pt idx="1217">
                  <c:v>41607</c:v>
                </c:pt>
                <c:pt idx="1218">
                  <c:v>41610</c:v>
                </c:pt>
                <c:pt idx="1219">
                  <c:v>41611</c:v>
                </c:pt>
                <c:pt idx="1220">
                  <c:v>41612</c:v>
                </c:pt>
                <c:pt idx="1221">
                  <c:v>41613</c:v>
                </c:pt>
                <c:pt idx="1222">
                  <c:v>41614</c:v>
                </c:pt>
                <c:pt idx="1223">
                  <c:v>41617</c:v>
                </c:pt>
                <c:pt idx="1224">
                  <c:v>41618</c:v>
                </c:pt>
                <c:pt idx="1225">
                  <c:v>41619</c:v>
                </c:pt>
                <c:pt idx="1226">
                  <c:v>41620</c:v>
                </c:pt>
                <c:pt idx="1227">
                  <c:v>41621</c:v>
                </c:pt>
                <c:pt idx="1228">
                  <c:v>41624</c:v>
                </c:pt>
                <c:pt idx="1229">
                  <c:v>41625</c:v>
                </c:pt>
                <c:pt idx="1230">
                  <c:v>41626</c:v>
                </c:pt>
                <c:pt idx="1231">
                  <c:v>41627</c:v>
                </c:pt>
                <c:pt idx="1232">
                  <c:v>41628</c:v>
                </c:pt>
                <c:pt idx="1233">
                  <c:v>41631</c:v>
                </c:pt>
                <c:pt idx="1234">
                  <c:v>41632</c:v>
                </c:pt>
                <c:pt idx="1235">
                  <c:v>41634</c:v>
                </c:pt>
                <c:pt idx="1236">
                  <c:v>41635</c:v>
                </c:pt>
                <c:pt idx="1237">
                  <c:v>41638</c:v>
                </c:pt>
                <c:pt idx="1238">
                  <c:v>41639</c:v>
                </c:pt>
                <c:pt idx="1239">
                  <c:v>41641</c:v>
                </c:pt>
                <c:pt idx="1240">
                  <c:v>41642</c:v>
                </c:pt>
                <c:pt idx="1241">
                  <c:v>41645</c:v>
                </c:pt>
                <c:pt idx="1242">
                  <c:v>41646</c:v>
                </c:pt>
                <c:pt idx="1243">
                  <c:v>41647</c:v>
                </c:pt>
                <c:pt idx="1244">
                  <c:v>41648</c:v>
                </c:pt>
                <c:pt idx="1245">
                  <c:v>41649</c:v>
                </c:pt>
                <c:pt idx="1246">
                  <c:v>41652</c:v>
                </c:pt>
                <c:pt idx="1247">
                  <c:v>41653</c:v>
                </c:pt>
                <c:pt idx="1248">
                  <c:v>41654</c:v>
                </c:pt>
                <c:pt idx="1249">
                  <c:v>41655</c:v>
                </c:pt>
                <c:pt idx="1250">
                  <c:v>41656</c:v>
                </c:pt>
                <c:pt idx="1251">
                  <c:v>41660</c:v>
                </c:pt>
                <c:pt idx="1252">
                  <c:v>41661</c:v>
                </c:pt>
                <c:pt idx="1253">
                  <c:v>41662</c:v>
                </c:pt>
                <c:pt idx="1254">
                  <c:v>41663</c:v>
                </c:pt>
                <c:pt idx="1255">
                  <c:v>41666</c:v>
                </c:pt>
                <c:pt idx="1256">
                  <c:v>41667</c:v>
                </c:pt>
                <c:pt idx="1257">
                  <c:v>41668</c:v>
                </c:pt>
                <c:pt idx="1258">
                  <c:v>41669</c:v>
                </c:pt>
                <c:pt idx="1259">
                  <c:v>41670</c:v>
                </c:pt>
                <c:pt idx="1260">
                  <c:v>41673</c:v>
                </c:pt>
                <c:pt idx="1261">
                  <c:v>41674</c:v>
                </c:pt>
                <c:pt idx="1262">
                  <c:v>41675</c:v>
                </c:pt>
                <c:pt idx="1263">
                  <c:v>41676</c:v>
                </c:pt>
                <c:pt idx="1264">
                  <c:v>41677</c:v>
                </c:pt>
                <c:pt idx="1265">
                  <c:v>41680</c:v>
                </c:pt>
                <c:pt idx="1266">
                  <c:v>41681</c:v>
                </c:pt>
                <c:pt idx="1267">
                  <c:v>41682</c:v>
                </c:pt>
                <c:pt idx="1268">
                  <c:v>41683</c:v>
                </c:pt>
                <c:pt idx="1269">
                  <c:v>41684</c:v>
                </c:pt>
                <c:pt idx="1270">
                  <c:v>41688</c:v>
                </c:pt>
                <c:pt idx="1271">
                  <c:v>41689</c:v>
                </c:pt>
                <c:pt idx="1272">
                  <c:v>41690</c:v>
                </c:pt>
                <c:pt idx="1273">
                  <c:v>41691</c:v>
                </c:pt>
                <c:pt idx="1274">
                  <c:v>41694</c:v>
                </c:pt>
                <c:pt idx="1275">
                  <c:v>41695</c:v>
                </c:pt>
                <c:pt idx="1276">
                  <c:v>41696</c:v>
                </c:pt>
                <c:pt idx="1277">
                  <c:v>41697</c:v>
                </c:pt>
                <c:pt idx="1278">
                  <c:v>41698</c:v>
                </c:pt>
                <c:pt idx="1279">
                  <c:v>41701</c:v>
                </c:pt>
                <c:pt idx="1280">
                  <c:v>41702</c:v>
                </c:pt>
                <c:pt idx="1281">
                  <c:v>41703</c:v>
                </c:pt>
                <c:pt idx="1282">
                  <c:v>41704</c:v>
                </c:pt>
                <c:pt idx="1283">
                  <c:v>41705</c:v>
                </c:pt>
                <c:pt idx="1284">
                  <c:v>41708</c:v>
                </c:pt>
                <c:pt idx="1285">
                  <c:v>41709</c:v>
                </c:pt>
                <c:pt idx="1286">
                  <c:v>41710</c:v>
                </c:pt>
                <c:pt idx="1287">
                  <c:v>41711</c:v>
                </c:pt>
                <c:pt idx="1288">
                  <c:v>41712</c:v>
                </c:pt>
                <c:pt idx="1289">
                  <c:v>41715</c:v>
                </c:pt>
                <c:pt idx="1290">
                  <c:v>41716</c:v>
                </c:pt>
                <c:pt idx="1291">
                  <c:v>41717</c:v>
                </c:pt>
                <c:pt idx="1292">
                  <c:v>41718</c:v>
                </c:pt>
                <c:pt idx="1293">
                  <c:v>41719</c:v>
                </c:pt>
                <c:pt idx="1294">
                  <c:v>41722</c:v>
                </c:pt>
                <c:pt idx="1295">
                  <c:v>41723</c:v>
                </c:pt>
                <c:pt idx="1296">
                  <c:v>41724</c:v>
                </c:pt>
                <c:pt idx="1297">
                  <c:v>41725</c:v>
                </c:pt>
                <c:pt idx="1298">
                  <c:v>41726</c:v>
                </c:pt>
                <c:pt idx="1299">
                  <c:v>41729</c:v>
                </c:pt>
                <c:pt idx="1300">
                  <c:v>41730</c:v>
                </c:pt>
                <c:pt idx="1301">
                  <c:v>41731</c:v>
                </c:pt>
                <c:pt idx="1302">
                  <c:v>41732</c:v>
                </c:pt>
                <c:pt idx="1303">
                  <c:v>41733</c:v>
                </c:pt>
                <c:pt idx="1304">
                  <c:v>41736</c:v>
                </c:pt>
                <c:pt idx="1305">
                  <c:v>41737</c:v>
                </c:pt>
                <c:pt idx="1306">
                  <c:v>41738</c:v>
                </c:pt>
                <c:pt idx="1307">
                  <c:v>41739</c:v>
                </c:pt>
                <c:pt idx="1308">
                  <c:v>41740</c:v>
                </c:pt>
                <c:pt idx="1309">
                  <c:v>41743</c:v>
                </c:pt>
                <c:pt idx="1310">
                  <c:v>41744</c:v>
                </c:pt>
                <c:pt idx="1311">
                  <c:v>41745</c:v>
                </c:pt>
                <c:pt idx="1312">
                  <c:v>41746</c:v>
                </c:pt>
                <c:pt idx="1313">
                  <c:v>41750</c:v>
                </c:pt>
                <c:pt idx="1314">
                  <c:v>41751</c:v>
                </c:pt>
                <c:pt idx="1315">
                  <c:v>41752</c:v>
                </c:pt>
                <c:pt idx="1316">
                  <c:v>41753</c:v>
                </c:pt>
                <c:pt idx="1317">
                  <c:v>41754</c:v>
                </c:pt>
                <c:pt idx="1318">
                  <c:v>41757</c:v>
                </c:pt>
                <c:pt idx="1319">
                  <c:v>41758</c:v>
                </c:pt>
                <c:pt idx="1320">
                  <c:v>41759</c:v>
                </c:pt>
                <c:pt idx="1321">
                  <c:v>41760</c:v>
                </c:pt>
                <c:pt idx="1322">
                  <c:v>41761</c:v>
                </c:pt>
                <c:pt idx="1323">
                  <c:v>41764</c:v>
                </c:pt>
                <c:pt idx="1324">
                  <c:v>41765</c:v>
                </c:pt>
                <c:pt idx="1325">
                  <c:v>41766</c:v>
                </c:pt>
                <c:pt idx="1326">
                  <c:v>41767</c:v>
                </c:pt>
                <c:pt idx="1327">
                  <c:v>41768</c:v>
                </c:pt>
                <c:pt idx="1328">
                  <c:v>41771</c:v>
                </c:pt>
                <c:pt idx="1329">
                  <c:v>41772</c:v>
                </c:pt>
                <c:pt idx="1330">
                  <c:v>41773</c:v>
                </c:pt>
                <c:pt idx="1331">
                  <c:v>41774</c:v>
                </c:pt>
                <c:pt idx="1332">
                  <c:v>41775</c:v>
                </c:pt>
                <c:pt idx="1333">
                  <c:v>41778</c:v>
                </c:pt>
                <c:pt idx="1334">
                  <c:v>41779</c:v>
                </c:pt>
                <c:pt idx="1335">
                  <c:v>41780</c:v>
                </c:pt>
                <c:pt idx="1336">
                  <c:v>41781</c:v>
                </c:pt>
                <c:pt idx="1337">
                  <c:v>41782</c:v>
                </c:pt>
                <c:pt idx="1338">
                  <c:v>41786</c:v>
                </c:pt>
                <c:pt idx="1339">
                  <c:v>41787</c:v>
                </c:pt>
                <c:pt idx="1340">
                  <c:v>41788</c:v>
                </c:pt>
                <c:pt idx="1341">
                  <c:v>41789</c:v>
                </c:pt>
                <c:pt idx="1342">
                  <c:v>41792</c:v>
                </c:pt>
                <c:pt idx="1343">
                  <c:v>41793</c:v>
                </c:pt>
                <c:pt idx="1344">
                  <c:v>41794</c:v>
                </c:pt>
                <c:pt idx="1345">
                  <c:v>41795</c:v>
                </c:pt>
                <c:pt idx="1346">
                  <c:v>41796</c:v>
                </c:pt>
                <c:pt idx="1347">
                  <c:v>41799</c:v>
                </c:pt>
                <c:pt idx="1348">
                  <c:v>41800</c:v>
                </c:pt>
                <c:pt idx="1349">
                  <c:v>41801</c:v>
                </c:pt>
                <c:pt idx="1350">
                  <c:v>41802</c:v>
                </c:pt>
                <c:pt idx="1351">
                  <c:v>41803</c:v>
                </c:pt>
                <c:pt idx="1352">
                  <c:v>41806</c:v>
                </c:pt>
                <c:pt idx="1353">
                  <c:v>41807</c:v>
                </c:pt>
                <c:pt idx="1354">
                  <c:v>41808</c:v>
                </c:pt>
                <c:pt idx="1355">
                  <c:v>41809</c:v>
                </c:pt>
                <c:pt idx="1356">
                  <c:v>41810</c:v>
                </c:pt>
                <c:pt idx="1357">
                  <c:v>41813</c:v>
                </c:pt>
                <c:pt idx="1358">
                  <c:v>41814</c:v>
                </c:pt>
                <c:pt idx="1359">
                  <c:v>41815</c:v>
                </c:pt>
                <c:pt idx="1360">
                  <c:v>41816</c:v>
                </c:pt>
                <c:pt idx="1361">
                  <c:v>41817</c:v>
                </c:pt>
                <c:pt idx="1362">
                  <c:v>41820</c:v>
                </c:pt>
                <c:pt idx="1363">
                  <c:v>41821</c:v>
                </c:pt>
                <c:pt idx="1364">
                  <c:v>41822</c:v>
                </c:pt>
                <c:pt idx="1365">
                  <c:v>41823</c:v>
                </c:pt>
                <c:pt idx="1366">
                  <c:v>41827</c:v>
                </c:pt>
                <c:pt idx="1367">
                  <c:v>41828</c:v>
                </c:pt>
                <c:pt idx="1368">
                  <c:v>41829</c:v>
                </c:pt>
                <c:pt idx="1369">
                  <c:v>41830</c:v>
                </c:pt>
                <c:pt idx="1370">
                  <c:v>41831</c:v>
                </c:pt>
                <c:pt idx="1371">
                  <c:v>41834</c:v>
                </c:pt>
                <c:pt idx="1372">
                  <c:v>41835</c:v>
                </c:pt>
                <c:pt idx="1373">
                  <c:v>41836</c:v>
                </c:pt>
                <c:pt idx="1374">
                  <c:v>41837</c:v>
                </c:pt>
                <c:pt idx="1375">
                  <c:v>41838</c:v>
                </c:pt>
                <c:pt idx="1376">
                  <c:v>41841</c:v>
                </c:pt>
                <c:pt idx="1377">
                  <c:v>41842</c:v>
                </c:pt>
                <c:pt idx="1378">
                  <c:v>41843</c:v>
                </c:pt>
                <c:pt idx="1379">
                  <c:v>41844</c:v>
                </c:pt>
                <c:pt idx="1380">
                  <c:v>41845</c:v>
                </c:pt>
                <c:pt idx="1381">
                  <c:v>41848</c:v>
                </c:pt>
                <c:pt idx="1382">
                  <c:v>41849</c:v>
                </c:pt>
                <c:pt idx="1383">
                  <c:v>41850</c:v>
                </c:pt>
                <c:pt idx="1384">
                  <c:v>41851</c:v>
                </c:pt>
                <c:pt idx="1385">
                  <c:v>41852</c:v>
                </c:pt>
                <c:pt idx="1386">
                  <c:v>41855</c:v>
                </c:pt>
                <c:pt idx="1387">
                  <c:v>41856</c:v>
                </c:pt>
                <c:pt idx="1388">
                  <c:v>41857</c:v>
                </c:pt>
                <c:pt idx="1389">
                  <c:v>41858</c:v>
                </c:pt>
                <c:pt idx="1390">
                  <c:v>41859</c:v>
                </c:pt>
                <c:pt idx="1391">
                  <c:v>41862</c:v>
                </c:pt>
                <c:pt idx="1392">
                  <c:v>41863</c:v>
                </c:pt>
                <c:pt idx="1393">
                  <c:v>41864</c:v>
                </c:pt>
                <c:pt idx="1394">
                  <c:v>41865</c:v>
                </c:pt>
                <c:pt idx="1395">
                  <c:v>41866</c:v>
                </c:pt>
                <c:pt idx="1396">
                  <c:v>41869</c:v>
                </c:pt>
                <c:pt idx="1397">
                  <c:v>41870</c:v>
                </c:pt>
                <c:pt idx="1398">
                  <c:v>41871</c:v>
                </c:pt>
                <c:pt idx="1399">
                  <c:v>41872</c:v>
                </c:pt>
                <c:pt idx="1400">
                  <c:v>41873</c:v>
                </c:pt>
                <c:pt idx="1401">
                  <c:v>41876</c:v>
                </c:pt>
                <c:pt idx="1402">
                  <c:v>41877</c:v>
                </c:pt>
                <c:pt idx="1403">
                  <c:v>41878</c:v>
                </c:pt>
                <c:pt idx="1404">
                  <c:v>41879</c:v>
                </c:pt>
                <c:pt idx="1405">
                  <c:v>41880</c:v>
                </c:pt>
                <c:pt idx="1406">
                  <c:v>41884</c:v>
                </c:pt>
                <c:pt idx="1407">
                  <c:v>41885</c:v>
                </c:pt>
                <c:pt idx="1408">
                  <c:v>41886</c:v>
                </c:pt>
                <c:pt idx="1409">
                  <c:v>41887</c:v>
                </c:pt>
                <c:pt idx="1410">
                  <c:v>41890</c:v>
                </c:pt>
                <c:pt idx="1411">
                  <c:v>41891</c:v>
                </c:pt>
                <c:pt idx="1412">
                  <c:v>41892</c:v>
                </c:pt>
                <c:pt idx="1413">
                  <c:v>41893</c:v>
                </c:pt>
                <c:pt idx="1414">
                  <c:v>41894</c:v>
                </c:pt>
                <c:pt idx="1415">
                  <c:v>41897</c:v>
                </c:pt>
                <c:pt idx="1416">
                  <c:v>41898</c:v>
                </c:pt>
                <c:pt idx="1417">
                  <c:v>41899</c:v>
                </c:pt>
                <c:pt idx="1418">
                  <c:v>41900</c:v>
                </c:pt>
                <c:pt idx="1419">
                  <c:v>41901</c:v>
                </c:pt>
                <c:pt idx="1420">
                  <c:v>41904</c:v>
                </c:pt>
                <c:pt idx="1421">
                  <c:v>41905</c:v>
                </c:pt>
                <c:pt idx="1422">
                  <c:v>41906</c:v>
                </c:pt>
                <c:pt idx="1423">
                  <c:v>41907</c:v>
                </c:pt>
                <c:pt idx="1424">
                  <c:v>41908</c:v>
                </c:pt>
                <c:pt idx="1425">
                  <c:v>41911</c:v>
                </c:pt>
                <c:pt idx="1426">
                  <c:v>41912</c:v>
                </c:pt>
                <c:pt idx="1427">
                  <c:v>41913</c:v>
                </c:pt>
                <c:pt idx="1428">
                  <c:v>41914</c:v>
                </c:pt>
                <c:pt idx="1429">
                  <c:v>41915</c:v>
                </c:pt>
                <c:pt idx="1430">
                  <c:v>41918</c:v>
                </c:pt>
                <c:pt idx="1431">
                  <c:v>41919</c:v>
                </c:pt>
                <c:pt idx="1432">
                  <c:v>41920</c:v>
                </c:pt>
                <c:pt idx="1433">
                  <c:v>41921</c:v>
                </c:pt>
                <c:pt idx="1434">
                  <c:v>41922</c:v>
                </c:pt>
                <c:pt idx="1435">
                  <c:v>41925</c:v>
                </c:pt>
                <c:pt idx="1436">
                  <c:v>41926</c:v>
                </c:pt>
                <c:pt idx="1437">
                  <c:v>41927</c:v>
                </c:pt>
                <c:pt idx="1438">
                  <c:v>41928</c:v>
                </c:pt>
                <c:pt idx="1439">
                  <c:v>41929</c:v>
                </c:pt>
                <c:pt idx="1440">
                  <c:v>41932</c:v>
                </c:pt>
                <c:pt idx="1441">
                  <c:v>41933</c:v>
                </c:pt>
                <c:pt idx="1442">
                  <c:v>41934</c:v>
                </c:pt>
                <c:pt idx="1443">
                  <c:v>41935</c:v>
                </c:pt>
                <c:pt idx="1444">
                  <c:v>41936</c:v>
                </c:pt>
                <c:pt idx="1445">
                  <c:v>41939</c:v>
                </c:pt>
                <c:pt idx="1446">
                  <c:v>41940</c:v>
                </c:pt>
                <c:pt idx="1447">
                  <c:v>41941</c:v>
                </c:pt>
                <c:pt idx="1448">
                  <c:v>41942</c:v>
                </c:pt>
                <c:pt idx="1449">
                  <c:v>41943</c:v>
                </c:pt>
                <c:pt idx="1450">
                  <c:v>41946</c:v>
                </c:pt>
                <c:pt idx="1451">
                  <c:v>41947</c:v>
                </c:pt>
                <c:pt idx="1452">
                  <c:v>41948</c:v>
                </c:pt>
                <c:pt idx="1453">
                  <c:v>41949</c:v>
                </c:pt>
                <c:pt idx="1454">
                  <c:v>41950</c:v>
                </c:pt>
                <c:pt idx="1455">
                  <c:v>41953</c:v>
                </c:pt>
                <c:pt idx="1456">
                  <c:v>41954</c:v>
                </c:pt>
                <c:pt idx="1457">
                  <c:v>41955</c:v>
                </c:pt>
                <c:pt idx="1458">
                  <c:v>41956</c:v>
                </c:pt>
                <c:pt idx="1459">
                  <c:v>41957</c:v>
                </c:pt>
                <c:pt idx="1460">
                  <c:v>41960</c:v>
                </c:pt>
                <c:pt idx="1461">
                  <c:v>41961</c:v>
                </c:pt>
                <c:pt idx="1462">
                  <c:v>41962</c:v>
                </c:pt>
                <c:pt idx="1463">
                  <c:v>41963</c:v>
                </c:pt>
                <c:pt idx="1464">
                  <c:v>41964</c:v>
                </c:pt>
                <c:pt idx="1465">
                  <c:v>41967</c:v>
                </c:pt>
                <c:pt idx="1466">
                  <c:v>41968</c:v>
                </c:pt>
                <c:pt idx="1467">
                  <c:v>41969</c:v>
                </c:pt>
                <c:pt idx="1468">
                  <c:v>41971</c:v>
                </c:pt>
                <c:pt idx="1469">
                  <c:v>41974</c:v>
                </c:pt>
                <c:pt idx="1470">
                  <c:v>41975</c:v>
                </c:pt>
                <c:pt idx="1471">
                  <c:v>41976</c:v>
                </c:pt>
                <c:pt idx="1472">
                  <c:v>41977</c:v>
                </c:pt>
                <c:pt idx="1473">
                  <c:v>41978</c:v>
                </c:pt>
                <c:pt idx="1474">
                  <c:v>41981</c:v>
                </c:pt>
                <c:pt idx="1475">
                  <c:v>41982</c:v>
                </c:pt>
                <c:pt idx="1476">
                  <c:v>41983</c:v>
                </c:pt>
                <c:pt idx="1477">
                  <c:v>41984</c:v>
                </c:pt>
                <c:pt idx="1478">
                  <c:v>41985</c:v>
                </c:pt>
                <c:pt idx="1479">
                  <c:v>41988</c:v>
                </c:pt>
                <c:pt idx="1480">
                  <c:v>41989</c:v>
                </c:pt>
                <c:pt idx="1481">
                  <c:v>41990</c:v>
                </c:pt>
                <c:pt idx="1482">
                  <c:v>41991</c:v>
                </c:pt>
                <c:pt idx="1483">
                  <c:v>41992</c:v>
                </c:pt>
                <c:pt idx="1484">
                  <c:v>41995</c:v>
                </c:pt>
                <c:pt idx="1485">
                  <c:v>41996</c:v>
                </c:pt>
                <c:pt idx="1486">
                  <c:v>41997</c:v>
                </c:pt>
                <c:pt idx="1487">
                  <c:v>41999</c:v>
                </c:pt>
                <c:pt idx="1488">
                  <c:v>42002</c:v>
                </c:pt>
                <c:pt idx="1489">
                  <c:v>42003</c:v>
                </c:pt>
                <c:pt idx="1490">
                  <c:v>42004</c:v>
                </c:pt>
                <c:pt idx="1491">
                  <c:v>42006</c:v>
                </c:pt>
                <c:pt idx="1492">
                  <c:v>42009</c:v>
                </c:pt>
                <c:pt idx="1493">
                  <c:v>42010</c:v>
                </c:pt>
                <c:pt idx="1494">
                  <c:v>42011</c:v>
                </c:pt>
                <c:pt idx="1495">
                  <c:v>42012</c:v>
                </c:pt>
                <c:pt idx="1496">
                  <c:v>42013</c:v>
                </c:pt>
                <c:pt idx="1497">
                  <c:v>42016</c:v>
                </c:pt>
                <c:pt idx="1498">
                  <c:v>42017</c:v>
                </c:pt>
                <c:pt idx="1499">
                  <c:v>42018</c:v>
                </c:pt>
                <c:pt idx="1500">
                  <c:v>42019</c:v>
                </c:pt>
                <c:pt idx="1501">
                  <c:v>42020</c:v>
                </c:pt>
                <c:pt idx="1502">
                  <c:v>42024</c:v>
                </c:pt>
                <c:pt idx="1503">
                  <c:v>42025</c:v>
                </c:pt>
                <c:pt idx="1504">
                  <c:v>42026</c:v>
                </c:pt>
                <c:pt idx="1505">
                  <c:v>42027</c:v>
                </c:pt>
                <c:pt idx="1506">
                  <c:v>42030</c:v>
                </c:pt>
                <c:pt idx="1507">
                  <c:v>42031</c:v>
                </c:pt>
                <c:pt idx="1508">
                  <c:v>42032</c:v>
                </c:pt>
                <c:pt idx="1509">
                  <c:v>42033</c:v>
                </c:pt>
                <c:pt idx="1510">
                  <c:v>42034</c:v>
                </c:pt>
                <c:pt idx="1511">
                  <c:v>42037</c:v>
                </c:pt>
                <c:pt idx="1512">
                  <c:v>42038</c:v>
                </c:pt>
                <c:pt idx="1513">
                  <c:v>42039</c:v>
                </c:pt>
                <c:pt idx="1514">
                  <c:v>42040</c:v>
                </c:pt>
                <c:pt idx="1515">
                  <c:v>42041</c:v>
                </c:pt>
                <c:pt idx="1516">
                  <c:v>42044</c:v>
                </c:pt>
                <c:pt idx="1517">
                  <c:v>42045</c:v>
                </c:pt>
                <c:pt idx="1518">
                  <c:v>42046</c:v>
                </c:pt>
                <c:pt idx="1519">
                  <c:v>42047</c:v>
                </c:pt>
                <c:pt idx="1520">
                  <c:v>42048</c:v>
                </c:pt>
                <c:pt idx="1521">
                  <c:v>42052</c:v>
                </c:pt>
                <c:pt idx="1522">
                  <c:v>42053</c:v>
                </c:pt>
                <c:pt idx="1523">
                  <c:v>42054</c:v>
                </c:pt>
                <c:pt idx="1524">
                  <c:v>42055</c:v>
                </c:pt>
                <c:pt idx="1525">
                  <c:v>42058</c:v>
                </c:pt>
                <c:pt idx="1526">
                  <c:v>42059</c:v>
                </c:pt>
                <c:pt idx="1527">
                  <c:v>42060</c:v>
                </c:pt>
                <c:pt idx="1528">
                  <c:v>42061</c:v>
                </c:pt>
                <c:pt idx="1529">
                  <c:v>42062</c:v>
                </c:pt>
                <c:pt idx="1530">
                  <c:v>42065</c:v>
                </c:pt>
                <c:pt idx="1531">
                  <c:v>42066</c:v>
                </c:pt>
                <c:pt idx="1532">
                  <c:v>42067</c:v>
                </c:pt>
                <c:pt idx="1533">
                  <c:v>42068</c:v>
                </c:pt>
                <c:pt idx="1534">
                  <c:v>42069</c:v>
                </c:pt>
                <c:pt idx="1535">
                  <c:v>42072</c:v>
                </c:pt>
                <c:pt idx="1536">
                  <c:v>42073</c:v>
                </c:pt>
                <c:pt idx="1537">
                  <c:v>42074</c:v>
                </c:pt>
                <c:pt idx="1538">
                  <c:v>42075</c:v>
                </c:pt>
                <c:pt idx="1539">
                  <c:v>42076</c:v>
                </c:pt>
                <c:pt idx="1540">
                  <c:v>42079</c:v>
                </c:pt>
                <c:pt idx="1541">
                  <c:v>42080</c:v>
                </c:pt>
                <c:pt idx="1542">
                  <c:v>42081</c:v>
                </c:pt>
                <c:pt idx="1543">
                  <c:v>42082</c:v>
                </c:pt>
                <c:pt idx="1544">
                  <c:v>42083</c:v>
                </c:pt>
                <c:pt idx="1545">
                  <c:v>42086</c:v>
                </c:pt>
                <c:pt idx="1546">
                  <c:v>42087</c:v>
                </c:pt>
                <c:pt idx="1547">
                  <c:v>42088</c:v>
                </c:pt>
                <c:pt idx="1548">
                  <c:v>42089</c:v>
                </c:pt>
                <c:pt idx="1549">
                  <c:v>42090</c:v>
                </c:pt>
                <c:pt idx="1550">
                  <c:v>42093</c:v>
                </c:pt>
                <c:pt idx="1551">
                  <c:v>42094</c:v>
                </c:pt>
                <c:pt idx="1552">
                  <c:v>42095</c:v>
                </c:pt>
                <c:pt idx="1553">
                  <c:v>42096</c:v>
                </c:pt>
                <c:pt idx="1554">
                  <c:v>42100</c:v>
                </c:pt>
                <c:pt idx="1555">
                  <c:v>42101</c:v>
                </c:pt>
                <c:pt idx="1556">
                  <c:v>42102</c:v>
                </c:pt>
                <c:pt idx="1557">
                  <c:v>42103</c:v>
                </c:pt>
                <c:pt idx="1558">
                  <c:v>42104</c:v>
                </c:pt>
                <c:pt idx="1559">
                  <c:v>42107</c:v>
                </c:pt>
                <c:pt idx="1560">
                  <c:v>42108</c:v>
                </c:pt>
                <c:pt idx="1561">
                  <c:v>42109</c:v>
                </c:pt>
                <c:pt idx="1562">
                  <c:v>42110</c:v>
                </c:pt>
                <c:pt idx="1563">
                  <c:v>42111</c:v>
                </c:pt>
                <c:pt idx="1564">
                  <c:v>42114</c:v>
                </c:pt>
                <c:pt idx="1565">
                  <c:v>42115</c:v>
                </c:pt>
                <c:pt idx="1566">
                  <c:v>42116</c:v>
                </c:pt>
                <c:pt idx="1567">
                  <c:v>42117</c:v>
                </c:pt>
                <c:pt idx="1568">
                  <c:v>42118</c:v>
                </c:pt>
                <c:pt idx="1569">
                  <c:v>42121</c:v>
                </c:pt>
                <c:pt idx="1570">
                  <c:v>42122</c:v>
                </c:pt>
                <c:pt idx="1571">
                  <c:v>42123</c:v>
                </c:pt>
                <c:pt idx="1572">
                  <c:v>42124</c:v>
                </c:pt>
                <c:pt idx="1573">
                  <c:v>42125</c:v>
                </c:pt>
                <c:pt idx="1574">
                  <c:v>42128</c:v>
                </c:pt>
                <c:pt idx="1575">
                  <c:v>42129</c:v>
                </c:pt>
                <c:pt idx="1576">
                  <c:v>42130</c:v>
                </c:pt>
                <c:pt idx="1577">
                  <c:v>42131</c:v>
                </c:pt>
                <c:pt idx="1578">
                  <c:v>42132</c:v>
                </c:pt>
                <c:pt idx="1579">
                  <c:v>42135</c:v>
                </c:pt>
                <c:pt idx="1580">
                  <c:v>42136</c:v>
                </c:pt>
                <c:pt idx="1581">
                  <c:v>42137</c:v>
                </c:pt>
                <c:pt idx="1582">
                  <c:v>42138</c:v>
                </c:pt>
                <c:pt idx="1583">
                  <c:v>42139</c:v>
                </c:pt>
                <c:pt idx="1584">
                  <c:v>42142</c:v>
                </c:pt>
                <c:pt idx="1585">
                  <c:v>42143</c:v>
                </c:pt>
                <c:pt idx="1586">
                  <c:v>42144</c:v>
                </c:pt>
                <c:pt idx="1587">
                  <c:v>42145</c:v>
                </c:pt>
                <c:pt idx="1588">
                  <c:v>42146</c:v>
                </c:pt>
                <c:pt idx="1589">
                  <c:v>42150</c:v>
                </c:pt>
                <c:pt idx="1590">
                  <c:v>42151</c:v>
                </c:pt>
                <c:pt idx="1591">
                  <c:v>42152</c:v>
                </c:pt>
                <c:pt idx="1592">
                  <c:v>42153</c:v>
                </c:pt>
                <c:pt idx="1593">
                  <c:v>42156</c:v>
                </c:pt>
                <c:pt idx="1594">
                  <c:v>42157</c:v>
                </c:pt>
                <c:pt idx="1595">
                  <c:v>42158</c:v>
                </c:pt>
                <c:pt idx="1596">
                  <c:v>42159</c:v>
                </c:pt>
                <c:pt idx="1597">
                  <c:v>42160</c:v>
                </c:pt>
                <c:pt idx="1598">
                  <c:v>42163</c:v>
                </c:pt>
                <c:pt idx="1599">
                  <c:v>42164</c:v>
                </c:pt>
                <c:pt idx="1600">
                  <c:v>42165</c:v>
                </c:pt>
                <c:pt idx="1601">
                  <c:v>42166</c:v>
                </c:pt>
                <c:pt idx="1602">
                  <c:v>42167</c:v>
                </c:pt>
                <c:pt idx="1603">
                  <c:v>42170</c:v>
                </c:pt>
                <c:pt idx="1604">
                  <c:v>42171</c:v>
                </c:pt>
                <c:pt idx="1605">
                  <c:v>42172</c:v>
                </c:pt>
                <c:pt idx="1606">
                  <c:v>42173</c:v>
                </c:pt>
                <c:pt idx="1607">
                  <c:v>42174</c:v>
                </c:pt>
                <c:pt idx="1608">
                  <c:v>42177</c:v>
                </c:pt>
                <c:pt idx="1609">
                  <c:v>42178</c:v>
                </c:pt>
                <c:pt idx="1610">
                  <c:v>42179</c:v>
                </c:pt>
                <c:pt idx="1611">
                  <c:v>42180</c:v>
                </c:pt>
                <c:pt idx="1612">
                  <c:v>42181</c:v>
                </c:pt>
                <c:pt idx="1613">
                  <c:v>42184</c:v>
                </c:pt>
                <c:pt idx="1614">
                  <c:v>42185</c:v>
                </c:pt>
                <c:pt idx="1615">
                  <c:v>42186</c:v>
                </c:pt>
                <c:pt idx="1616">
                  <c:v>42187</c:v>
                </c:pt>
                <c:pt idx="1617">
                  <c:v>42191</c:v>
                </c:pt>
                <c:pt idx="1618">
                  <c:v>42192</c:v>
                </c:pt>
                <c:pt idx="1619">
                  <c:v>42193</c:v>
                </c:pt>
                <c:pt idx="1620">
                  <c:v>42194</c:v>
                </c:pt>
                <c:pt idx="1621">
                  <c:v>42195</c:v>
                </c:pt>
                <c:pt idx="1622">
                  <c:v>42198</c:v>
                </c:pt>
                <c:pt idx="1623">
                  <c:v>42199</c:v>
                </c:pt>
                <c:pt idx="1624">
                  <c:v>42200</c:v>
                </c:pt>
                <c:pt idx="1625">
                  <c:v>42201</c:v>
                </c:pt>
                <c:pt idx="1626">
                  <c:v>42202</c:v>
                </c:pt>
                <c:pt idx="1627">
                  <c:v>42205</c:v>
                </c:pt>
                <c:pt idx="1628">
                  <c:v>42206</c:v>
                </c:pt>
                <c:pt idx="1629">
                  <c:v>42207</c:v>
                </c:pt>
                <c:pt idx="1630">
                  <c:v>42208</c:v>
                </c:pt>
                <c:pt idx="1631">
                  <c:v>42209</c:v>
                </c:pt>
                <c:pt idx="1632">
                  <c:v>42212</c:v>
                </c:pt>
                <c:pt idx="1633">
                  <c:v>42213</c:v>
                </c:pt>
                <c:pt idx="1634">
                  <c:v>42214</c:v>
                </c:pt>
                <c:pt idx="1635">
                  <c:v>42215</c:v>
                </c:pt>
                <c:pt idx="1636">
                  <c:v>42216</c:v>
                </c:pt>
                <c:pt idx="1637">
                  <c:v>42219</c:v>
                </c:pt>
                <c:pt idx="1638">
                  <c:v>42220</c:v>
                </c:pt>
                <c:pt idx="1639">
                  <c:v>42221</c:v>
                </c:pt>
                <c:pt idx="1640">
                  <c:v>42222</c:v>
                </c:pt>
                <c:pt idx="1641">
                  <c:v>42223</c:v>
                </c:pt>
                <c:pt idx="1642">
                  <c:v>42226</c:v>
                </c:pt>
                <c:pt idx="1643">
                  <c:v>42227</c:v>
                </c:pt>
                <c:pt idx="1644">
                  <c:v>42228</c:v>
                </c:pt>
                <c:pt idx="1645">
                  <c:v>42229</c:v>
                </c:pt>
                <c:pt idx="1646">
                  <c:v>42230</c:v>
                </c:pt>
                <c:pt idx="1647">
                  <c:v>42233</c:v>
                </c:pt>
                <c:pt idx="1648">
                  <c:v>42234</c:v>
                </c:pt>
                <c:pt idx="1649">
                  <c:v>42235</c:v>
                </c:pt>
                <c:pt idx="1650">
                  <c:v>42236</c:v>
                </c:pt>
                <c:pt idx="1651">
                  <c:v>42237</c:v>
                </c:pt>
                <c:pt idx="1652">
                  <c:v>42240</c:v>
                </c:pt>
                <c:pt idx="1653">
                  <c:v>42241</c:v>
                </c:pt>
                <c:pt idx="1654">
                  <c:v>42242</c:v>
                </c:pt>
                <c:pt idx="1655">
                  <c:v>42243</c:v>
                </c:pt>
                <c:pt idx="1656">
                  <c:v>42244</c:v>
                </c:pt>
                <c:pt idx="1657">
                  <c:v>42247</c:v>
                </c:pt>
                <c:pt idx="1658">
                  <c:v>42248</c:v>
                </c:pt>
                <c:pt idx="1659">
                  <c:v>42249</c:v>
                </c:pt>
                <c:pt idx="1660">
                  <c:v>42250</c:v>
                </c:pt>
                <c:pt idx="1661">
                  <c:v>42251</c:v>
                </c:pt>
                <c:pt idx="1662">
                  <c:v>42255</c:v>
                </c:pt>
                <c:pt idx="1663">
                  <c:v>42256</c:v>
                </c:pt>
                <c:pt idx="1664">
                  <c:v>42257</c:v>
                </c:pt>
                <c:pt idx="1665">
                  <c:v>42258</c:v>
                </c:pt>
                <c:pt idx="1666">
                  <c:v>42261</c:v>
                </c:pt>
                <c:pt idx="1667">
                  <c:v>42262</c:v>
                </c:pt>
                <c:pt idx="1668">
                  <c:v>42263</c:v>
                </c:pt>
                <c:pt idx="1669">
                  <c:v>42264</c:v>
                </c:pt>
                <c:pt idx="1670">
                  <c:v>42265</c:v>
                </c:pt>
                <c:pt idx="1671">
                  <c:v>42268</c:v>
                </c:pt>
                <c:pt idx="1672">
                  <c:v>42269</c:v>
                </c:pt>
                <c:pt idx="1673">
                  <c:v>42270</c:v>
                </c:pt>
                <c:pt idx="1674">
                  <c:v>42271</c:v>
                </c:pt>
                <c:pt idx="1675">
                  <c:v>42272</c:v>
                </c:pt>
                <c:pt idx="1676">
                  <c:v>42275</c:v>
                </c:pt>
                <c:pt idx="1677">
                  <c:v>42276</c:v>
                </c:pt>
                <c:pt idx="1678">
                  <c:v>42277</c:v>
                </c:pt>
                <c:pt idx="1679">
                  <c:v>42278</c:v>
                </c:pt>
                <c:pt idx="1680">
                  <c:v>42279</c:v>
                </c:pt>
                <c:pt idx="1681">
                  <c:v>42282</c:v>
                </c:pt>
                <c:pt idx="1682">
                  <c:v>42283</c:v>
                </c:pt>
                <c:pt idx="1683">
                  <c:v>42284</c:v>
                </c:pt>
                <c:pt idx="1684">
                  <c:v>42285</c:v>
                </c:pt>
                <c:pt idx="1685">
                  <c:v>42286</c:v>
                </c:pt>
                <c:pt idx="1686">
                  <c:v>42289</c:v>
                </c:pt>
                <c:pt idx="1687">
                  <c:v>42290</c:v>
                </c:pt>
                <c:pt idx="1688">
                  <c:v>42291</c:v>
                </c:pt>
                <c:pt idx="1689">
                  <c:v>42292</c:v>
                </c:pt>
                <c:pt idx="1690">
                  <c:v>42293</c:v>
                </c:pt>
                <c:pt idx="1691">
                  <c:v>42296</c:v>
                </c:pt>
                <c:pt idx="1692">
                  <c:v>42297</c:v>
                </c:pt>
                <c:pt idx="1693">
                  <c:v>42298</c:v>
                </c:pt>
                <c:pt idx="1694">
                  <c:v>42299</c:v>
                </c:pt>
                <c:pt idx="1695">
                  <c:v>42300</c:v>
                </c:pt>
                <c:pt idx="1696">
                  <c:v>42303</c:v>
                </c:pt>
                <c:pt idx="1697">
                  <c:v>42304</c:v>
                </c:pt>
                <c:pt idx="1698">
                  <c:v>42305</c:v>
                </c:pt>
                <c:pt idx="1699">
                  <c:v>42306</c:v>
                </c:pt>
                <c:pt idx="1700">
                  <c:v>42307</c:v>
                </c:pt>
                <c:pt idx="1701">
                  <c:v>42310</c:v>
                </c:pt>
                <c:pt idx="1702">
                  <c:v>42311</c:v>
                </c:pt>
                <c:pt idx="1703">
                  <c:v>42312</c:v>
                </c:pt>
                <c:pt idx="1704">
                  <c:v>42313</c:v>
                </c:pt>
                <c:pt idx="1705">
                  <c:v>42314</c:v>
                </c:pt>
                <c:pt idx="1706">
                  <c:v>42317</c:v>
                </c:pt>
                <c:pt idx="1707">
                  <c:v>42318</c:v>
                </c:pt>
                <c:pt idx="1708">
                  <c:v>42319</c:v>
                </c:pt>
                <c:pt idx="1709">
                  <c:v>42320</c:v>
                </c:pt>
                <c:pt idx="1710">
                  <c:v>42321</c:v>
                </c:pt>
                <c:pt idx="1711">
                  <c:v>42324</c:v>
                </c:pt>
                <c:pt idx="1712">
                  <c:v>42325</c:v>
                </c:pt>
                <c:pt idx="1713">
                  <c:v>42326</c:v>
                </c:pt>
                <c:pt idx="1714">
                  <c:v>42327</c:v>
                </c:pt>
                <c:pt idx="1715">
                  <c:v>42328</c:v>
                </c:pt>
                <c:pt idx="1716">
                  <c:v>42331</c:v>
                </c:pt>
                <c:pt idx="1717">
                  <c:v>42332</c:v>
                </c:pt>
                <c:pt idx="1718">
                  <c:v>42333</c:v>
                </c:pt>
                <c:pt idx="1719">
                  <c:v>42335</c:v>
                </c:pt>
                <c:pt idx="1720">
                  <c:v>42338</c:v>
                </c:pt>
                <c:pt idx="1721">
                  <c:v>42339</c:v>
                </c:pt>
                <c:pt idx="1722">
                  <c:v>42340</c:v>
                </c:pt>
                <c:pt idx="1723">
                  <c:v>42341</c:v>
                </c:pt>
                <c:pt idx="1724">
                  <c:v>42342</c:v>
                </c:pt>
                <c:pt idx="1725">
                  <c:v>42345</c:v>
                </c:pt>
                <c:pt idx="1726">
                  <c:v>42346</c:v>
                </c:pt>
                <c:pt idx="1727">
                  <c:v>42347</c:v>
                </c:pt>
                <c:pt idx="1728">
                  <c:v>42348</c:v>
                </c:pt>
                <c:pt idx="1729">
                  <c:v>42349</c:v>
                </c:pt>
                <c:pt idx="1730">
                  <c:v>42352</c:v>
                </c:pt>
                <c:pt idx="1731">
                  <c:v>42353</c:v>
                </c:pt>
                <c:pt idx="1732">
                  <c:v>42354</c:v>
                </c:pt>
                <c:pt idx="1733">
                  <c:v>42355</c:v>
                </c:pt>
                <c:pt idx="1734">
                  <c:v>42356</c:v>
                </c:pt>
                <c:pt idx="1735">
                  <c:v>42359</c:v>
                </c:pt>
                <c:pt idx="1736">
                  <c:v>42360</c:v>
                </c:pt>
                <c:pt idx="1737">
                  <c:v>42361</c:v>
                </c:pt>
                <c:pt idx="1738">
                  <c:v>42362</c:v>
                </c:pt>
                <c:pt idx="1739">
                  <c:v>42366</c:v>
                </c:pt>
                <c:pt idx="1740">
                  <c:v>42367</c:v>
                </c:pt>
                <c:pt idx="1741">
                  <c:v>42368</c:v>
                </c:pt>
                <c:pt idx="1742">
                  <c:v>42369</c:v>
                </c:pt>
                <c:pt idx="1743">
                  <c:v>42373</c:v>
                </c:pt>
                <c:pt idx="1744">
                  <c:v>42374</c:v>
                </c:pt>
                <c:pt idx="1745">
                  <c:v>42375</c:v>
                </c:pt>
                <c:pt idx="1746">
                  <c:v>42376</c:v>
                </c:pt>
                <c:pt idx="1747">
                  <c:v>42377</c:v>
                </c:pt>
                <c:pt idx="1748">
                  <c:v>42380</c:v>
                </c:pt>
                <c:pt idx="1749">
                  <c:v>42381</c:v>
                </c:pt>
                <c:pt idx="1750">
                  <c:v>42382</c:v>
                </c:pt>
                <c:pt idx="1751">
                  <c:v>42383</c:v>
                </c:pt>
                <c:pt idx="1752">
                  <c:v>42384</c:v>
                </c:pt>
                <c:pt idx="1753">
                  <c:v>42388</c:v>
                </c:pt>
                <c:pt idx="1754">
                  <c:v>42389</c:v>
                </c:pt>
                <c:pt idx="1755">
                  <c:v>42390</c:v>
                </c:pt>
                <c:pt idx="1756">
                  <c:v>42391</c:v>
                </c:pt>
                <c:pt idx="1757">
                  <c:v>42394</c:v>
                </c:pt>
                <c:pt idx="1758">
                  <c:v>42395</c:v>
                </c:pt>
                <c:pt idx="1759">
                  <c:v>42396</c:v>
                </c:pt>
                <c:pt idx="1760">
                  <c:v>42397</c:v>
                </c:pt>
                <c:pt idx="1761">
                  <c:v>42398</c:v>
                </c:pt>
                <c:pt idx="1762">
                  <c:v>42401</c:v>
                </c:pt>
                <c:pt idx="1763">
                  <c:v>42402</c:v>
                </c:pt>
                <c:pt idx="1764">
                  <c:v>42403</c:v>
                </c:pt>
                <c:pt idx="1765">
                  <c:v>42404</c:v>
                </c:pt>
                <c:pt idx="1766">
                  <c:v>42405</c:v>
                </c:pt>
                <c:pt idx="1767">
                  <c:v>42408</c:v>
                </c:pt>
                <c:pt idx="1768">
                  <c:v>42409</c:v>
                </c:pt>
                <c:pt idx="1769">
                  <c:v>42410</c:v>
                </c:pt>
                <c:pt idx="1770">
                  <c:v>42411</c:v>
                </c:pt>
                <c:pt idx="1771">
                  <c:v>42412</c:v>
                </c:pt>
                <c:pt idx="1772">
                  <c:v>42416</c:v>
                </c:pt>
                <c:pt idx="1773">
                  <c:v>42417</c:v>
                </c:pt>
                <c:pt idx="1774">
                  <c:v>42418</c:v>
                </c:pt>
                <c:pt idx="1775">
                  <c:v>42419</c:v>
                </c:pt>
                <c:pt idx="1776">
                  <c:v>42422</c:v>
                </c:pt>
                <c:pt idx="1777">
                  <c:v>42423</c:v>
                </c:pt>
                <c:pt idx="1778">
                  <c:v>42424</c:v>
                </c:pt>
                <c:pt idx="1779">
                  <c:v>42425</c:v>
                </c:pt>
                <c:pt idx="1780">
                  <c:v>42426</c:v>
                </c:pt>
                <c:pt idx="1781">
                  <c:v>42429</c:v>
                </c:pt>
                <c:pt idx="1782">
                  <c:v>42430</c:v>
                </c:pt>
                <c:pt idx="1783">
                  <c:v>42431</c:v>
                </c:pt>
                <c:pt idx="1784">
                  <c:v>42432</c:v>
                </c:pt>
                <c:pt idx="1785">
                  <c:v>42433</c:v>
                </c:pt>
                <c:pt idx="1786">
                  <c:v>42436</c:v>
                </c:pt>
                <c:pt idx="1787">
                  <c:v>42437</c:v>
                </c:pt>
                <c:pt idx="1788">
                  <c:v>42438</c:v>
                </c:pt>
                <c:pt idx="1789">
                  <c:v>42439</c:v>
                </c:pt>
                <c:pt idx="1790">
                  <c:v>42440</c:v>
                </c:pt>
                <c:pt idx="1791">
                  <c:v>42443</c:v>
                </c:pt>
                <c:pt idx="1792">
                  <c:v>42444</c:v>
                </c:pt>
                <c:pt idx="1793">
                  <c:v>42445</c:v>
                </c:pt>
                <c:pt idx="1794">
                  <c:v>42446</c:v>
                </c:pt>
                <c:pt idx="1795">
                  <c:v>42447</c:v>
                </c:pt>
                <c:pt idx="1796">
                  <c:v>42450</c:v>
                </c:pt>
                <c:pt idx="1797">
                  <c:v>42451</c:v>
                </c:pt>
                <c:pt idx="1798">
                  <c:v>42452</c:v>
                </c:pt>
                <c:pt idx="1799">
                  <c:v>42453</c:v>
                </c:pt>
                <c:pt idx="1800">
                  <c:v>42457</c:v>
                </c:pt>
                <c:pt idx="1801">
                  <c:v>42458</c:v>
                </c:pt>
                <c:pt idx="1802">
                  <c:v>42459</c:v>
                </c:pt>
                <c:pt idx="1803">
                  <c:v>42460</c:v>
                </c:pt>
                <c:pt idx="1804">
                  <c:v>42461</c:v>
                </c:pt>
                <c:pt idx="1805">
                  <c:v>42464</c:v>
                </c:pt>
                <c:pt idx="1806">
                  <c:v>42465</c:v>
                </c:pt>
                <c:pt idx="1807">
                  <c:v>42466</c:v>
                </c:pt>
                <c:pt idx="1808">
                  <c:v>42467</c:v>
                </c:pt>
                <c:pt idx="1809">
                  <c:v>42468</c:v>
                </c:pt>
                <c:pt idx="1810">
                  <c:v>42471</c:v>
                </c:pt>
                <c:pt idx="1811">
                  <c:v>42472</c:v>
                </c:pt>
                <c:pt idx="1812">
                  <c:v>42473</c:v>
                </c:pt>
                <c:pt idx="1813">
                  <c:v>42474</c:v>
                </c:pt>
                <c:pt idx="1814">
                  <c:v>42475</c:v>
                </c:pt>
                <c:pt idx="1815">
                  <c:v>42478</c:v>
                </c:pt>
                <c:pt idx="1816">
                  <c:v>42479</c:v>
                </c:pt>
                <c:pt idx="1817">
                  <c:v>42480</c:v>
                </c:pt>
                <c:pt idx="1818">
                  <c:v>42481</c:v>
                </c:pt>
                <c:pt idx="1819">
                  <c:v>42482</c:v>
                </c:pt>
                <c:pt idx="1820">
                  <c:v>42485</c:v>
                </c:pt>
                <c:pt idx="1821">
                  <c:v>42486</c:v>
                </c:pt>
                <c:pt idx="1822">
                  <c:v>42487</c:v>
                </c:pt>
                <c:pt idx="1823">
                  <c:v>42488</c:v>
                </c:pt>
                <c:pt idx="1824">
                  <c:v>42489</c:v>
                </c:pt>
                <c:pt idx="1825">
                  <c:v>42492</c:v>
                </c:pt>
                <c:pt idx="1826">
                  <c:v>42493</c:v>
                </c:pt>
                <c:pt idx="1827">
                  <c:v>42494</c:v>
                </c:pt>
                <c:pt idx="1828">
                  <c:v>42495</c:v>
                </c:pt>
                <c:pt idx="1829">
                  <c:v>42496</c:v>
                </c:pt>
                <c:pt idx="1830">
                  <c:v>42499</c:v>
                </c:pt>
                <c:pt idx="1831">
                  <c:v>42500</c:v>
                </c:pt>
                <c:pt idx="1832">
                  <c:v>42501</c:v>
                </c:pt>
                <c:pt idx="1833">
                  <c:v>42502</c:v>
                </c:pt>
                <c:pt idx="1834">
                  <c:v>42503</c:v>
                </c:pt>
                <c:pt idx="1835">
                  <c:v>42506</c:v>
                </c:pt>
                <c:pt idx="1836">
                  <c:v>42507</c:v>
                </c:pt>
                <c:pt idx="1837">
                  <c:v>42508</c:v>
                </c:pt>
                <c:pt idx="1838">
                  <c:v>42509</c:v>
                </c:pt>
                <c:pt idx="1839">
                  <c:v>42510</c:v>
                </c:pt>
                <c:pt idx="1840">
                  <c:v>42513</c:v>
                </c:pt>
                <c:pt idx="1841">
                  <c:v>42514</c:v>
                </c:pt>
                <c:pt idx="1842">
                  <c:v>42515</c:v>
                </c:pt>
                <c:pt idx="1843">
                  <c:v>42516</c:v>
                </c:pt>
                <c:pt idx="1844">
                  <c:v>42517</c:v>
                </c:pt>
                <c:pt idx="1845">
                  <c:v>42521</c:v>
                </c:pt>
                <c:pt idx="1846">
                  <c:v>42522</c:v>
                </c:pt>
                <c:pt idx="1847">
                  <c:v>42523</c:v>
                </c:pt>
                <c:pt idx="1848">
                  <c:v>42524</c:v>
                </c:pt>
                <c:pt idx="1849">
                  <c:v>42527</c:v>
                </c:pt>
                <c:pt idx="1850">
                  <c:v>42528</c:v>
                </c:pt>
                <c:pt idx="1851">
                  <c:v>42529</c:v>
                </c:pt>
                <c:pt idx="1852">
                  <c:v>42530</c:v>
                </c:pt>
                <c:pt idx="1853">
                  <c:v>42531</c:v>
                </c:pt>
                <c:pt idx="1854">
                  <c:v>42534</c:v>
                </c:pt>
                <c:pt idx="1855">
                  <c:v>42535</c:v>
                </c:pt>
                <c:pt idx="1856">
                  <c:v>42536</c:v>
                </c:pt>
                <c:pt idx="1857">
                  <c:v>42537</c:v>
                </c:pt>
                <c:pt idx="1858">
                  <c:v>42538</c:v>
                </c:pt>
                <c:pt idx="1859">
                  <c:v>42541</c:v>
                </c:pt>
                <c:pt idx="1860">
                  <c:v>42542</c:v>
                </c:pt>
                <c:pt idx="1861">
                  <c:v>42543</c:v>
                </c:pt>
                <c:pt idx="1862">
                  <c:v>42544</c:v>
                </c:pt>
                <c:pt idx="1863">
                  <c:v>42545</c:v>
                </c:pt>
                <c:pt idx="1864">
                  <c:v>42548</c:v>
                </c:pt>
                <c:pt idx="1865">
                  <c:v>42549</c:v>
                </c:pt>
                <c:pt idx="1866">
                  <c:v>42550</c:v>
                </c:pt>
                <c:pt idx="1867">
                  <c:v>42551</c:v>
                </c:pt>
                <c:pt idx="1868">
                  <c:v>42552</c:v>
                </c:pt>
                <c:pt idx="1869">
                  <c:v>42556</c:v>
                </c:pt>
                <c:pt idx="1870">
                  <c:v>42557</c:v>
                </c:pt>
                <c:pt idx="1871">
                  <c:v>42558</c:v>
                </c:pt>
                <c:pt idx="1872">
                  <c:v>42559</c:v>
                </c:pt>
                <c:pt idx="1873">
                  <c:v>42562</c:v>
                </c:pt>
                <c:pt idx="1874">
                  <c:v>42563</c:v>
                </c:pt>
                <c:pt idx="1875">
                  <c:v>42564</c:v>
                </c:pt>
                <c:pt idx="1876">
                  <c:v>42565</c:v>
                </c:pt>
                <c:pt idx="1877">
                  <c:v>42566</c:v>
                </c:pt>
                <c:pt idx="1878">
                  <c:v>42569</c:v>
                </c:pt>
                <c:pt idx="1879">
                  <c:v>42570</c:v>
                </c:pt>
                <c:pt idx="1880">
                  <c:v>42571</c:v>
                </c:pt>
                <c:pt idx="1881">
                  <c:v>42572</c:v>
                </c:pt>
                <c:pt idx="1882">
                  <c:v>42573</c:v>
                </c:pt>
                <c:pt idx="1883">
                  <c:v>42576</c:v>
                </c:pt>
                <c:pt idx="1884">
                  <c:v>42577</c:v>
                </c:pt>
                <c:pt idx="1885">
                  <c:v>42578</c:v>
                </c:pt>
                <c:pt idx="1886">
                  <c:v>42579</c:v>
                </c:pt>
                <c:pt idx="1887">
                  <c:v>42580</c:v>
                </c:pt>
                <c:pt idx="1888">
                  <c:v>42583</c:v>
                </c:pt>
                <c:pt idx="1889">
                  <c:v>42584</c:v>
                </c:pt>
                <c:pt idx="1890">
                  <c:v>42585</c:v>
                </c:pt>
                <c:pt idx="1891">
                  <c:v>42586</c:v>
                </c:pt>
                <c:pt idx="1892">
                  <c:v>42587</c:v>
                </c:pt>
                <c:pt idx="1893">
                  <c:v>42590</c:v>
                </c:pt>
                <c:pt idx="1894">
                  <c:v>42591</c:v>
                </c:pt>
                <c:pt idx="1895">
                  <c:v>42592</c:v>
                </c:pt>
                <c:pt idx="1896">
                  <c:v>42593</c:v>
                </c:pt>
                <c:pt idx="1897">
                  <c:v>42594</c:v>
                </c:pt>
                <c:pt idx="1898">
                  <c:v>42597</c:v>
                </c:pt>
                <c:pt idx="1899">
                  <c:v>42598</c:v>
                </c:pt>
                <c:pt idx="1900">
                  <c:v>42599</c:v>
                </c:pt>
                <c:pt idx="1901">
                  <c:v>42600</c:v>
                </c:pt>
                <c:pt idx="1902">
                  <c:v>42601</c:v>
                </c:pt>
                <c:pt idx="1903">
                  <c:v>42604</c:v>
                </c:pt>
                <c:pt idx="1904">
                  <c:v>42605</c:v>
                </c:pt>
                <c:pt idx="1905">
                  <c:v>42606</c:v>
                </c:pt>
                <c:pt idx="1906">
                  <c:v>42607</c:v>
                </c:pt>
                <c:pt idx="1907">
                  <c:v>42608</c:v>
                </c:pt>
                <c:pt idx="1908">
                  <c:v>42611</c:v>
                </c:pt>
                <c:pt idx="1909">
                  <c:v>42612</c:v>
                </c:pt>
                <c:pt idx="1910">
                  <c:v>42613</c:v>
                </c:pt>
                <c:pt idx="1911">
                  <c:v>42614</c:v>
                </c:pt>
                <c:pt idx="1912">
                  <c:v>42615</c:v>
                </c:pt>
                <c:pt idx="1913">
                  <c:v>42619</c:v>
                </c:pt>
                <c:pt idx="1914">
                  <c:v>42620</c:v>
                </c:pt>
                <c:pt idx="1915">
                  <c:v>42621</c:v>
                </c:pt>
                <c:pt idx="1916">
                  <c:v>42622</c:v>
                </c:pt>
                <c:pt idx="1917">
                  <c:v>42625</c:v>
                </c:pt>
                <c:pt idx="1918">
                  <c:v>42626</c:v>
                </c:pt>
                <c:pt idx="1919">
                  <c:v>42627</c:v>
                </c:pt>
                <c:pt idx="1920">
                  <c:v>42628</c:v>
                </c:pt>
                <c:pt idx="1921">
                  <c:v>42629</c:v>
                </c:pt>
                <c:pt idx="1922">
                  <c:v>42632</c:v>
                </c:pt>
                <c:pt idx="1923">
                  <c:v>42633</c:v>
                </c:pt>
                <c:pt idx="1924">
                  <c:v>42634</c:v>
                </c:pt>
                <c:pt idx="1925">
                  <c:v>42635</c:v>
                </c:pt>
                <c:pt idx="1926">
                  <c:v>42636</c:v>
                </c:pt>
                <c:pt idx="1927">
                  <c:v>42639</c:v>
                </c:pt>
                <c:pt idx="1928">
                  <c:v>42640</c:v>
                </c:pt>
                <c:pt idx="1929">
                  <c:v>42641</c:v>
                </c:pt>
                <c:pt idx="1930">
                  <c:v>42642</c:v>
                </c:pt>
                <c:pt idx="1931">
                  <c:v>42643</c:v>
                </c:pt>
                <c:pt idx="1932">
                  <c:v>42646</c:v>
                </c:pt>
                <c:pt idx="1933">
                  <c:v>42647</c:v>
                </c:pt>
                <c:pt idx="1934">
                  <c:v>42648</c:v>
                </c:pt>
                <c:pt idx="1935">
                  <c:v>42649</c:v>
                </c:pt>
                <c:pt idx="1936">
                  <c:v>42650</c:v>
                </c:pt>
                <c:pt idx="1937">
                  <c:v>42653</c:v>
                </c:pt>
                <c:pt idx="1938">
                  <c:v>42654</c:v>
                </c:pt>
                <c:pt idx="1939">
                  <c:v>42655</c:v>
                </c:pt>
                <c:pt idx="1940">
                  <c:v>42656</c:v>
                </c:pt>
                <c:pt idx="1941">
                  <c:v>42657</c:v>
                </c:pt>
                <c:pt idx="1942">
                  <c:v>42660</c:v>
                </c:pt>
                <c:pt idx="1943">
                  <c:v>42661</c:v>
                </c:pt>
                <c:pt idx="1944">
                  <c:v>42662</c:v>
                </c:pt>
                <c:pt idx="1945">
                  <c:v>42663</c:v>
                </c:pt>
                <c:pt idx="1946">
                  <c:v>42664</c:v>
                </c:pt>
                <c:pt idx="1947">
                  <c:v>42667</c:v>
                </c:pt>
                <c:pt idx="1948">
                  <c:v>42668</c:v>
                </c:pt>
                <c:pt idx="1949">
                  <c:v>42669</c:v>
                </c:pt>
                <c:pt idx="1950">
                  <c:v>42670</c:v>
                </c:pt>
                <c:pt idx="1951">
                  <c:v>42671</c:v>
                </c:pt>
                <c:pt idx="1952">
                  <c:v>42674</c:v>
                </c:pt>
                <c:pt idx="1953">
                  <c:v>42675</c:v>
                </c:pt>
                <c:pt idx="1954">
                  <c:v>42676</c:v>
                </c:pt>
                <c:pt idx="1955">
                  <c:v>42677</c:v>
                </c:pt>
                <c:pt idx="1956">
                  <c:v>42678</c:v>
                </c:pt>
                <c:pt idx="1957">
                  <c:v>42681</c:v>
                </c:pt>
                <c:pt idx="1958">
                  <c:v>42682</c:v>
                </c:pt>
                <c:pt idx="1959">
                  <c:v>42683</c:v>
                </c:pt>
                <c:pt idx="1960">
                  <c:v>42684</c:v>
                </c:pt>
                <c:pt idx="1961">
                  <c:v>42685</c:v>
                </c:pt>
                <c:pt idx="1962">
                  <c:v>42688</c:v>
                </c:pt>
                <c:pt idx="1963">
                  <c:v>42689</c:v>
                </c:pt>
                <c:pt idx="1964">
                  <c:v>42690</c:v>
                </c:pt>
                <c:pt idx="1965">
                  <c:v>42691</c:v>
                </c:pt>
                <c:pt idx="1966">
                  <c:v>42692</c:v>
                </c:pt>
                <c:pt idx="1967">
                  <c:v>42695</c:v>
                </c:pt>
                <c:pt idx="1968">
                  <c:v>42696</c:v>
                </c:pt>
                <c:pt idx="1969">
                  <c:v>42697</c:v>
                </c:pt>
                <c:pt idx="1970">
                  <c:v>42699</c:v>
                </c:pt>
                <c:pt idx="1971">
                  <c:v>42702</c:v>
                </c:pt>
                <c:pt idx="1972">
                  <c:v>42703</c:v>
                </c:pt>
                <c:pt idx="1973">
                  <c:v>42704</c:v>
                </c:pt>
                <c:pt idx="1974">
                  <c:v>42705</c:v>
                </c:pt>
                <c:pt idx="1975">
                  <c:v>42706</c:v>
                </c:pt>
                <c:pt idx="1976">
                  <c:v>42709</c:v>
                </c:pt>
                <c:pt idx="1977">
                  <c:v>42710</c:v>
                </c:pt>
                <c:pt idx="1978">
                  <c:v>42711</c:v>
                </c:pt>
                <c:pt idx="1979">
                  <c:v>42712</c:v>
                </c:pt>
                <c:pt idx="1980">
                  <c:v>42713</c:v>
                </c:pt>
                <c:pt idx="1981">
                  <c:v>42716</c:v>
                </c:pt>
                <c:pt idx="1982">
                  <c:v>42717</c:v>
                </c:pt>
                <c:pt idx="1983">
                  <c:v>42718</c:v>
                </c:pt>
                <c:pt idx="1984">
                  <c:v>42719</c:v>
                </c:pt>
                <c:pt idx="1985">
                  <c:v>42720</c:v>
                </c:pt>
                <c:pt idx="1986">
                  <c:v>42723</c:v>
                </c:pt>
                <c:pt idx="1987">
                  <c:v>42724</c:v>
                </c:pt>
                <c:pt idx="1988">
                  <c:v>42725</c:v>
                </c:pt>
                <c:pt idx="1989">
                  <c:v>42726</c:v>
                </c:pt>
                <c:pt idx="1990">
                  <c:v>42727</c:v>
                </c:pt>
                <c:pt idx="1991">
                  <c:v>42731</c:v>
                </c:pt>
                <c:pt idx="1992">
                  <c:v>42732</c:v>
                </c:pt>
                <c:pt idx="1993">
                  <c:v>42733</c:v>
                </c:pt>
                <c:pt idx="1994">
                  <c:v>42734</c:v>
                </c:pt>
                <c:pt idx="1995">
                  <c:v>42738</c:v>
                </c:pt>
                <c:pt idx="1996">
                  <c:v>42739</c:v>
                </c:pt>
                <c:pt idx="1997">
                  <c:v>42740</c:v>
                </c:pt>
                <c:pt idx="1998">
                  <c:v>42741</c:v>
                </c:pt>
                <c:pt idx="1999">
                  <c:v>42744</c:v>
                </c:pt>
                <c:pt idx="2000">
                  <c:v>42745</c:v>
                </c:pt>
                <c:pt idx="2001">
                  <c:v>42746</c:v>
                </c:pt>
                <c:pt idx="2002">
                  <c:v>42747</c:v>
                </c:pt>
                <c:pt idx="2003">
                  <c:v>42748</c:v>
                </c:pt>
                <c:pt idx="2004">
                  <c:v>42752</c:v>
                </c:pt>
                <c:pt idx="2005">
                  <c:v>42753</c:v>
                </c:pt>
                <c:pt idx="2006">
                  <c:v>42754</c:v>
                </c:pt>
                <c:pt idx="2007">
                  <c:v>42755</c:v>
                </c:pt>
                <c:pt idx="2008">
                  <c:v>42758</c:v>
                </c:pt>
                <c:pt idx="2009">
                  <c:v>42759</c:v>
                </c:pt>
                <c:pt idx="2010">
                  <c:v>42760</c:v>
                </c:pt>
                <c:pt idx="2011">
                  <c:v>42761</c:v>
                </c:pt>
                <c:pt idx="2012">
                  <c:v>42762</c:v>
                </c:pt>
                <c:pt idx="2013">
                  <c:v>42765</c:v>
                </c:pt>
                <c:pt idx="2014">
                  <c:v>42766</c:v>
                </c:pt>
                <c:pt idx="2015">
                  <c:v>42767</c:v>
                </c:pt>
                <c:pt idx="2016">
                  <c:v>42768</c:v>
                </c:pt>
                <c:pt idx="2017">
                  <c:v>42769</c:v>
                </c:pt>
                <c:pt idx="2018">
                  <c:v>42772</c:v>
                </c:pt>
                <c:pt idx="2019">
                  <c:v>42773</c:v>
                </c:pt>
                <c:pt idx="2020">
                  <c:v>42774</c:v>
                </c:pt>
                <c:pt idx="2021">
                  <c:v>42775</c:v>
                </c:pt>
                <c:pt idx="2022">
                  <c:v>42776</c:v>
                </c:pt>
                <c:pt idx="2023">
                  <c:v>42779</c:v>
                </c:pt>
                <c:pt idx="2024">
                  <c:v>42780</c:v>
                </c:pt>
                <c:pt idx="2025">
                  <c:v>42781</c:v>
                </c:pt>
                <c:pt idx="2026">
                  <c:v>42782</c:v>
                </c:pt>
                <c:pt idx="2027">
                  <c:v>42783</c:v>
                </c:pt>
                <c:pt idx="2028">
                  <c:v>42787</c:v>
                </c:pt>
                <c:pt idx="2029">
                  <c:v>42788</c:v>
                </c:pt>
                <c:pt idx="2030">
                  <c:v>42789</c:v>
                </c:pt>
                <c:pt idx="2031">
                  <c:v>42790</c:v>
                </c:pt>
                <c:pt idx="2032">
                  <c:v>42793</c:v>
                </c:pt>
                <c:pt idx="2033">
                  <c:v>42794</c:v>
                </c:pt>
                <c:pt idx="2034">
                  <c:v>42795</c:v>
                </c:pt>
                <c:pt idx="2035">
                  <c:v>42796</c:v>
                </c:pt>
                <c:pt idx="2036">
                  <c:v>42797</c:v>
                </c:pt>
                <c:pt idx="2037">
                  <c:v>42800</c:v>
                </c:pt>
                <c:pt idx="2038">
                  <c:v>42801</c:v>
                </c:pt>
                <c:pt idx="2039">
                  <c:v>42802</c:v>
                </c:pt>
                <c:pt idx="2040">
                  <c:v>42803</c:v>
                </c:pt>
                <c:pt idx="2041">
                  <c:v>42804</c:v>
                </c:pt>
                <c:pt idx="2042">
                  <c:v>42807</c:v>
                </c:pt>
                <c:pt idx="2043">
                  <c:v>42808</c:v>
                </c:pt>
                <c:pt idx="2044">
                  <c:v>42809</c:v>
                </c:pt>
                <c:pt idx="2045">
                  <c:v>42810</c:v>
                </c:pt>
                <c:pt idx="2046">
                  <c:v>42811</c:v>
                </c:pt>
                <c:pt idx="2047">
                  <c:v>42814</c:v>
                </c:pt>
                <c:pt idx="2048">
                  <c:v>42815</c:v>
                </c:pt>
                <c:pt idx="2049">
                  <c:v>42816</c:v>
                </c:pt>
                <c:pt idx="2050">
                  <c:v>42817</c:v>
                </c:pt>
                <c:pt idx="2051">
                  <c:v>42818</c:v>
                </c:pt>
                <c:pt idx="2052">
                  <c:v>42821</c:v>
                </c:pt>
                <c:pt idx="2053">
                  <c:v>42822</c:v>
                </c:pt>
                <c:pt idx="2054">
                  <c:v>42823</c:v>
                </c:pt>
                <c:pt idx="2055">
                  <c:v>42824</c:v>
                </c:pt>
                <c:pt idx="2056">
                  <c:v>42825</c:v>
                </c:pt>
                <c:pt idx="2057">
                  <c:v>42828</c:v>
                </c:pt>
                <c:pt idx="2058">
                  <c:v>42829</c:v>
                </c:pt>
                <c:pt idx="2059">
                  <c:v>42830</c:v>
                </c:pt>
                <c:pt idx="2060">
                  <c:v>42831</c:v>
                </c:pt>
                <c:pt idx="2061">
                  <c:v>42832</c:v>
                </c:pt>
                <c:pt idx="2062">
                  <c:v>42835</c:v>
                </c:pt>
                <c:pt idx="2063">
                  <c:v>42836</c:v>
                </c:pt>
                <c:pt idx="2064">
                  <c:v>42837</c:v>
                </c:pt>
                <c:pt idx="2065">
                  <c:v>42838</c:v>
                </c:pt>
                <c:pt idx="2066">
                  <c:v>42842</c:v>
                </c:pt>
                <c:pt idx="2067">
                  <c:v>42843</c:v>
                </c:pt>
                <c:pt idx="2068">
                  <c:v>42844</c:v>
                </c:pt>
                <c:pt idx="2069">
                  <c:v>42845</c:v>
                </c:pt>
                <c:pt idx="2070">
                  <c:v>42846</c:v>
                </c:pt>
                <c:pt idx="2071">
                  <c:v>42849</c:v>
                </c:pt>
                <c:pt idx="2072">
                  <c:v>42850</c:v>
                </c:pt>
                <c:pt idx="2073">
                  <c:v>42851</c:v>
                </c:pt>
                <c:pt idx="2074">
                  <c:v>42852</c:v>
                </c:pt>
                <c:pt idx="2075">
                  <c:v>42853</c:v>
                </c:pt>
                <c:pt idx="2076">
                  <c:v>42856</c:v>
                </c:pt>
                <c:pt idx="2077">
                  <c:v>42857</c:v>
                </c:pt>
                <c:pt idx="2078">
                  <c:v>42858</c:v>
                </c:pt>
                <c:pt idx="2079">
                  <c:v>42859</c:v>
                </c:pt>
                <c:pt idx="2080">
                  <c:v>42860</c:v>
                </c:pt>
                <c:pt idx="2081">
                  <c:v>42863</c:v>
                </c:pt>
                <c:pt idx="2082">
                  <c:v>42864</c:v>
                </c:pt>
                <c:pt idx="2083">
                  <c:v>42865</c:v>
                </c:pt>
                <c:pt idx="2084">
                  <c:v>42866</c:v>
                </c:pt>
                <c:pt idx="2085">
                  <c:v>42867</c:v>
                </c:pt>
                <c:pt idx="2086">
                  <c:v>42870</c:v>
                </c:pt>
                <c:pt idx="2087">
                  <c:v>42871</c:v>
                </c:pt>
                <c:pt idx="2088">
                  <c:v>42872</c:v>
                </c:pt>
                <c:pt idx="2089">
                  <c:v>42873</c:v>
                </c:pt>
                <c:pt idx="2090">
                  <c:v>42874</c:v>
                </c:pt>
                <c:pt idx="2091">
                  <c:v>42877</c:v>
                </c:pt>
                <c:pt idx="2092">
                  <c:v>42878</c:v>
                </c:pt>
                <c:pt idx="2093">
                  <c:v>42879</c:v>
                </c:pt>
                <c:pt idx="2094">
                  <c:v>42880</c:v>
                </c:pt>
                <c:pt idx="2095">
                  <c:v>42881</c:v>
                </c:pt>
                <c:pt idx="2096">
                  <c:v>42885</c:v>
                </c:pt>
                <c:pt idx="2097">
                  <c:v>42886</c:v>
                </c:pt>
                <c:pt idx="2098">
                  <c:v>42887</c:v>
                </c:pt>
                <c:pt idx="2099">
                  <c:v>42888</c:v>
                </c:pt>
                <c:pt idx="2100">
                  <c:v>42891</c:v>
                </c:pt>
                <c:pt idx="2101">
                  <c:v>42892</c:v>
                </c:pt>
                <c:pt idx="2102">
                  <c:v>42893</c:v>
                </c:pt>
                <c:pt idx="2103">
                  <c:v>42894</c:v>
                </c:pt>
                <c:pt idx="2104">
                  <c:v>42895</c:v>
                </c:pt>
                <c:pt idx="2105">
                  <c:v>42898</c:v>
                </c:pt>
                <c:pt idx="2106">
                  <c:v>42899</c:v>
                </c:pt>
                <c:pt idx="2107">
                  <c:v>42900</c:v>
                </c:pt>
                <c:pt idx="2108">
                  <c:v>42901</c:v>
                </c:pt>
                <c:pt idx="2109">
                  <c:v>42902</c:v>
                </c:pt>
                <c:pt idx="2110">
                  <c:v>42905</c:v>
                </c:pt>
                <c:pt idx="2111">
                  <c:v>42906</c:v>
                </c:pt>
                <c:pt idx="2112">
                  <c:v>42907</c:v>
                </c:pt>
                <c:pt idx="2113">
                  <c:v>42908</c:v>
                </c:pt>
                <c:pt idx="2114">
                  <c:v>42909</c:v>
                </c:pt>
                <c:pt idx="2115">
                  <c:v>42912</c:v>
                </c:pt>
                <c:pt idx="2116">
                  <c:v>42913</c:v>
                </c:pt>
                <c:pt idx="2117">
                  <c:v>42914</c:v>
                </c:pt>
                <c:pt idx="2118">
                  <c:v>42915</c:v>
                </c:pt>
                <c:pt idx="2119">
                  <c:v>42916</c:v>
                </c:pt>
                <c:pt idx="2120">
                  <c:v>42919</c:v>
                </c:pt>
                <c:pt idx="2121">
                  <c:v>42921</c:v>
                </c:pt>
                <c:pt idx="2122">
                  <c:v>42922</c:v>
                </c:pt>
                <c:pt idx="2123">
                  <c:v>42923</c:v>
                </c:pt>
                <c:pt idx="2124">
                  <c:v>42926</c:v>
                </c:pt>
                <c:pt idx="2125">
                  <c:v>42927</c:v>
                </c:pt>
                <c:pt idx="2126">
                  <c:v>42928</c:v>
                </c:pt>
                <c:pt idx="2127">
                  <c:v>42929</c:v>
                </c:pt>
                <c:pt idx="2128">
                  <c:v>42930</c:v>
                </c:pt>
                <c:pt idx="2129">
                  <c:v>42933</c:v>
                </c:pt>
                <c:pt idx="2130">
                  <c:v>42934</c:v>
                </c:pt>
                <c:pt idx="2131">
                  <c:v>42935</c:v>
                </c:pt>
                <c:pt idx="2132">
                  <c:v>42936</c:v>
                </c:pt>
                <c:pt idx="2133">
                  <c:v>42937</c:v>
                </c:pt>
                <c:pt idx="2134">
                  <c:v>42940</c:v>
                </c:pt>
                <c:pt idx="2135">
                  <c:v>42941</c:v>
                </c:pt>
                <c:pt idx="2136">
                  <c:v>42942</c:v>
                </c:pt>
                <c:pt idx="2137">
                  <c:v>42943</c:v>
                </c:pt>
                <c:pt idx="2138">
                  <c:v>42944</c:v>
                </c:pt>
                <c:pt idx="2139">
                  <c:v>42947</c:v>
                </c:pt>
                <c:pt idx="2140">
                  <c:v>42948</c:v>
                </c:pt>
                <c:pt idx="2141">
                  <c:v>42949</c:v>
                </c:pt>
                <c:pt idx="2142">
                  <c:v>42950</c:v>
                </c:pt>
                <c:pt idx="2143">
                  <c:v>42951</c:v>
                </c:pt>
                <c:pt idx="2144">
                  <c:v>42954</c:v>
                </c:pt>
                <c:pt idx="2145">
                  <c:v>42955</c:v>
                </c:pt>
                <c:pt idx="2146">
                  <c:v>42956</c:v>
                </c:pt>
                <c:pt idx="2147">
                  <c:v>42957</c:v>
                </c:pt>
                <c:pt idx="2148">
                  <c:v>42958</c:v>
                </c:pt>
                <c:pt idx="2149">
                  <c:v>42961</c:v>
                </c:pt>
                <c:pt idx="2150">
                  <c:v>42962</c:v>
                </c:pt>
                <c:pt idx="2151">
                  <c:v>42963</c:v>
                </c:pt>
                <c:pt idx="2152">
                  <c:v>42964</c:v>
                </c:pt>
                <c:pt idx="2153">
                  <c:v>42965</c:v>
                </c:pt>
                <c:pt idx="2154">
                  <c:v>42968</c:v>
                </c:pt>
                <c:pt idx="2155">
                  <c:v>42969</c:v>
                </c:pt>
                <c:pt idx="2156">
                  <c:v>42970</c:v>
                </c:pt>
                <c:pt idx="2157">
                  <c:v>42971</c:v>
                </c:pt>
                <c:pt idx="2158">
                  <c:v>42972</c:v>
                </c:pt>
                <c:pt idx="2159">
                  <c:v>42975</c:v>
                </c:pt>
                <c:pt idx="2160">
                  <c:v>42976</c:v>
                </c:pt>
                <c:pt idx="2161">
                  <c:v>42977</c:v>
                </c:pt>
                <c:pt idx="2162">
                  <c:v>42978</c:v>
                </c:pt>
                <c:pt idx="2163">
                  <c:v>42979</c:v>
                </c:pt>
                <c:pt idx="2164">
                  <c:v>42983</c:v>
                </c:pt>
                <c:pt idx="2165">
                  <c:v>42984</c:v>
                </c:pt>
                <c:pt idx="2166">
                  <c:v>42985</c:v>
                </c:pt>
                <c:pt idx="2167">
                  <c:v>42986</c:v>
                </c:pt>
                <c:pt idx="2168">
                  <c:v>42989</c:v>
                </c:pt>
                <c:pt idx="2169">
                  <c:v>42990</c:v>
                </c:pt>
                <c:pt idx="2170">
                  <c:v>42991</c:v>
                </c:pt>
                <c:pt idx="2171">
                  <c:v>42992</c:v>
                </c:pt>
                <c:pt idx="2172">
                  <c:v>42993</c:v>
                </c:pt>
                <c:pt idx="2173">
                  <c:v>42996</c:v>
                </c:pt>
                <c:pt idx="2174">
                  <c:v>42997</c:v>
                </c:pt>
                <c:pt idx="2175">
                  <c:v>42998</c:v>
                </c:pt>
                <c:pt idx="2176">
                  <c:v>42999</c:v>
                </c:pt>
                <c:pt idx="2177">
                  <c:v>43000</c:v>
                </c:pt>
                <c:pt idx="2178">
                  <c:v>43003</c:v>
                </c:pt>
                <c:pt idx="2179">
                  <c:v>43004</c:v>
                </c:pt>
                <c:pt idx="2180">
                  <c:v>43005</c:v>
                </c:pt>
                <c:pt idx="2181">
                  <c:v>43006</c:v>
                </c:pt>
                <c:pt idx="2182">
                  <c:v>43007</c:v>
                </c:pt>
                <c:pt idx="2183">
                  <c:v>43010</c:v>
                </c:pt>
                <c:pt idx="2184">
                  <c:v>43011</c:v>
                </c:pt>
                <c:pt idx="2185">
                  <c:v>43012</c:v>
                </c:pt>
                <c:pt idx="2186">
                  <c:v>43013</c:v>
                </c:pt>
                <c:pt idx="2187">
                  <c:v>43014</c:v>
                </c:pt>
                <c:pt idx="2188">
                  <c:v>43017</c:v>
                </c:pt>
                <c:pt idx="2189">
                  <c:v>43018</c:v>
                </c:pt>
                <c:pt idx="2190">
                  <c:v>43019</c:v>
                </c:pt>
                <c:pt idx="2191">
                  <c:v>43020</c:v>
                </c:pt>
                <c:pt idx="2192">
                  <c:v>43021</c:v>
                </c:pt>
                <c:pt idx="2193">
                  <c:v>43024</c:v>
                </c:pt>
                <c:pt idx="2194">
                  <c:v>43025</c:v>
                </c:pt>
                <c:pt idx="2195">
                  <c:v>43026</c:v>
                </c:pt>
                <c:pt idx="2196">
                  <c:v>43027</c:v>
                </c:pt>
                <c:pt idx="2197">
                  <c:v>43028</c:v>
                </c:pt>
                <c:pt idx="2198">
                  <c:v>43031</c:v>
                </c:pt>
                <c:pt idx="2199">
                  <c:v>43032</c:v>
                </c:pt>
                <c:pt idx="2200">
                  <c:v>43033</c:v>
                </c:pt>
                <c:pt idx="2201">
                  <c:v>43034</c:v>
                </c:pt>
                <c:pt idx="2202">
                  <c:v>43035</c:v>
                </c:pt>
                <c:pt idx="2203">
                  <c:v>43038</c:v>
                </c:pt>
                <c:pt idx="2204">
                  <c:v>43039</c:v>
                </c:pt>
                <c:pt idx="2205">
                  <c:v>43040</c:v>
                </c:pt>
                <c:pt idx="2206">
                  <c:v>43041</c:v>
                </c:pt>
                <c:pt idx="2207">
                  <c:v>43042</c:v>
                </c:pt>
                <c:pt idx="2208">
                  <c:v>43045</c:v>
                </c:pt>
                <c:pt idx="2209">
                  <c:v>43046</c:v>
                </c:pt>
                <c:pt idx="2210">
                  <c:v>43047</c:v>
                </c:pt>
                <c:pt idx="2211">
                  <c:v>43048</c:v>
                </c:pt>
                <c:pt idx="2212">
                  <c:v>43049</c:v>
                </c:pt>
                <c:pt idx="2213">
                  <c:v>43052</c:v>
                </c:pt>
                <c:pt idx="2214">
                  <c:v>43053</c:v>
                </c:pt>
                <c:pt idx="2215">
                  <c:v>43054</c:v>
                </c:pt>
                <c:pt idx="2216">
                  <c:v>43055</c:v>
                </c:pt>
                <c:pt idx="2217">
                  <c:v>43056</c:v>
                </c:pt>
                <c:pt idx="2218">
                  <c:v>43059</c:v>
                </c:pt>
                <c:pt idx="2219">
                  <c:v>43060</c:v>
                </c:pt>
                <c:pt idx="2220">
                  <c:v>43061</c:v>
                </c:pt>
                <c:pt idx="2221">
                  <c:v>43063</c:v>
                </c:pt>
                <c:pt idx="2222">
                  <c:v>43066</c:v>
                </c:pt>
                <c:pt idx="2223">
                  <c:v>43067</c:v>
                </c:pt>
                <c:pt idx="2224">
                  <c:v>43068</c:v>
                </c:pt>
                <c:pt idx="2225">
                  <c:v>43069</c:v>
                </c:pt>
                <c:pt idx="2226">
                  <c:v>43070</c:v>
                </c:pt>
                <c:pt idx="2227">
                  <c:v>43073</c:v>
                </c:pt>
                <c:pt idx="2228">
                  <c:v>43074</c:v>
                </c:pt>
                <c:pt idx="2229">
                  <c:v>43075</c:v>
                </c:pt>
                <c:pt idx="2230">
                  <c:v>43076</c:v>
                </c:pt>
                <c:pt idx="2231">
                  <c:v>43077</c:v>
                </c:pt>
                <c:pt idx="2232">
                  <c:v>43080</c:v>
                </c:pt>
                <c:pt idx="2233">
                  <c:v>43081</c:v>
                </c:pt>
                <c:pt idx="2234">
                  <c:v>43082</c:v>
                </c:pt>
                <c:pt idx="2235">
                  <c:v>43083</c:v>
                </c:pt>
                <c:pt idx="2236">
                  <c:v>43084</c:v>
                </c:pt>
                <c:pt idx="2237">
                  <c:v>43087</c:v>
                </c:pt>
                <c:pt idx="2238">
                  <c:v>43088</c:v>
                </c:pt>
                <c:pt idx="2239">
                  <c:v>43089</c:v>
                </c:pt>
                <c:pt idx="2240">
                  <c:v>43090</c:v>
                </c:pt>
                <c:pt idx="2241">
                  <c:v>43091</c:v>
                </c:pt>
                <c:pt idx="2242">
                  <c:v>43095</c:v>
                </c:pt>
                <c:pt idx="2243">
                  <c:v>43096</c:v>
                </c:pt>
                <c:pt idx="2244">
                  <c:v>43097</c:v>
                </c:pt>
                <c:pt idx="2245">
                  <c:v>43098</c:v>
                </c:pt>
                <c:pt idx="2246">
                  <c:v>43102</c:v>
                </c:pt>
                <c:pt idx="2247">
                  <c:v>43103</c:v>
                </c:pt>
                <c:pt idx="2248">
                  <c:v>43104</c:v>
                </c:pt>
                <c:pt idx="2249">
                  <c:v>43105</c:v>
                </c:pt>
                <c:pt idx="2250">
                  <c:v>43108</c:v>
                </c:pt>
                <c:pt idx="2251">
                  <c:v>43109</c:v>
                </c:pt>
                <c:pt idx="2252">
                  <c:v>43110</c:v>
                </c:pt>
                <c:pt idx="2253">
                  <c:v>43111</c:v>
                </c:pt>
                <c:pt idx="2254">
                  <c:v>43112</c:v>
                </c:pt>
                <c:pt idx="2255">
                  <c:v>43116</c:v>
                </c:pt>
                <c:pt idx="2256">
                  <c:v>43117</c:v>
                </c:pt>
                <c:pt idx="2257">
                  <c:v>43118</c:v>
                </c:pt>
                <c:pt idx="2258">
                  <c:v>43119</c:v>
                </c:pt>
                <c:pt idx="2259">
                  <c:v>43122</c:v>
                </c:pt>
                <c:pt idx="2260">
                  <c:v>43123</c:v>
                </c:pt>
                <c:pt idx="2261">
                  <c:v>43124</c:v>
                </c:pt>
                <c:pt idx="2262">
                  <c:v>43125</c:v>
                </c:pt>
                <c:pt idx="2263">
                  <c:v>43126</c:v>
                </c:pt>
                <c:pt idx="2264">
                  <c:v>43129</c:v>
                </c:pt>
                <c:pt idx="2265">
                  <c:v>43130</c:v>
                </c:pt>
                <c:pt idx="2266">
                  <c:v>43131</c:v>
                </c:pt>
                <c:pt idx="2267">
                  <c:v>43132</c:v>
                </c:pt>
                <c:pt idx="2268">
                  <c:v>43133</c:v>
                </c:pt>
                <c:pt idx="2269">
                  <c:v>43136</c:v>
                </c:pt>
                <c:pt idx="2270">
                  <c:v>43137</c:v>
                </c:pt>
                <c:pt idx="2271">
                  <c:v>43138</c:v>
                </c:pt>
                <c:pt idx="2272">
                  <c:v>43139</c:v>
                </c:pt>
                <c:pt idx="2273">
                  <c:v>43140</c:v>
                </c:pt>
                <c:pt idx="2274">
                  <c:v>43143</c:v>
                </c:pt>
                <c:pt idx="2275">
                  <c:v>43144</c:v>
                </c:pt>
                <c:pt idx="2276">
                  <c:v>43145</c:v>
                </c:pt>
                <c:pt idx="2277">
                  <c:v>43146</c:v>
                </c:pt>
                <c:pt idx="2278">
                  <c:v>43147</c:v>
                </c:pt>
                <c:pt idx="2279">
                  <c:v>43151</c:v>
                </c:pt>
                <c:pt idx="2280">
                  <c:v>43152</c:v>
                </c:pt>
                <c:pt idx="2281">
                  <c:v>43153</c:v>
                </c:pt>
                <c:pt idx="2282">
                  <c:v>43154</c:v>
                </c:pt>
                <c:pt idx="2283">
                  <c:v>43157</c:v>
                </c:pt>
                <c:pt idx="2284">
                  <c:v>43158</c:v>
                </c:pt>
                <c:pt idx="2285">
                  <c:v>43159</c:v>
                </c:pt>
                <c:pt idx="2286">
                  <c:v>43160</c:v>
                </c:pt>
                <c:pt idx="2287">
                  <c:v>43161</c:v>
                </c:pt>
                <c:pt idx="2288">
                  <c:v>43164</c:v>
                </c:pt>
                <c:pt idx="2289">
                  <c:v>43165</c:v>
                </c:pt>
                <c:pt idx="2290">
                  <c:v>43166</c:v>
                </c:pt>
                <c:pt idx="2291">
                  <c:v>43167</c:v>
                </c:pt>
                <c:pt idx="2292">
                  <c:v>43168</c:v>
                </c:pt>
                <c:pt idx="2293">
                  <c:v>43171</c:v>
                </c:pt>
                <c:pt idx="2294">
                  <c:v>43172</c:v>
                </c:pt>
                <c:pt idx="2295">
                  <c:v>43173</c:v>
                </c:pt>
                <c:pt idx="2296">
                  <c:v>43174</c:v>
                </c:pt>
                <c:pt idx="2297">
                  <c:v>43175</c:v>
                </c:pt>
                <c:pt idx="2298">
                  <c:v>43178</c:v>
                </c:pt>
                <c:pt idx="2299">
                  <c:v>43179</c:v>
                </c:pt>
                <c:pt idx="2300">
                  <c:v>43180</c:v>
                </c:pt>
                <c:pt idx="2301">
                  <c:v>43181</c:v>
                </c:pt>
                <c:pt idx="2302">
                  <c:v>43182</c:v>
                </c:pt>
                <c:pt idx="2303">
                  <c:v>43185</c:v>
                </c:pt>
                <c:pt idx="2304">
                  <c:v>43186</c:v>
                </c:pt>
                <c:pt idx="2305">
                  <c:v>43187</c:v>
                </c:pt>
                <c:pt idx="2306">
                  <c:v>43188</c:v>
                </c:pt>
                <c:pt idx="2307">
                  <c:v>43192</c:v>
                </c:pt>
                <c:pt idx="2308">
                  <c:v>43193</c:v>
                </c:pt>
                <c:pt idx="2309">
                  <c:v>43194</c:v>
                </c:pt>
                <c:pt idx="2310">
                  <c:v>43195</c:v>
                </c:pt>
                <c:pt idx="2311">
                  <c:v>43196</c:v>
                </c:pt>
                <c:pt idx="2312">
                  <c:v>43199</c:v>
                </c:pt>
                <c:pt idx="2313">
                  <c:v>43200</c:v>
                </c:pt>
                <c:pt idx="2314">
                  <c:v>43201</c:v>
                </c:pt>
                <c:pt idx="2315">
                  <c:v>43202</c:v>
                </c:pt>
                <c:pt idx="2316">
                  <c:v>43203</c:v>
                </c:pt>
                <c:pt idx="2317">
                  <c:v>43206</c:v>
                </c:pt>
                <c:pt idx="2318">
                  <c:v>43207</c:v>
                </c:pt>
                <c:pt idx="2319">
                  <c:v>43208</c:v>
                </c:pt>
                <c:pt idx="2320">
                  <c:v>43209</c:v>
                </c:pt>
                <c:pt idx="2321">
                  <c:v>43210</c:v>
                </c:pt>
                <c:pt idx="2322">
                  <c:v>43213</c:v>
                </c:pt>
                <c:pt idx="2323">
                  <c:v>43214</c:v>
                </c:pt>
                <c:pt idx="2324">
                  <c:v>43215</c:v>
                </c:pt>
                <c:pt idx="2325">
                  <c:v>43216</c:v>
                </c:pt>
                <c:pt idx="2326">
                  <c:v>43217</c:v>
                </c:pt>
                <c:pt idx="2327">
                  <c:v>43220</c:v>
                </c:pt>
                <c:pt idx="2328">
                  <c:v>43221</c:v>
                </c:pt>
                <c:pt idx="2329">
                  <c:v>43222</c:v>
                </c:pt>
                <c:pt idx="2330">
                  <c:v>43223</c:v>
                </c:pt>
                <c:pt idx="2331">
                  <c:v>43224</c:v>
                </c:pt>
                <c:pt idx="2332">
                  <c:v>43227</c:v>
                </c:pt>
                <c:pt idx="2333">
                  <c:v>43228</c:v>
                </c:pt>
                <c:pt idx="2334">
                  <c:v>43229</c:v>
                </c:pt>
                <c:pt idx="2335">
                  <c:v>43230</c:v>
                </c:pt>
                <c:pt idx="2336">
                  <c:v>43231</c:v>
                </c:pt>
                <c:pt idx="2337">
                  <c:v>43234</c:v>
                </c:pt>
                <c:pt idx="2338">
                  <c:v>43235</c:v>
                </c:pt>
                <c:pt idx="2339">
                  <c:v>43236</c:v>
                </c:pt>
                <c:pt idx="2340">
                  <c:v>43237</c:v>
                </c:pt>
                <c:pt idx="2341">
                  <c:v>43238</c:v>
                </c:pt>
                <c:pt idx="2342">
                  <c:v>43241</c:v>
                </c:pt>
                <c:pt idx="2343">
                  <c:v>43242</c:v>
                </c:pt>
                <c:pt idx="2344">
                  <c:v>43243</c:v>
                </c:pt>
                <c:pt idx="2345">
                  <c:v>43244</c:v>
                </c:pt>
                <c:pt idx="2346">
                  <c:v>43245</c:v>
                </c:pt>
                <c:pt idx="2347">
                  <c:v>43249</c:v>
                </c:pt>
                <c:pt idx="2348">
                  <c:v>43250</c:v>
                </c:pt>
                <c:pt idx="2349">
                  <c:v>43251</c:v>
                </c:pt>
                <c:pt idx="2350">
                  <c:v>43252</c:v>
                </c:pt>
                <c:pt idx="2351">
                  <c:v>43255</c:v>
                </c:pt>
                <c:pt idx="2352">
                  <c:v>43256</c:v>
                </c:pt>
                <c:pt idx="2353">
                  <c:v>43257</c:v>
                </c:pt>
                <c:pt idx="2354">
                  <c:v>43258</c:v>
                </c:pt>
                <c:pt idx="2355">
                  <c:v>43259</c:v>
                </c:pt>
                <c:pt idx="2356">
                  <c:v>43262</c:v>
                </c:pt>
                <c:pt idx="2357">
                  <c:v>43263</c:v>
                </c:pt>
                <c:pt idx="2358">
                  <c:v>43264</c:v>
                </c:pt>
                <c:pt idx="2359">
                  <c:v>43265</c:v>
                </c:pt>
                <c:pt idx="2360">
                  <c:v>43266</c:v>
                </c:pt>
                <c:pt idx="2361">
                  <c:v>43269</c:v>
                </c:pt>
                <c:pt idx="2362">
                  <c:v>43270</c:v>
                </c:pt>
                <c:pt idx="2363">
                  <c:v>43271</c:v>
                </c:pt>
                <c:pt idx="2364">
                  <c:v>43272</c:v>
                </c:pt>
                <c:pt idx="2365">
                  <c:v>43273</c:v>
                </c:pt>
                <c:pt idx="2366">
                  <c:v>43276</c:v>
                </c:pt>
                <c:pt idx="2367">
                  <c:v>43277</c:v>
                </c:pt>
                <c:pt idx="2368">
                  <c:v>43278</c:v>
                </c:pt>
                <c:pt idx="2369">
                  <c:v>43279</c:v>
                </c:pt>
                <c:pt idx="2370">
                  <c:v>43280</c:v>
                </c:pt>
                <c:pt idx="2371">
                  <c:v>43283</c:v>
                </c:pt>
                <c:pt idx="2372">
                  <c:v>43284</c:v>
                </c:pt>
                <c:pt idx="2373">
                  <c:v>43286</c:v>
                </c:pt>
                <c:pt idx="2374">
                  <c:v>43287</c:v>
                </c:pt>
                <c:pt idx="2375">
                  <c:v>43290</c:v>
                </c:pt>
                <c:pt idx="2376">
                  <c:v>43291</c:v>
                </c:pt>
                <c:pt idx="2377">
                  <c:v>43292</c:v>
                </c:pt>
                <c:pt idx="2378">
                  <c:v>43293</c:v>
                </c:pt>
                <c:pt idx="2379">
                  <c:v>43294</c:v>
                </c:pt>
                <c:pt idx="2380">
                  <c:v>43297</c:v>
                </c:pt>
                <c:pt idx="2381">
                  <c:v>43298</c:v>
                </c:pt>
                <c:pt idx="2382">
                  <c:v>43299</c:v>
                </c:pt>
                <c:pt idx="2383">
                  <c:v>43300</c:v>
                </c:pt>
                <c:pt idx="2384">
                  <c:v>43301</c:v>
                </c:pt>
                <c:pt idx="2385">
                  <c:v>43304</c:v>
                </c:pt>
                <c:pt idx="2386">
                  <c:v>43305</c:v>
                </c:pt>
                <c:pt idx="2387">
                  <c:v>43306</c:v>
                </c:pt>
                <c:pt idx="2388">
                  <c:v>43307</c:v>
                </c:pt>
                <c:pt idx="2389">
                  <c:v>43308</c:v>
                </c:pt>
                <c:pt idx="2390">
                  <c:v>43311</c:v>
                </c:pt>
                <c:pt idx="2391">
                  <c:v>43312</c:v>
                </c:pt>
                <c:pt idx="2392">
                  <c:v>43313</c:v>
                </c:pt>
                <c:pt idx="2393">
                  <c:v>43314</c:v>
                </c:pt>
                <c:pt idx="2394">
                  <c:v>43315</c:v>
                </c:pt>
                <c:pt idx="2395">
                  <c:v>43318</c:v>
                </c:pt>
                <c:pt idx="2396">
                  <c:v>43319</c:v>
                </c:pt>
                <c:pt idx="2397">
                  <c:v>43320</c:v>
                </c:pt>
                <c:pt idx="2398">
                  <c:v>43321</c:v>
                </c:pt>
                <c:pt idx="2399">
                  <c:v>43322</c:v>
                </c:pt>
                <c:pt idx="2400">
                  <c:v>43325</c:v>
                </c:pt>
                <c:pt idx="2401">
                  <c:v>43326</c:v>
                </c:pt>
                <c:pt idx="2402">
                  <c:v>43327</c:v>
                </c:pt>
                <c:pt idx="2403">
                  <c:v>43328</c:v>
                </c:pt>
                <c:pt idx="2404">
                  <c:v>43329</c:v>
                </c:pt>
                <c:pt idx="2405">
                  <c:v>43332</c:v>
                </c:pt>
                <c:pt idx="2406">
                  <c:v>43333</c:v>
                </c:pt>
                <c:pt idx="2407">
                  <c:v>43334</c:v>
                </c:pt>
                <c:pt idx="2408">
                  <c:v>43335</c:v>
                </c:pt>
                <c:pt idx="2409">
                  <c:v>43336</c:v>
                </c:pt>
                <c:pt idx="2410">
                  <c:v>43339</c:v>
                </c:pt>
                <c:pt idx="2411">
                  <c:v>43340</c:v>
                </c:pt>
                <c:pt idx="2412">
                  <c:v>43341</c:v>
                </c:pt>
                <c:pt idx="2413">
                  <c:v>43342</c:v>
                </c:pt>
                <c:pt idx="2414">
                  <c:v>43343</c:v>
                </c:pt>
                <c:pt idx="2415">
                  <c:v>43347</c:v>
                </c:pt>
                <c:pt idx="2416">
                  <c:v>43348</c:v>
                </c:pt>
                <c:pt idx="2417">
                  <c:v>43349</c:v>
                </c:pt>
                <c:pt idx="2418">
                  <c:v>43350</c:v>
                </c:pt>
                <c:pt idx="2419">
                  <c:v>43353</c:v>
                </c:pt>
                <c:pt idx="2420">
                  <c:v>43354</c:v>
                </c:pt>
                <c:pt idx="2421">
                  <c:v>43355</c:v>
                </c:pt>
                <c:pt idx="2422">
                  <c:v>43356</c:v>
                </c:pt>
                <c:pt idx="2423">
                  <c:v>43357</c:v>
                </c:pt>
                <c:pt idx="2424">
                  <c:v>43360</c:v>
                </c:pt>
                <c:pt idx="2425">
                  <c:v>43361</c:v>
                </c:pt>
                <c:pt idx="2426">
                  <c:v>43362</c:v>
                </c:pt>
                <c:pt idx="2427">
                  <c:v>43363</c:v>
                </c:pt>
                <c:pt idx="2428">
                  <c:v>43364</c:v>
                </c:pt>
                <c:pt idx="2429">
                  <c:v>43367</c:v>
                </c:pt>
                <c:pt idx="2430">
                  <c:v>43368</c:v>
                </c:pt>
                <c:pt idx="2431">
                  <c:v>43369</c:v>
                </c:pt>
                <c:pt idx="2432">
                  <c:v>43370</c:v>
                </c:pt>
                <c:pt idx="2433">
                  <c:v>43371</c:v>
                </c:pt>
                <c:pt idx="2434">
                  <c:v>43374</c:v>
                </c:pt>
                <c:pt idx="2435">
                  <c:v>43375</c:v>
                </c:pt>
                <c:pt idx="2436">
                  <c:v>43376</c:v>
                </c:pt>
                <c:pt idx="2437">
                  <c:v>43377</c:v>
                </c:pt>
                <c:pt idx="2438">
                  <c:v>43378</c:v>
                </c:pt>
                <c:pt idx="2439">
                  <c:v>43381</c:v>
                </c:pt>
                <c:pt idx="2440">
                  <c:v>43382</c:v>
                </c:pt>
                <c:pt idx="2441">
                  <c:v>43383</c:v>
                </c:pt>
                <c:pt idx="2442">
                  <c:v>43384</c:v>
                </c:pt>
                <c:pt idx="2443">
                  <c:v>43385</c:v>
                </c:pt>
                <c:pt idx="2444">
                  <c:v>43388</c:v>
                </c:pt>
                <c:pt idx="2445">
                  <c:v>43389</c:v>
                </c:pt>
                <c:pt idx="2446">
                  <c:v>43390</c:v>
                </c:pt>
                <c:pt idx="2447">
                  <c:v>43391</c:v>
                </c:pt>
                <c:pt idx="2448">
                  <c:v>43392</c:v>
                </c:pt>
                <c:pt idx="2449">
                  <c:v>43395</c:v>
                </c:pt>
                <c:pt idx="2450">
                  <c:v>43396</c:v>
                </c:pt>
                <c:pt idx="2451">
                  <c:v>43397</c:v>
                </c:pt>
                <c:pt idx="2452">
                  <c:v>43398</c:v>
                </c:pt>
                <c:pt idx="2453">
                  <c:v>43399</c:v>
                </c:pt>
                <c:pt idx="2454">
                  <c:v>43402</c:v>
                </c:pt>
                <c:pt idx="2455">
                  <c:v>43403</c:v>
                </c:pt>
                <c:pt idx="2456">
                  <c:v>43404</c:v>
                </c:pt>
                <c:pt idx="2457">
                  <c:v>43405</c:v>
                </c:pt>
                <c:pt idx="2458">
                  <c:v>43406</c:v>
                </c:pt>
                <c:pt idx="2459">
                  <c:v>43409</c:v>
                </c:pt>
                <c:pt idx="2460">
                  <c:v>43410</c:v>
                </c:pt>
                <c:pt idx="2461">
                  <c:v>43411</c:v>
                </c:pt>
                <c:pt idx="2462">
                  <c:v>43412</c:v>
                </c:pt>
                <c:pt idx="2463">
                  <c:v>43413</c:v>
                </c:pt>
                <c:pt idx="2464">
                  <c:v>43416</c:v>
                </c:pt>
                <c:pt idx="2465">
                  <c:v>43417</c:v>
                </c:pt>
                <c:pt idx="2466">
                  <c:v>43418</c:v>
                </c:pt>
                <c:pt idx="2467">
                  <c:v>43419</c:v>
                </c:pt>
                <c:pt idx="2468">
                  <c:v>43420</c:v>
                </c:pt>
                <c:pt idx="2469">
                  <c:v>43423</c:v>
                </c:pt>
                <c:pt idx="2470">
                  <c:v>43424</c:v>
                </c:pt>
                <c:pt idx="2471">
                  <c:v>43425</c:v>
                </c:pt>
                <c:pt idx="2472">
                  <c:v>43427</c:v>
                </c:pt>
                <c:pt idx="2473">
                  <c:v>43430</c:v>
                </c:pt>
                <c:pt idx="2474">
                  <c:v>43431</c:v>
                </c:pt>
                <c:pt idx="2475">
                  <c:v>43432</c:v>
                </c:pt>
                <c:pt idx="2476">
                  <c:v>43433</c:v>
                </c:pt>
                <c:pt idx="2477">
                  <c:v>43434</c:v>
                </c:pt>
                <c:pt idx="2478">
                  <c:v>43437</c:v>
                </c:pt>
                <c:pt idx="2479">
                  <c:v>43438</c:v>
                </c:pt>
                <c:pt idx="2480">
                  <c:v>43440</c:v>
                </c:pt>
                <c:pt idx="2481">
                  <c:v>43441</c:v>
                </c:pt>
                <c:pt idx="2482">
                  <c:v>43444</c:v>
                </c:pt>
                <c:pt idx="2483">
                  <c:v>43445</c:v>
                </c:pt>
                <c:pt idx="2484">
                  <c:v>43446</c:v>
                </c:pt>
                <c:pt idx="2485">
                  <c:v>43447</c:v>
                </c:pt>
                <c:pt idx="2486">
                  <c:v>43448</c:v>
                </c:pt>
                <c:pt idx="2487">
                  <c:v>43451</c:v>
                </c:pt>
                <c:pt idx="2488">
                  <c:v>43452</c:v>
                </c:pt>
                <c:pt idx="2489">
                  <c:v>43453</c:v>
                </c:pt>
                <c:pt idx="2490">
                  <c:v>43454</c:v>
                </c:pt>
                <c:pt idx="2491">
                  <c:v>43455</c:v>
                </c:pt>
                <c:pt idx="2492">
                  <c:v>43458</c:v>
                </c:pt>
                <c:pt idx="2493">
                  <c:v>43460</c:v>
                </c:pt>
                <c:pt idx="2494">
                  <c:v>43461</c:v>
                </c:pt>
                <c:pt idx="2495">
                  <c:v>43462</c:v>
                </c:pt>
                <c:pt idx="2496">
                  <c:v>43465</c:v>
                </c:pt>
                <c:pt idx="2497">
                  <c:v>43467</c:v>
                </c:pt>
                <c:pt idx="2498">
                  <c:v>43468</c:v>
                </c:pt>
                <c:pt idx="2499">
                  <c:v>43469</c:v>
                </c:pt>
                <c:pt idx="2500">
                  <c:v>43472</c:v>
                </c:pt>
                <c:pt idx="2501">
                  <c:v>43473</c:v>
                </c:pt>
                <c:pt idx="2502">
                  <c:v>43474</c:v>
                </c:pt>
                <c:pt idx="2503">
                  <c:v>43475</c:v>
                </c:pt>
                <c:pt idx="2504">
                  <c:v>43476</c:v>
                </c:pt>
                <c:pt idx="2505">
                  <c:v>43479</c:v>
                </c:pt>
                <c:pt idx="2506">
                  <c:v>43480</c:v>
                </c:pt>
                <c:pt idx="2507">
                  <c:v>43481</c:v>
                </c:pt>
                <c:pt idx="2508">
                  <c:v>43482</c:v>
                </c:pt>
                <c:pt idx="2509">
                  <c:v>43483</c:v>
                </c:pt>
                <c:pt idx="2510">
                  <c:v>43487</c:v>
                </c:pt>
                <c:pt idx="2511">
                  <c:v>43488</c:v>
                </c:pt>
                <c:pt idx="2512">
                  <c:v>43489</c:v>
                </c:pt>
                <c:pt idx="2513">
                  <c:v>43490</c:v>
                </c:pt>
                <c:pt idx="2514">
                  <c:v>43493</c:v>
                </c:pt>
                <c:pt idx="2515">
                  <c:v>43494</c:v>
                </c:pt>
                <c:pt idx="2516">
                  <c:v>43495</c:v>
                </c:pt>
                <c:pt idx="2517">
                  <c:v>43496</c:v>
                </c:pt>
                <c:pt idx="2518">
                  <c:v>43497</c:v>
                </c:pt>
                <c:pt idx="2519">
                  <c:v>43500</c:v>
                </c:pt>
                <c:pt idx="2520">
                  <c:v>43501</c:v>
                </c:pt>
                <c:pt idx="2521">
                  <c:v>43502</c:v>
                </c:pt>
                <c:pt idx="2522">
                  <c:v>43503</c:v>
                </c:pt>
                <c:pt idx="2523">
                  <c:v>43504</c:v>
                </c:pt>
                <c:pt idx="2524">
                  <c:v>43507</c:v>
                </c:pt>
                <c:pt idx="2525">
                  <c:v>43508</c:v>
                </c:pt>
                <c:pt idx="2526">
                  <c:v>43509</c:v>
                </c:pt>
                <c:pt idx="2527">
                  <c:v>43510</c:v>
                </c:pt>
                <c:pt idx="2528">
                  <c:v>43511</c:v>
                </c:pt>
                <c:pt idx="2529">
                  <c:v>43515</c:v>
                </c:pt>
                <c:pt idx="2530">
                  <c:v>43516</c:v>
                </c:pt>
                <c:pt idx="2531">
                  <c:v>43517</c:v>
                </c:pt>
                <c:pt idx="2532">
                  <c:v>43518</c:v>
                </c:pt>
                <c:pt idx="2533">
                  <c:v>43521</c:v>
                </c:pt>
                <c:pt idx="2534">
                  <c:v>43522</c:v>
                </c:pt>
                <c:pt idx="2535">
                  <c:v>43523</c:v>
                </c:pt>
                <c:pt idx="2536">
                  <c:v>43524</c:v>
                </c:pt>
                <c:pt idx="2537">
                  <c:v>43525</c:v>
                </c:pt>
                <c:pt idx="2538">
                  <c:v>43528</c:v>
                </c:pt>
                <c:pt idx="2539">
                  <c:v>43529</c:v>
                </c:pt>
                <c:pt idx="2540">
                  <c:v>43530</c:v>
                </c:pt>
                <c:pt idx="2541">
                  <c:v>43531</c:v>
                </c:pt>
                <c:pt idx="2542">
                  <c:v>43532</c:v>
                </c:pt>
                <c:pt idx="2543">
                  <c:v>43535</c:v>
                </c:pt>
                <c:pt idx="2544">
                  <c:v>43536</c:v>
                </c:pt>
                <c:pt idx="2545">
                  <c:v>43537</c:v>
                </c:pt>
                <c:pt idx="2546">
                  <c:v>43538</c:v>
                </c:pt>
                <c:pt idx="2547">
                  <c:v>43539</c:v>
                </c:pt>
                <c:pt idx="2548">
                  <c:v>43542</c:v>
                </c:pt>
                <c:pt idx="2549">
                  <c:v>43543</c:v>
                </c:pt>
                <c:pt idx="2550">
                  <c:v>43544</c:v>
                </c:pt>
                <c:pt idx="2551">
                  <c:v>43545</c:v>
                </c:pt>
                <c:pt idx="2552">
                  <c:v>43546</c:v>
                </c:pt>
                <c:pt idx="2553">
                  <c:v>43549</c:v>
                </c:pt>
                <c:pt idx="2554">
                  <c:v>43550</c:v>
                </c:pt>
                <c:pt idx="2555">
                  <c:v>43551</c:v>
                </c:pt>
                <c:pt idx="2556">
                  <c:v>43552</c:v>
                </c:pt>
                <c:pt idx="2557">
                  <c:v>43553</c:v>
                </c:pt>
                <c:pt idx="2558">
                  <c:v>43556</c:v>
                </c:pt>
                <c:pt idx="2559">
                  <c:v>43557</c:v>
                </c:pt>
                <c:pt idx="2560">
                  <c:v>43558</c:v>
                </c:pt>
                <c:pt idx="2561">
                  <c:v>43559</c:v>
                </c:pt>
                <c:pt idx="2562">
                  <c:v>43560</c:v>
                </c:pt>
                <c:pt idx="2563">
                  <c:v>43563</c:v>
                </c:pt>
                <c:pt idx="2564">
                  <c:v>43564</c:v>
                </c:pt>
                <c:pt idx="2565">
                  <c:v>43565</c:v>
                </c:pt>
                <c:pt idx="2566">
                  <c:v>43566</c:v>
                </c:pt>
                <c:pt idx="2567">
                  <c:v>43567</c:v>
                </c:pt>
                <c:pt idx="2568">
                  <c:v>43570</c:v>
                </c:pt>
                <c:pt idx="2569">
                  <c:v>43571</c:v>
                </c:pt>
                <c:pt idx="2570">
                  <c:v>43572</c:v>
                </c:pt>
                <c:pt idx="2571">
                  <c:v>43573</c:v>
                </c:pt>
                <c:pt idx="2572">
                  <c:v>43577</c:v>
                </c:pt>
                <c:pt idx="2573">
                  <c:v>43578</c:v>
                </c:pt>
                <c:pt idx="2574">
                  <c:v>43579</c:v>
                </c:pt>
                <c:pt idx="2575">
                  <c:v>43580</c:v>
                </c:pt>
                <c:pt idx="2576">
                  <c:v>43581</c:v>
                </c:pt>
                <c:pt idx="2577">
                  <c:v>43584</c:v>
                </c:pt>
                <c:pt idx="2578">
                  <c:v>43585</c:v>
                </c:pt>
                <c:pt idx="2579">
                  <c:v>43586</c:v>
                </c:pt>
                <c:pt idx="2580">
                  <c:v>43587</c:v>
                </c:pt>
                <c:pt idx="2581">
                  <c:v>43588</c:v>
                </c:pt>
                <c:pt idx="2582">
                  <c:v>43591</c:v>
                </c:pt>
                <c:pt idx="2583">
                  <c:v>43592</c:v>
                </c:pt>
                <c:pt idx="2584">
                  <c:v>43593</c:v>
                </c:pt>
                <c:pt idx="2585">
                  <c:v>43594</c:v>
                </c:pt>
                <c:pt idx="2586">
                  <c:v>43595</c:v>
                </c:pt>
                <c:pt idx="2587">
                  <c:v>43598</c:v>
                </c:pt>
                <c:pt idx="2588">
                  <c:v>43599</c:v>
                </c:pt>
                <c:pt idx="2589">
                  <c:v>43600</c:v>
                </c:pt>
                <c:pt idx="2590">
                  <c:v>43601</c:v>
                </c:pt>
                <c:pt idx="2591">
                  <c:v>43602</c:v>
                </c:pt>
                <c:pt idx="2592">
                  <c:v>43605</c:v>
                </c:pt>
                <c:pt idx="2593">
                  <c:v>43606</c:v>
                </c:pt>
                <c:pt idx="2594">
                  <c:v>43607</c:v>
                </c:pt>
                <c:pt idx="2595">
                  <c:v>43608</c:v>
                </c:pt>
                <c:pt idx="2596">
                  <c:v>43609</c:v>
                </c:pt>
                <c:pt idx="2597">
                  <c:v>43613</c:v>
                </c:pt>
                <c:pt idx="2598">
                  <c:v>43614</c:v>
                </c:pt>
                <c:pt idx="2599">
                  <c:v>43615</c:v>
                </c:pt>
                <c:pt idx="2600">
                  <c:v>43616</c:v>
                </c:pt>
                <c:pt idx="2601">
                  <c:v>43619</c:v>
                </c:pt>
                <c:pt idx="2602">
                  <c:v>43620</c:v>
                </c:pt>
                <c:pt idx="2603">
                  <c:v>43621</c:v>
                </c:pt>
                <c:pt idx="2604">
                  <c:v>43622</c:v>
                </c:pt>
                <c:pt idx="2605">
                  <c:v>43623</c:v>
                </c:pt>
                <c:pt idx="2606">
                  <c:v>43626</c:v>
                </c:pt>
                <c:pt idx="2607">
                  <c:v>43627</c:v>
                </c:pt>
                <c:pt idx="2608">
                  <c:v>43628</c:v>
                </c:pt>
                <c:pt idx="2609">
                  <c:v>43629</c:v>
                </c:pt>
                <c:pt idx="2610">
                  <c:v>43630</c:v>
                </c:pt>
                <c:pt idx="2611">
                  <c:v>43633</c:v>
                </c:pt>
                <c:pt idx="2612">
                  <c:v>43634</c:v>
                </c:pt>
                <c:pt idx="2613">
                  <c:v>43635</c:v>
                </c:pt>
                <c:pt idx="2614">
                  <c:v>43636</c:v>
                </c:pt>
                <c:pt idx="2615">
                  <c:v>43637</c:v>
                </c:pt>
                <c:pt idx="2616">
                  <c:v>43640</c:v>
                </c:pt>
                <c:pt idx="2617">
                  <c:v>43641</c:v>
                </c:pt>
                <c:pt idx="2618">
                  <c:v>43642</c:v>
                </c:pt>
                <c:pt idx="2619">
                  <c:v>43643</c:v>
                </c:pt>
                <c:pt idx="2620">
                  <c:v>43644</c:v>
                </c:pt>
                <c:pt idx="2621">
                  <c:v>43647</c:v>
                </c:pt>
                <c:pt idx="2622">
                  <c:v>43648</c:v>
                </c:pt>
                <c:pt idx="2623">
                  <c:v>43649</c:v>
                </c:pt>
                <c:pt idx="2624">
                  <c:v>43651</c:v>
                </c:pt>
                <c:pt idx="2625">
                  <c:v>43654</c:v>
                </c:pt>
                <c:pt idx="2626">
                  <c:v>43655</c:v>
                </c:pt>
                <c:pt idx="2627">
                  <c:v>43656</c:v>
                </c:pt>
                <c:pt idx="2628">
                  <c:v>43657</c:v>
                </c:pt>
                <c:pt idx="2629">
                  <c:v>43658</c:v>
                </c:pt>
                <c:pt idx="2630">
                  <c:v>43661</c:v>
                </c:pt>
                <c:pt idx="2631">
                  <c:v>43662</c:v>
                </c:pt>
                <c:pt idx="2632">
                  <c:v>43663</c:v>
                </c:pt>
                <c:pt idx="2633">
                  <c:v>43664</c:v>
                </c:pt>
                <c:pt idx="2634">
                  <c:v>43665</c:v>
                </c:pt>
                <c:pt idx="2635">
                  <c:v>43668</c:v>
                </c:pt>
                <c:pt idx="2636">
                  <c:v>43669</c:v>
                </c:pt>
                <c:pt idx="2637">
                  <c:v>43670</c:v>
                </c:pt>
                <c:pt idx="2638">
                  <c:v>43671</c:v>
                </c:pt>
                <c:pt idx="2639">
                  <c:v>43672</c:v>
                </c:pt>
                <c:pt idx="2640">
                  <c:v>43675</c:v>
                </c:pt>
                <c:pt idx="2641">
                  <c:v>43676</c:v>
                </c:pt>
                <c:pt idx="2642">
                  <c:v>43677</c:v>
                </c:pt>
                <c:pt idx="2643">
                  <c:v>43678</c:v>
                </c:pt>
                <c:pt idx="2644">
                  <c:v>43679</c:v>
                </c:pt>
                <c:pt idx="2645">
                  <c:v>43682</c:v>
                </c:pt>
                <c:pt idx="2646">
                  <c:v>43683</c:v>
                </c:pt>
                <c:pt idx="2647">
                  <c:v>43684</c:v>
                </c:pt>
                <c:pt idx="2648">
                  <c:v>43685</c:v>
                </c:pt>
                <c:pt idx="2649">
                  <c:v>43686</c:v>
                </c:pt>
                <c:pt idx="2650">
                  <c:v>43689</c:v>
                </c:pt>
                <c:pt idx="2651">
                  <c:v>43690</c:v>
                </c:pt>
                <c:pt idx="2652">
                  <c:v>43691</c:v>
                </c:pt>
                <c:pt idx="2653">
                  <c:v>43692</c:v>
                </c:pt>
                <c:pt idx="2654">
                  <c:v>43693</c:v>
                </c:pt>
                <c:pt idx="2655">
                  <c:v>43696</c:v>
                </c:pt>
                <c:pt idx="2656">
                  <c:v>43697</c:v>
                </c:pt>
                <c:pt idx="2657">
                  <c:v>43698</c:v>
                </c:pt>
                <c:pt idx="2658">
                  <c:v>43699</c:v>
                </c:pt>
                <c:pt idx="2659">
                  <c:v>43700</c:v>
                </c:pt>
                <c:pt idx="2660">
                  <c:v>43703</c:v>
                </c:pt>
                <c:pt idx="2661">
                  <c:v>43704</c:v>
                </c:pt>
                <c:pt idx="2662">
                  <c:v>43705</c:v>
                </c:pt>
                <c:pt idx="2663">
                  <c:v>43706</c:v>
                </c:pt>
                <c:pt idx="2664">
                  <c:v>43707</c:v>
                </c:pt>
                <c:pt idx="2665">
                  <c:v>43711</c:v>
                </c:pt>
                <c:pt idx="2666">
                  <c:v>43712</c:v>
                </c:pt>
                <c:pt idx="2667">
                  <c:v>43713</c:v>
                </c:pt>
                <c:pt idx="2668">
                  <c:v>43714</c:v>
                </c:pt>
                <c:pt idx="2669">
                  <c:v>43717</c:v>
                </c:pt>
                <c:pt idx="2670">
                  <c:v>43718</c:v>
                </c:pt>
                <c:pt idx="2671">
                  <c:v>43719</c:v>
                </c:pt>
                <c:pt idx="2672">
                  <c:v>43720</c:v>
                </c:pt>
                <c:pt idx="2673">
                  <c:v>43721</c:v>
                </c:pt>
                <c:pt idx="2674">
                  <c:v>43724</c:v>
                </c:pt>
                <c:pt idx="2675">
                  <c:v>43725</c:v>
                </c:pt>
                <c:pt idx="2676">
                  <c:v>43726</c:v>
                </c:pt>
                <c:pt idx="2677">
                  <c:v>43727</c:v>
                </c:pt>
                <c:pt idx="2678">
                  <c:v>43728</c:v>
                </c:pt>
                <c:pt idx="2679">
                  <c:v>43731</c:v>
                </c:pt>
                <c:pt idx="2680">
                  <c:v>43732</c:v>
                </c:pt>
                <c:pt idx="2681">
                  <c:v>43733</c:v>
                </c:pt>
                <c:pt idx="2682">
                  <c:v>43734</c:v>
                </c:pt>
                <c:pt idx="2683">
                  <c:v>43735</c:v>
                </c:pt>
                <c:pt idx="2684">
                  <c:v>43738</c:v>
                </c:pt>
                <c:pt idx="2685">
                  <c:v>43739</c:v>
                </c:pt>
                <c:pt idx="2686">
                  <c:v>43740</c:v>
                </c:pt>
                <c:pt idx="2687">
                  <c:v>43741</c:v>
                </c:pt>
                <c:pt idx="2688">
                  <c:v>43742</c:v>
                </c:pt>
                <c:pt idx="2689">
                  <c:v>43745</c:v>
                </c:pt>
                <c:pt idx="2690">
                  <c:v>43746</c:v>
                </c:pt>
                <c:pt idx="2691">
                  <c:v>43747</c:v>
                </c:pt>
                <c:pt idx="2692">
                  <c:v>43748</c:v>
                </c:pt>
                <c:pt idx="2693">
                  <c:v>43749</c:v>
                </c:pt>
                <c:pt idx="2694">
                  <c:v>43752</c:v>
                </c:pt>
                <c:pt idx="2695">
                  <c:v>43753</c:v>
                </c:pt>
                <c:pt idx="2696">
                  <c:v>43754</c:v>
                </c:pt>
                <c:pt idx="2697">
                  <c:v>43755</c:v>
                </c:pt>
                <c:pt idx="2698">
                  <c:v>43756</c:v>
                </c:pt>
                <c:pt idx="2699">
                  <c:v>43759</c:v>
                </c:pt>
                <c:pt idx="2700">
                  <c:v>43760</c:v>
                </c:pt>
                <c:pt idx="2701">
                  <c:v>43761</c:v>
                </c:pt>
                <c:pt idx="2702">
                  <c:v>43762</c:v>
                </c:pt>
                <c:pt idx="2703">
                  <c:v>43763</c:v>
                </c:pt>
                <c:pt idx="2704">
                  <c:v>43766</c:v>
                </c:pt>
                <c:pt idx="2705">
                  <c:v>43767</c:v>
                </c:pt>
                <c:pt idx="2706">
                  <c:v>43768</c:v>
                </c:pt>
                <c:pt idx="2707">
                  <c:v>43769</c:v>
                </c:pt>
                <c:pt idx="2708">
                  <c:v>43770</c:v>
                </c:pt>
                <c:pt idx="2709">
                  <c:v>43773</c:v>
                </c:pt>
                <c:pt idx="2710">
                  <c:v>43774</c:v>
                </c:pt>
                <c:pt idx="2711">
                  <c:v>43775</c:v>
                </c:pt>
                <c:pt idx="2712">
                  <c:v>43776</c:v>
                </c:pt>
                <c:pt idx="2713">
                  <c:v>43777</c:v>
                </c:pt>
                <c:pt idx="2714">
                  <c:v>43780</c:v>
                </c:pt>
                <c:pt idx="2715">
                  <c:v>43781</c:v>
                </c:pt>
                <c:pt idx="2716">
                  <c:v>43782</c:v>
                </c:pt>
                <c:pt idx="2717">
                  <c:v>43783</c:v>
                </c:pt>
                <c:pt idx="2718">
                  <c:v>43784</c:v>
                </c:pt>
                <c:pt idx="2719">
                  <c:v>43787</c:v>
                </c:pt>
                <c:pt idx="2720">
                  <c:v>43788</c:v>
                </c:pt>
                <c:pt idx="2721">
                  <c:v>43789</c:v>
                </c:pt>
                <c:pt idx="2722">
                  <c:v>43790</c:v>
                </c:pt>
                <c:pt idx="2723">
                  <c:v>43791</c:v>
                </c:pt>
                <c:pt idx="2724">
                  <c:v>43794</c:v>
                </c:pt>
                <c:pt idx="2725">
                  <c:v>43795</c:v>
                </c:pt>
                <c:pt idx="2726">
                  <c:v>43796</c:v>
                </c:pt>
                <c:pt idx="2727">
                  <c:v>43798</c:v>
                </c:pt>
                <c:pt idx="2728">
                  <c:v>43801</c:v>
                </c:pt>
                <c:pt idx="2729">
                  <c:v>43802</c:v>
                </c:pt>
                <c:pt idx="2730">
                  <c:v>43803</c:v>
                </c:pt>
                <c:pt idx="2731">
                  <c:v>43804</c:v>
                </c:pt>
                <c:pt idx="2732">
                  <c:v>43805</c:v>
                </c:pt>
                <c:pt idx="2733">
                  <c:v>43808</c:v>
                </c:pt>
                <c:pt idx="2734">
                  <c:v>43809</c:v>
                </c:pt>
                <c:pt idx="2735">
                  <c:v>43810</c:v>
                </c:pt>
                <c:pt idx="2736">
                  <c:v>43811</c:v>
                </c:pt>
                <c:pt idx="2737">
                  <c:v>43812</c:v>
                </c:pt>
                <c:pt idx="2738">
                  <c:v>43815</c:v>
                </c:pt>
                <c:pt idx="2739">
                  <c:v>43816</c:v>
                </c:pt>
                <c:pt idx="2740">
                  <c:v>43817</c:v>
                </c:pt>
                <c:pt idx="2741">
                  <c:v>43818</c:v>
                </c:pt>
                <c:pt idx="2742">
                  <c:v>43819</c:v>
                </c:pt>
                <c:pt idx="2743">
                  <c:v>43822</c:v>
                </c:pt>
                <c:pt idx="2744">
                  <c:v>43823</c:v>
                </c:pt>
                <c:pt idx="2745">
                  <c:v>43825</c:v>
                </c:pt>
                <c:pt idx="2746">
                  <c:v>43826</c:v>
                </c:pt>
                <c:pt idx="2747">
                  <c:v>43829</c:v>
                </c:pt>
                <c:pt idx="2748">
                  <c:v>43830</c:v>
                </c:pt>
                <c:pt idx="2749">
                  <c:v>43832</c:v>
                </c:pt>
                <c:pt idx="2750">
                  <c:v>43833</c:v>
                </c:pt>
                <c:pt idx="2751">
                  <c:v>43836</c:v>
                </c:pt>
                <c:pt idx="2752">
                  <c:v>43837</c:v>
                </c:pt>
                <c:pt idx="2753">
                  <c:v>43838</c:v>
                </c:pt>
                <c:pt idx="2754">
                  <c:v>43839</c:v>
                </c:pt>
                <c:pt idx="2755">
                  <c:v>43840</c:v>
                </c:pt>
                <c:pt idx="2756">
                  <c:v>43843</c:v>
                </c:pt>
                <c:pt idx="2757">
                  <c:v>43844</c:v>
                </c:pt>
                <c:pt idx="2758">
                  <c:v>43845</c:v>
                </c:pt>
                <c:pt idx="2759">
                  <c:v>43846</c:v>
                </c:pt>
                <c:pt idx="2760">
                  <c:v>43847</c:v>
                </c:pt>
                <c:pt idx="2761">
                  <c:v>43851</c:v>
                </c:pt>
                <c:pt idx="2762">
                  <c:v>43852</c:v>
                </c:pt>
                <c:pt idx="2763">
                  <c:v>43853</c:v>
                </c:pt>
                <c:pt idx="2764">
                  <c:v>43854</c:v>
                </c:pt>
                <c:pt idx="2765">
                  <c:v>43857</c:v>
                </c:pt>
                <c:pt idx="2766">
                  <c:v>43858</c:v>
                </c:pt>
                <c:pt idx="2767">
                  <c:v>43859</c:v>
                </c:pt>
                <c:pt idx="2768">
                  <c:v>43860</c:v>
                </c:pt>
                <c:pt idx="2769">
                  <c:v>43861</c:v>
                </c:pt>
                <c:pt idx="2770">
                  <c:v>43864</c:v>
                </c:pt>
                <c:pt idx="2771">
                  <c:v>43865</c:v>
                </c:pt>
                <c:pt idx="2772">
                  <c:v>43866</c:v>
                </c:pt>
                <c:pt idx="2773">
                  <c:v>43867</c:v>
                </c:pt>
                <c:pt idx="2774">
                  <c:v>43868</c:v>
                </c:pt>
                <c:pt idx="2775">
                  <c:v>43871</c:v>
                </c:pt>
                <c:pt idx="2776">
                  <c:v>43872</c:v>
                </c:pt>
                <c:pt idx="2777">
                  <c:v>43873</c:v>
                </c:pt>
                <c:pt idx="2778">
                  <c:v>43874</c:v>
                </c:pt>
                <c:pt idx="2779">
                  <c:v>43875</c:v>
                </c:pt>
                <c:pt idx="2780">
                  <c:v>43879</c:v>
                </c:pt>
                <c:pt idx="2781">
                  <c:v>43880</c:v>
                </c:pt>
                <c:pt idx="2782">
                  <c:v>43881</c:v>
                </c:pt>
                <c:pt idx="2783">
                  <c:v>43882</c:v>
                </c:pt>
                <c:pt idx="2784">
                  <c:v>43885</c:v>
                </c:pt>
                <c:pt idx="2785">
                  <c:v>43886</c:v>
                </c:pt>
                <c:pt idx="2786">
                  <c:v>43887</c:v>
                </c:pt>
                <c:pt idx="2787">
                  <c:v>43888</c:v>
                </c:pt>
                <c:pt idx="2788">
                  <c:v>43889</c:v>
                </c:pt>
                <c:pt idx="2789">
                  <c:v>43892</c:v>
                </c:pt>
                <c:pt idx="2790">
                  <c:v>43893</c:v>
                </c:pt>
                <c:pt idx="2791">
                  <c:v>43894</c:v>
                </c:pt>
                <c:pt idx="2792">
                  <c:v>43895</c:v>
                </c:pt>
                <c:pt idx="2793">
                  <c:v>43896</c:v>
                </c:pt>
                <c:pt idx="2794">
                  <c:v>43899</c:v>
                </c:pt>
                <c:pt idx="2795">
                  <c:v>43900</c:v>
                </c:pt>
                <c:pt idx="2796">
                  <c:v>43901</c:v>
                </c:pt>
                <c:pt idx="2797">
                  <c:v>43902</c:v>
                </c:pt>
                <c:pt idx="2798">
                  <c:v>43903</c:v>
                </c:pt>
                <c:pt idx="2799">
                  <c:v>43906</c:v>
                </c:pt>
                <c:pt idx="2800">
                  <c:v>43907</c:v>
                </c:pt>
                <c:pt idx="2801">
                  <c:v>43908</c:v>
                </c:pt>
                <c:pt idx="2802">
                  <c:v>43909</c:v>
                </c:pt>
                <c:pt idx="2803">
                  <c:v>43910</c:v>
                </c:pt>
                <c:pt idx="2804">
                  <c:v>43913</c:v>
                </c:pt>
                <c:pt idx="2805">
                  <c:v>43914</c:v>
                </c:pt>
                <c:pt idx="2806">
                  <c:v>43915</c:v>
                </c:pt>
                <c:pt idx="2807">
                  <c:v>43916</c:v>
                </c:pt>
                <c:pt idx="2808">
                  <c:v>43917</c:v>
                </c:pt>
                <c:pt idx="2809">
                  <c:v>43920</c:v>
                </c:pt>
                <c:pt idx="2810">
                  <c:v>43921</c:v>
                </c:pt>
                <c:pt idx="2811">
                  <c:v>43922</c:v>
                </c:pt>
                <c:pt idx="2812">
                  <c:v>43923</c:v>
                </c:pt>
                <c:pt idx="2813">
                  <c:v>43924</c:v>
                </c:pt>
                <c:pt idx="2814">
                  <c:v>43927</c:v>
                </c:pt>
                <c:pt idx="2815">
                  <c:v>43928</c:v>
                </c:pt>
                <c:pt idx="2816">
                  <c:v>43929</c:v>
                </c:pt>
                <c:pt idx="2817">
                  <c:v>43930</c:v>
                </c:pt>
                <c:pt idx="2818">
                  <c:v>43934</c:v>
                </c:pt>
                <c:pt idx="2819">
                  <c:v>43935</c:v>
                </c:pt>
                <c:pt idx="2820">
                  <c:v>43936</c:v>
                </c:pt>
                <c:pt idx="2821">
                  <c:v>43937</c:v>
                </c:pt>
                <c:pt idx="2822">
                  <c:v>43938</c:v>
                </c:pt>
                <c:pt idx="2823">
                  <c:v>43941</c:v>
                </c:pt>
                <c:pt idx="2824">
                  <c:v>43942</c:v>
                </c:pt>
                <c:pt idx="2825">
                  <c:v>43943</c:v>
                </c:pt>
                <c:pt idx="2826">
                  <c:v>43944</c:v>
                </c:pt>
                <c:pt idx="2827">
                  <c:v>43945</c:v>
                </c:pt>
                <c:pt idx="2828">
                  <c:v>43948</c:v>
                </c:pt>
                <c:pt idx="2829">
                  <c:v>43949</c:v>
                </c:pt>
                <c:pt idx="2830">
                  <c:v>43950</c:v>
                </c:pt>
                <c:pt idx="2831">
                  <c:v>43951</c:v>
                </c:pt>
                <c:pt idx="2832">
                  <c:v>43952</c:v>
                </c:pt>
                <c:pt idx="2833">
                  <c:v>43955</c:v>
                </c:pt>
                <c:pt idx="2834">
                  <c:v>43956</c:v>
                </c:pt>
                <c:pt idx="2835">
                  <c:v>43957</c:v>
                </c:pt>
                <c:pt idx="2836">
                  <c:v>43958</c:v>
                </c:pt>
                <c:pt idx="2837">
                  <c:v>43959</c:v>
                </c:pt>
                <c:pt idx="2838">
                  <c:v>43962</c:v>
                </c:pt>
                <c:pt idx="2839">
                  <c:v>43963</c:v>
                </c:pt>
                <c:pt idx="2840">
                  <c:v>43964</c:v>
                </c:pt>
                <c:pt idx="2841">
                  <c:v>43965</c:v>
                </c:pt>
                <c:pt idx="2842">
                  <c:v>43966</c:v>
                </c:pt>
                <c:pt idx="2843">
                  <c:v>43969</c:v>
                </c:pt>
                <c:pt idx="2844">
                  <c:v>43970</c:v>
                </c:pt>
                <c:pt idx="2845">
                  <c:v>43971</c:v>
                </c:pt>
                <c:pt idx="2846">
                  <c:v>43972</c:v>
                </c:pt>
                <c:pt idx="2847">
                  <c:v>43973</c:v>
                </c:pt>
                <c:pt idx="2848">
                  <c:v>43977</c:v>
                </c:pt>
                <c:pt idx="2849">
                  <c:v>43978</c:v>
                </c:pt>
                <c:pt idx="2850">
                  <c:v>43979</c:v>
                </c:pt>
                <c:pt idx="2851">
                  <c:v>43980</c:v>
                </c:pt>
                <c:pt idx="2852">
                  <c:v>43983</c:v>
                </c:pt>
                <c:pt idx="2853">
                  <c:v>43984</c:v>
                </c:pt>
                <c:pt idx="2854">
                  <c:v>43985</c:v>
                </c:pt>
                <c:pt idx="2855">
                  <c:v>43986</c:v>
                </c:pt>
                <c:pt idx="2856">
                  <c:v>43987</c:v>
                </c:pt>
                <c:pt idx="2857">
                  <c:v>43990</c:v>
                </c:pt>
                <c:pt idx="2858">
                  <c:v>43991</c:v>
                </c:pt>
                <c:pt idx="2859">
                  <c:v>43992</c:v>
                </c:pt>
                <c:pt idx="2860">
                  <c:v>43993</c:v>
                </c:pt>
                <c:pt idx="2861">
                  <c:v>43994</c:v>
                </c:pt>
                <c:pt idx="2862">
                  <c:v>43997</c:v>
                </c:pt>
                <c:pt idx="2863">
                  <c:v>43998</c:v>
                </c:pt>
                <c:pt idx="2864">
                  <c:v>43999</c:v>
                </c:pt>
                <c:pt idx="2865">
                  <c:v>44000</c:v>
                </c:pt>
                <c:pt idx="2866">
                  <c:v>44001</c:v>
                </c:pt>
                <c:pt idx="2867">
                  <c:v>44004</c:v>
                </c:pt>
                <c:pt idx="2868">
                  <c:v>44005</c:v>
                </c:pt>
                <c:pt idx="2869">
                  <c:v>44006</c:v>
                </c:pt>
                <c:pt idx="2870">
                  <c:v>44007</c:v>
                </c:pt>
                <c:pt idx="2871">
                  <c:v>44008</c:v>
                </c:pt>
                <c:pt idx="2872">
                  <c:v>44011</c:v>
                </c:pt>
                <c:pt idx="2873">
                  <c:v>44012</c:v>
                </c:pt>
                <c:pt idx="2874">
                  <c:v>44013</c:v>
                </c:pt>
                <c:pt idx="2875">
                  <c:v>44014</c:v>
                </c:pt>
                <c:pt idx="2876">
                  <c:v>44018</c:v>
                </c:pt>
                <c:pt idx="2877">
                  <c:v>44019</c:v>
                </c:pt>
                <c:pt idx="2878">
                  <c:v>44020</c:v>
                </c:pt>
                <c:pt idx="2879">
                  <c:v>44021</c:v>
                </c:pt>
                <c:pt idx="2880">
                  <c:v>44022</c:v>
                </c:pt>
                <c:pt idx="2881">
                  <c:v>44025</c:v>
                </c:pt>
                <c:pt idx="2882">
                  <c:v>44026</c:v>
                </c:pt>
                <c:pt idx="2883">
                  <c:v>44027</c:v>
                </c:pt>
                <c:pt idx="2884">
                  <c:v>44028</c:v>
                </c:pt>
                <c:pt idx="2885">
                  <c:v>44029</c:v>
                </c:pt>
                <c:pt idx="2886">
                  <c:v>44032</c:v>
                </c:pt>
                <c:pt idx="2887">
                  <c:v>44033</c:v>
                </c:pt>
                <c:pt idx="2888">
                  <c:v>44034</c:v>
                </c:pt>
                <c:pt idx="2889">
                  <c:v>44035</c:v>
                </c:pt>
                <c:pt idx="2890">
                  <c:v>44036</c:v>
                </c:pt>
                <c:pt idx="2891">
                  <c:v>44039</c:v>
                </c:pt>
                <c:pt idx="2892">
                  <c:v>44040</c:v>
                </c:pt>
                <c:pt idx="2893">
                  <c:v>44041</c:v>
                </c:pt>
                <c:pt idx="2894">
                  <c:v>44042</c:v>
                </c:pt>
                <c:pt idx="2895">
                  <c:v>44043</c:v>
                </c:pt>
                <c:pt idx="2896">
                  <c:v>44046</c:v>
                </c:pt>
                <c:pt idx="2897">
                  <c:v>44047</c:v>
                </c:pt>
                <c:pt idx="2898">
                  <c:v>44048</c:v>
                </c:pt>
                <c:pt idx="2899">
                  <c:v>44049</c:v>
                </c:pt>
                <c:pt idx="2900">
                  <c:v>44050</c:v>
                </c:pt>
                <c:pt idx="2901">
                  <c:v>44053</c:v>
                </c:pt>
                <c:pt idx="2902">
                  <c:v>44054</c:v>
                </c:pt>
                <c:pt idx="2903">
                  <c:v>44055</c:v>
                </c:pt>
                <c:pt idx="2904">
                  <c:v>44056</c:v>
                </c:pt>
                <c:pt idx="2905">
                  <c:v>44057</c:v>
                </c:pt>
                <c:pt idx="2906">
                  <c:v>44060</c:v>
                </c:pt>
                <c:pt idx="2907">
                  <c:v>44061</c:v>
                </c:pt>
                <c:pt idx="2908">
                  <c:v>44062</c:v>
                </c:pt>
                <c:pt idx="2909">
                  <c:v>44063</c:v>
                </c:pt>
                <c:pt idx="2910">
                  <c:v>44064</c:v>
                </c:pt>
                <c:pt idx="2911">
                  <c:v>44067</c:v>
                </c:pt>
                <c:pt idx="2912">
                  <c:v>44068</c:v>
                </c:pt>
                <c:pt idx="2913">
                  <c:v>44069</c:v>
                </c:pt>
                <c:pt idx="2914">
                  <c:v>44070</c:v>
                </c:pt>
                <c:pt idx="2915">
                  <c:v>44071</c:v>
                </c:pt>
                <c:pt idx="2916">
                  <c:v>44074</c:v>
                </c:pt>
                <c:pt idx="2917">
                  <c:v>44075</c:v>
                </c:pt>
                <c:pt idx="2918">
                  <c:v>44076</c:v>
                </c:pt>
                <c:pt idx="2919">
                  <c:v>44077</c:v>
                </c:pt>
                <c:pt idx="2920">
                  <c:v>44078</c:v>
                </c:pt>
                <c:pt idx="2921">
                  <c:v>44082</c:v>
                </c:pt>
                <c:pt idx="2922">
                  <c:v>44083</c:v>
                </c:pt>
                <c:pt idx="2923">
                  <c:v>44084</c:v>
                </c:pt>
                <c:pt idx="2924">
                  <c:v>44085</c:v>
                </c:pt>
                <c:pt idx="2925">
                  <c:v>44088</c:v>
                </c:pt>
                <c:pt idx="2926">
                  <c:v>44089</c:v>
                </c:pt>
                <c:pt idx="2927">
                  <c:v>44090</c:v>
                </c:pt>
                <c:pt idx="2928">
                  <c:v>44091</c:v>
                </c:pt>
                <c:pt idx="2929">
                  <c:v>44092</c:v>
                </c:pt>
                <c:pt idx="2930">
                  <c:v>44095</c:v>
                </c:pt>
                <c:pt idx="2931">
                  <c:v>44096</c:v>
                </c:pt>
                <c:pt idx="2932">
                  <c:v>44097</c:v>
                </c:pt>
                <c:pt idx="2933">
                  <c:v>44098</c:v>
                </c:pt>
                <c:pt idx="2934">
                  <c:v>44099</c:v>
                </c:pt>
                <c:pt idx="2935">
                  <c:v>44102</c:v>
                </c:pt>
                <c:pt idx="2936">
                  <c:v>44103</c:v>
                </c:pt>
                <c:pt idx="2937">
                  <c:v>44104</c:v>
                </c:pt>
                <c:pt idx="2938">
                  <c:v>44105</c:v>
                </c:pt>
                <c:pt idx="2939">
                  <c:v>44106</c:v>
                </c:pt>
                <c:pt idx="2940">
                  <c:v>44109</c:v>
                </c:pt>
                <c:pt idx="2941">
                  <c:v>44110</c:v>
                </c:pt>
                <c:pt idx="2942">
                  <c:v>44111</c:v>
                </c:pt>
                <c:pt idx="2943">
                  <c:v>44112</c:v>
                </c:pt>
                <c:pt idx="2944">
                  <c:v>44113</c:v>
                </c:pt>
                <c:pt idx="2945">
                  <c:v>44116</c:v>
                </c:pt>
                <c:pt idx="2946">
                  <c:v>44117</c:v>
                </c:pt>
                <c:pt idx="2947">
                  <c:v>44118</c:v>
                </c:pt>
                <c:pt idx="2948">
                  <c:v>44119</c:v>
                </c:pt>
                <c:pt idx="2949">
                  <c:v>44120</c:v>
                </c:pt>
                <c:pt idx="2950">
                  <c:v>44123</c:v>
                </c:pt>
                <c:pt idx="2951">
                  <c:v>44124</c:v>
                </c:pt>
                <c:pt idx="2952">
                  <c:v>44125</c:v>
                </c:pt>
                <c:pt idx="2953">
                  <c:v>44126</c:v>
                </c:pt>
                <c:pt idx="2954">
                  <c:v>44127</c:v>
                </c:pt>
                <c:pt idx="2955">
                  <c:v>44130</c:v>
                </c:pt>
                <c:pt idx="2956">
                  <c:v>44131</c:v>
                </c:pt>
                <c:pt idx="2957">
                  <c:v>44132</c:v>
                </c:pt>
                <c:pt idx="2958">
                  <c:v>44133</c:v>
                </c:pt>
                <c:pt idx="2959">
                  <c:v>44134</c:v>
                </c:pt>
                <c:pt idx="2960">
                  <c:v>44137</c:v>
                </c:pt>
                <c:pt idx="2961">
                  <c:v>44138</c:v>
                </c:pt>
                <c:pt idx="2962">
                  <c:v>44139</c:v>
                </c:pt>
                <c:pt idx="2963">
                  <c:v>44140</c:v>
                </c:pt>
                <c:pt idx="2964">
                  <c:v>44141</c:v>
                </c:pt>
                <c:pt idx="2965">
                  <c:v>44144</c:v>
                </c:pt>
                <c:pt idx="2966">
                  <c:v>44145</c:v>
                </c:pt>
                <c:pt idx="2967">
                  <c:v>44146</c:v>
                </c:pt>
                <c:pt idx="2968">
                  <c:v>44147</c:v>
                </c:pt>
                <c:pt idx="2969">
                  <c:v>44148</c:v>
                </c:pt>
                <c:pt idx="2970">
                  <c:v>44151</c:v>
                </c:pt>
                <c:pt idx="2971">
                  <c:v>44152</c:v>
                </c:pt>
                <c:pt idx="2972">
                  <c:v>44153</c:v>
                </c:pt>
                <c:pt idx="2973">
                  <c:v>44154</c:v>
                </c:pt>
                <c:pt idx="2974">
                  <c:v>44155</c:v>
                </c:pt>
                <c:pt idx="2975">
                  <c:v>44158</c:v>
                </c:pt>
                <c:pt idx="2976">
                  <c:v>44159</c:v>
                </c:pt>
                <c:pt idx="2977">
                  <c:v>44160</c:v>
                </c:pt>
                <c:pt idx="2978">
                  <c:v>44162</c:v>
                </c:pt>
                <c:pt idx="2979">
                  <c:v>44165</c:v>
                </c:pt>
                <c:pt idx="2980">
                  <c:v>44166</c:v>
                </c:pt>
                <c:pt idx="2981">
                  <c:v>44167</c:v>
                </c:pt>
                <c:pt idx="2982">
                  <c:v>44168</c:v>
                </c:pt>
                <c:pt idx="2983">
                  <c:v>44169</c:v>
                </c:pt>
                <c:pt idx="2984">
                  <c:v>44172</c:v>
                </c:pt>
                <c:pt idx="2985">
                  <c:v>44173</c:v>
                </c:pt>
                <c:pt idx="2986">
                  <c:v>44174</c:v>
                </c:pt>
                <c:pt idx="2987">
                  <c:v>44175</c:v>
                </c:pt>
                <c:pt idx="2988">
                  <c:v>44176</c:v>
                </c:pt>
                <c:pt idx="2989">
                  <c:v>44179</c:v>
                </c:pt>
                <c:pt idx="2990">
                  <c:v>44180</c:v>
                </c:pt>
                <c:pt idx="2991">
                  <c:v>44181</c:v>
                </c:pt>
                <c:pt idx="2992">
                  <c:v>44182</c:v>
                </c:pt>
                <c:pt idx="2993">
                  <c:v>44183</c:v>
                </c:pt>
                <c:pt idx="2994">
                  <c:v>44186</c:v>
                </c:pt>
                <c:pt idx="2995">
                  <c:v>44187</c:v>
                </c:pt>
                <c:pt idx="2996">
                  <c:v>44188</c:v>
                </c:pt>
                <c:pt idx="2997">
                  <c:v>44189</c:v>
                </c:pt>
                <c:pt idx="2998">
                  <c:v>44193</c:v>
                </c:pt>
                <c:pt idx="2999">
                  <c:v>44194</c:v>
                </c:pt>
                <c:pt idx="3000">
                  <c:v>44195</c:v>
                </c:pt>
                <c:pt idx="3001">
                  <c:v>44196</c:v>
                </c:pt>
                <c:pt idx="3002">
                  <c:v>44200</c:v>
                </c:pt>
                <c:pt idx="3003">
                  <c:v>44201</c:v>
                </c:pt>
                <c:pt idx="3004">
                  <c:v>44202</c:v>
                </c:pt>
                <c:pt idx="3005">
                  <c:v>44203</c:v>
                </c:pt>
                <c:pt idx="3006">
                  <c:v>44204</c:v>
                </c:pt>
                <c:pt idx="3007">
                  <c:v>44207</c:v>
                </c:pt>
                <c:pt idx="3008">
                  <c:v>44208</c:v>
                </c:pt>
                <c:pt idx="3009">
                  <c:v>44209</c:v>
                </c:pt>
                <c:pt idx="3010">
                  <c:v>44210</c:v>
                </c:pt>
                <c:pt idx="3011">
                  <c:v>44211</c:v>
                </c:pt>
                <c:pt idx="3012">
                  <c:v>44215</c:v>
                </c:pt>
                <c:pt idx="3013">
                  <c:v>44216</c:v>
                </c:pt>
                <c:pt idx="3014">
                  <c:v>44217</c:v>
                </c:pt>
                <c:pt idx="3015">
                  <c:v>44218</c:v>
                </c:pt>
                <c:pt idx="3016">
                  <c:v>44221</c:v>
                </c:pt>
                <c:pt idx="3017">
                  <c:v>44222</c:v>
                </c:pt>
                <c:pt idx="3018">
                  <c:v>44223</c:v>
                </c:pt>
                <c:pt idx="3019">
                  <c:v>44224</c:v>
                </c:pt>
                <c:pt idx="3020">
                  <c:v>44225</c:v>
                </c:pt>
                <c:pt idx="3021">
                  <c:v>44228</c:v>
                </c:pt>
                <c:pt idx="3022">
                  <c:v>44229</c:v>
                </c:pt>
                <c:pt idx="3023">
                  <c:v>44230</c:v>
                </c:pt>
                <c:pt idx="3024">
                  <c:v>44231</c:v>
                </c:pt>
                <c:pt idx="3025">
                  <c:v>44232</c:v>
                </c:pt>
                <c:pt idx="3026">
                  <c:v>44235</c:v>
                </c:pt>
                <c:pt idx="3027">
                  <c:v>44236</c:v>
                </c:pt>
                <c:pt idx="3028">
                  <c:v>44237</c:v>
                </c:pt>
                <c:pt idx="3029">
                  <c:v>44238</c:v>
                </c:pt>
                <c:pt idx="3030">
                  <c:v>44239</c:v>
                </c:pt>
                <c:pt idx="3031">
                  <c:v>44243</c:v>
                </c:pt>
                <c:pt idx="3032">
                  <c:v>44244</c:v>
                </c:pt>
                <c:pt idx="3033">
                  <c:v>44245</c:v>
                </c:pt>
                <c:pt idx="3034">
                  <c:v>44246</c:v>
                </c:pt>
                <c:pt idx="3035">
                  <c:v>44249</c:v>
                </c:pt>
                <c:pt idx="3036">
                  <c:v>44250</c:v>
                </c:pt>
                <c:pt idx="3037">
                  <c:v>44251</c:v>
                </c:pt>
                <c:pt idx="3038">
                  <c:v>44252</c:v>
                </c:pt>
                <c:pt idx="3039">
                  <c:v>44253</c:v>
                </c:pt>
                <c:pt idx="3040">
                  <c:v>44256</c:v>
                </c:pt>
                <c:pt idx="3041">
                  <c:v>44257</c:v>
                </c:pt>
                <c:pt idx="3042">
                  <c:v>44258</c:v>
                </c:pt>
                <c:pt idx="3043">
                  <c:v>44259</c:v>
                </c:pt>
                <c:pt idx="3044">
                  <c:v>44260</c:v>
                </c:pt>
                <c:pt idx="3045">
                  <c:v>44263</c:v>
                </c:pt>
                <c:pt idx="3046">
                  <c:v>44264</c:v>
                </c:pt>
                <c:pt idx="3047">
                  <c:v>44265</c:v>
                </c:pt>
                <c:pt idx="3048">
                  <c:v>44266</c:v>
                </c:pt>
                <c:pt idx="3049">
                  <c:v>44267</c:v>
                </c:pt>
                <c:pt idx="3050">
                  <c:v>44270</c:v>
                </c:pt>
                <c:pt idx="3051">
                  <c:v>44271</c:v>
                </c:pt>
                <c:pt idx="3052">
                  <c:v>44272</c:v>
                </c:pt>
                <c:pt idx="3053">
                  <c:v>44273</c:v>
                </c:pt>
                <c:pt idx="3054">
                  <c:v>44274</c:v>
                </c:pt>
                <c:pt idx="3055">
                  <c:v>44277</c:v>
                </c:pt>
                <c:pt idx="3056">
                  <c:v>44278</c:v>
                </c:pt>
                <c:pt idx="3057">
                  <c:v>44279</c:v>
                </c:pt>
                <c:pt idx="3058">
                  <c:v>44280</c:v>
                </c:pt>
                <c:pt idx="3059">
                  <c:v>44281</c:v>
                </c:pt>
                <c:pt idx="3060">
                  <c:v>44284</c:v>
                </c:pt>
                <c:pt idx="3061">
                  <c:v>44285</c:v>
                </c:pt>
                <c:pt idx="3062">
                  <c:v>44286</c:v>
                </c:pt>
                <c:pt idx="3063">
                  <c:v>44287</c:v>
                </c:pt>
                <c:pt idx="3064">
                  <c:v>44291</c:v>
                </c:pt>
                <c:pt idx="3065">
                  <c:v>44292</c:v>
                </c:pt>
                <c:pt idx="3066">
                  <c:v>44293</c:v>
                </c:pt>
                <c:pt idx="3067">
                  <c:v>44294</c:v>
                </c:pt>
                <c:pt idx="3068">
                  <c:v>44295</c:v>
                </c:pt>
                <c:pt idx="3069">
                  <c:v>44298</c:v>
                </c:pt>
                <c:pt idx="3070">
                  <c:v>44299</c:v>
                </c:pt>
                <c:pt idx="3071">
                  <c:v>44300</c:v>
                </c:pt>
                <c:pt idx="3072">
                  <c:v>44301</c:v>
                </c:pt>
                <c:pt idx="3073">
                  <c:v>44302</c:v>
                </c:pt>
                <c:pt idx="3074">
                  <c:v>44305</c:v>
                </c:pt>
                <c:pt idx="3075">
                  <c:v>44306</c:v>
                </c:pt>
                <c:pt idx="3076">
                  <c:v>44307</c:v>
                </c:pt>
                <c:pt idx="3077">
                  <c:v>44308</c:v>
                </c:pt>
                <c:pt idx="3078">
                  <c:v>44309</c:v>
                </c:pt>
                <c:pt idx="3079">
                  <c:v>44312</c:v>
                </c:pt>
                <c:pt idx="3080">
                  <c:v>44313</c:v>
                </c:pt>
                <c:pt idx="3081">
                  <c:v>44314</c:v>
                </c:pt>
                <c:pt idx="3082">
                  <c:v>44315</c:v>
                </c:pt>
                <c:pt idx="3083">
                  <c:v>44316</c:v>
                </c:pt>
                <c:pt idx="3084">
                  <c:v>44319</c:v>
                </c:pt>
                <c:pt idx="3085">
                  <c:v>44320</c:v>
                </c:pt>
                <c:pt idx="3086">
                  <c:v>44321</c:v>
                </c:pt>
                <c:pt idx="3087">
                  <c:v>44322</c:v>
                </c:pt>
                <c:pt idx="3088">
                  <c:v>44323</c:v>
                </c:pt>
                <c:pt idx="3089">
                  <c:v>44326</c:v>
                </c:pt>
                <c:pt idx="3090">
                  <c:v>44327</c:v>
                </c:pt>
                <c:pt idx="3091">
                  <c:v>44328</c:v>
                </c:pt>
                <c:pt idx="3092">
                  <c:v>44329</c:v>
                </c:pt>
                <c:pt idx="3093">
                  <c:v>44330</c:v>
                </c:pt>
                <c:pt idx="3094">
                  <c:v>44333</c:v>
                </c:pt>
                <c:pt idx="3095">
                  <c:v>44334</c:v>
                </c:pt>
                <c:pt idx="3096">
                  <c:v>44335</c:v>
                </c:pt>
                <c:pt idx="3097">
                  <c:v>44336</c:v>
                </c:pt>
                <c:pt idx="3098">
                  <c:v>44337</c:v>
                </c:pt>
                <c:pt idx="3099">
                  <c:v>44337</c:v>
                </c:pt>
                <c:pt idx="3100">
                  <c:v>44340</c:v>
                </c:pt>
                <c:pt idx="3101">
                  <c:v>44341</c:v>
                </c:pt>
                <c:pt idx="3102">
                  <c:v>44342</c:v>
                </c:pt>
                <c:pt idx="3103">
                  <c:v>44343</c:v>
                </c:pt>
                <c:pt idx="3104">
                  <c:v>44344</c:v>
                </c:pt>
                <c:pt idx="3105">
                  <c:v>44348</c:v>
                </c:pt>
                <c:pt idx="3106">
                  <c:v>44349</c:v>
                </c:pt>
                <c:pt idx="3107">
                  <c:v>44350</c:v>
                </c:pt>
                <c:pt idx="3108">
                  <c:v>44351</c:v>
                </c:pt>
                <c:pt idx="3109">
                  <c:v>44354</c:v>
                </c:pt>
                <c:pt idx="3110">
                  <c:v>44355</c:v>
                </c:pt>
                <c:pt idx="3111">
                  <c:v>44356</c:v>
                </c:pt>
                <c:pt idx="3112">
                  <c:v>44357</c:v>
                </c:pt>
                <c:pt idx="3113">
                  <c:v>44358</c:v>
                </c:pt>
                <c:pt idx="3114">
                  <c:v>44361</c:v>
                </c:pt>
                <c:pt idx="3115">
                  <c:v>44362</c:v>
                </c:pt>
                <c:pt idx="3116">
                  <c:v>44363</c:v>
                </c:pt>
                <c:pt idx="3117">
                  <c:v>44364</c:v>
                </c:pt>
                <c:pt idx="3118">
                  <c:v>44365</c:v>
                </c:pt>
                <c:pt idx="3119">
                  <c:v>44368</c:v>
                </c:pt>
                <c:pt idx="3120">
                  <c:v>44369</c:v>
                </c:pt>
                <c:pt idx="3121">
                  <c:v>44370</c:v>
                </c:pt>
                <c:pt idx="3122">
                  <c:v>44371</c:v>
                </c:pt>
                <c:pt idx="3123">
                  <c:v>44372</c:v>
                </c:pt>
                <c:pt idx="3124">
                  <c:v>44375</c:v>
                </c:pt>
                <c:pt idx="3125">
                  <c:v>44376</c:v>
                </c:pt>
                <c:pt idx="3126">
                  <c:v>44377</c:v>
                </c:pt>
                <c:pt idx="3127">
                  <c:v>44378</c:v>
                </c:pt>
                <c:pt idx="3128">
                  <c:v>44379</c:v>
                </c:pt>
                <c:pt idx="3129">
                  <c:v>44383</c:v>
                </c:pt>
                <c:pt idx="3130">
                  <c:v>44384</c:v>
                </c:pt>
                <c:pt idx="3131">
                  <c:v>44385</c:v>
                </c:pt>
                <c:pt idx="3132">
                  <c:v>44386</c:v>
                </c:pt>
                <c:pt idx="3133">
                  <c:v>44389</c:v>
                </c:pt>
                <c:pt idx="3134">
                  <c:v>44390</c:v>
                </c:pt>
                <c:pt idx="3135">
                  <c:v>44391</c:v>
                </c:pt>
                <c:pt idx="3136">
                  <c:v>44392</c:v>
                </c:pt>
                <c:pt idx="3137">
                  <c:v>44393</c:v>
                </c:pt>
                <c:pt idx="3138">
                  <c:v>44396</c:v>
                </c:pt>
                <c:pt idx="3139">
                  <c:v>44397</c:v>
                </c:pt>
                <c:pt idx="3140">
                  <c:v>44398</c:v>
                </c:pt>
                <c:pt idx="3141">
                  <c:v>44399</c:v>
                </c:pt>
                <c:pt idx="3142">
                  <c:v>44400</c:v>
                </c:pt>
                <c:pt idx="3143">
                  <c:v>44403</c:v>
                </c:pt>
                <c:pt idx="3144">
                  <c:v>44404</c:v>
                </c:pt>
                <c:pt idx="3145">
                  <c:v>44405</c:v>
                </c:pt>
                <c:pt idx="3146">
                  <c:v>44406</c:v>
                </c:pt>
                <c:pt idx="3147">
                  <c:v>44407</c:v>
                </c:pt>
                <c:pt idx="3148">
                  <c:v>44410</c:v>
                </c:pt>
                <c:pt idx="3149">
                  <c:v>44411</c:v>
                </c:pt>
                <c:pt idx="3150">
                  <c:v>44412</c:v>
                </c:pt>
                <c:pt idx="3151">
                  <c:v>44413</c:v>
                </c:pt>
                <c:pt idx="3152">
                  <c:v>44414</c:v>
                </c:pt>
                <c:pt idx="3153">
                  <c:v>44417</c:v>
                </c:pt>
                <c:pt idx="3154">
                  <c:v>44418</c:v>
                </c:pt>
                <c:pt idx="3155">
                  <c:v>44419</c:v>
                </c:pt>
                <c:pt idx="3156">
                  <c:v>44420</c:v>
                </c:pt>
                <c:pt idx="3157">
                  <c:v>44421</c:v>
                </c:pt>
                <c:pt idx="3158">
                  <c:v>44424</c:v>
                </c:pt>
                <c:pt idx="3159">
                  <c:v>44425</c:v>
                </c:pt>
                <c:pt idx="3160">
                  <c:v>44426</c:v>
                </c:pt>
                <c:pt idx="3161">
                  <c:v>44427</c:v>
                </c:pt>
                <c:pt idx="3162">
                  <c:v>44428</c:v>
                </c:pt>
                <c:pt idx="3163">
                  <c:v>44431</c:v>
                </c:pt>
                <c:pt idx="3164">
                  <c:v>44432</c:v>
                </c:pt>
                <c:pt idx="3165">
                  <c:v>44433</c:v>
                </c:pt>
                <c:pt idx="3166">
                  <c:v>44434</c:v>
                </c:pt>
                <c:pt idx="3167">
                  <c:v>44435</c:v>
                </c:pt>
                <c:pt idx="3168">
                  <c:v>44438</c:v>
                </c:pt>
                <c:pt idx="3169">
                  <c:v>44439</c:v>
                </c:pt>
                <c:pt idx="3170">
                  <c:v>44440</c:v>
                </c:pt>
                <c:pt idx="3171">
                  <c:v>44441</c:v>
                </c:pt>
                <c:pt idx="3172">
                  <c:v>44442</c:v>
                </c:pt>
                <c:pt idx="3173">
                  <c:v>44446</c:v>
                </c:pt>
                <c:pt idx="3174">
                  <c:v>44447</c:v>
                </c:pt>
                <c:pt idx="3175">
                  <c:v>44448</c:v>
                </c:pt>
                <c:pt idx="3176">
                  <c:v>44449</c:v>
                </c:pt>
                <c:pt idx="3177">
                  <c:v>44452</c:v>
                </c:pt>
                <c:pt idx="3178">
                  <c:v>44453</c:v>
                </c:pt>
                <c:pt idx="3179">
                  <c:v>44454</c:v>
                </c:pt>
                <c:pt idx="3180">
                  <c:v>44455</c:v>
                </c:pt>
                <c:pt idx="3181">
                  <c:v>44456</c:v>
                </c:pt>
                <c:pt idx="3182">
                  <c:v>44459</c:v>
                </c:pt>
                <c:pt idx="3183">
                  <c:v>44460</c:v>
                </c:pt>
                <c:pt idx="3184">
                  <c:v>44461</c:v>
                </c:pt>
                <c:pt idx="3185">
                  <c:v>44462</c:v>
                </c:pt>
                <c:pt idx="3186">
                  <c:v>44463</c:v>
                </c:pt>
                <c:pt idx="3187">
                  <c:v>44466</c:v>
                </c:pt>
                <c:pt idx="3188">
                  <c:v>44467</c:v>
                </c:pt>
                <c:pt idx="3189">
                  <c:v>44468</c:v>
                </c:pt>
                <c:pt idx="3190">
                  <c:v>44469</c:v>
                </c:pt>
                <c:pt idx="3191">
                  <c:v>44470</c:v>
                </c:pt>
                <c:pt idx="3192">
                  <c:v>44473</c:v>
                </c:pt>
                <c:pt idx="3193">
                  <c:v>44474</c:v>
                </c:pt>
                <c:pt idx="3194">
                  <c:v>44475</c:v>
                </c:pt>
                <c:pt idx="3195">
                  <c:v>44476</c:v>
                </c:pt>
                <c:pt idx="3196">
                  <c:v>44477</c:v>
                </c:pt>
                <c:pt idx="3197">
                  <c:v>44480</c:v>
                </c:pt>
                <c:pt idx="3198">
                  <c:v>44481</c:v>
                </c:pt>
                <c:pt idx="3199">
                  <c:v>44482</c:v>
                </c:pt>
                <c:pt idx="3200">
                  <c:v>44483</c:v>
                </c:pt>
                <c:pt idx="3201">
                  <c:v>44484</c:v>
                </c:pt>
                <c:pt idx="3202">
                  <c:v>44487</c:v>
                </c:pt>
                <c:pt idx="3203">
                  <c:v>44488</c:v>
                </c:pt>
                <c:pt idx="3204">
                  <c:v>44489</c:v>
                </c:pt>
                <c:pt idx="3205">
                  <c:v>44490</c:v>
                </c:pt>
                <c:pt idx="3206">
                  <c:v>44491</c:v>
                </c:pt>
                <c:pt idx="3207">
                  <c:v>44494</c:v>
                </c:pt>
                <c:pt idx="3208">
                  <c:v>44495</c:v>
                </c:pt>
                <c:pt idx="3209">
                  <c:v>44496</c:v>
                </c:pt>
                <c:pt idx="3210">
                  <c:v>44497</c:v>
                </c:pt>
                <c:pt idx="3211">
                  <c:v>44498</c:v>
                </c:pt>
                <c:pt idx="3212">
                  <c:v>44501</c:v>
                </c:pt>
                <c:pt idx="3213">
                  <c:v>44502</c:v>
                </c:pt>
                <c:pt idx="3214">
                  <c:v>44503</c:v>
                </c:pt>
                <c:pt idx="3215">
                  <c:v>44504</c:v>
                </c:pt>
                <c:pt idx="3216">
                  <c:v>44505</c:v>
                </c:pt>
                <c:pt idx="3217">
                  <c:v>44508</c:v>
                </c:pt>
                <c:pt idx="3218">
                  <c:v>44509</c:v>
                </c:pt>
                <c:pt idx="3219">
                  <c:v>44510</c:v>
                </c:pt>
                <c:pt idx="3220">
                  <c:v>44511</c:v>
                </c:pt>
                <c:pt idx="3221">
                  <c:v>44512</c:v>
                </c:pt>
                <c:pt idx="3222">
                  <c:v>44515</c:v>
                </c:pt>
                <c:pt idx="3223">
                  <c:v>44516</c:v>
                </c:pt>
                <c:pt idx="3224">
                  <c:v>44517</c:v>
                </c:pt>
                <c:pt idx="3225">
                  <c:v>44518</c:v>
                </c:pt>
                <c:pt idx="3226">
                  <c:v>44519</c:v>
                </c:pt>
                <c:pt idx="3227">
                  <c:v>44522</c:v>
                </c:pt>
                <c:pt idx="3228">
                  <c:v>44523</c:v>
                </c:pt>
                <c:pt idx="3229">
                  <c:v>44524</c:v>
                </c:pt>
                <c:pt idx="3230">
                  <c:v>44526</c:v>
                </c:pt>
                <c:pt idx="3231">
                  <c:v>44529</c:v>
                </c:pt>
                <c:pt idx="3232">
                  <c:v>44530</c:v>
                </c:pt>
                <c:pt idx="3233">
                  <c:v>44531</c:v>
                </c:pt>
                <c:pt idx="3234">
                  <c:v>44532</c:v>
                </c:pt>
                <c:pt idx="3235">
                  <c:v>44533</c:v>
                </c:pt>
                <c:pt idx="3236">
                  <c:v>44536</c:v>
                </c:pt>
                <c:pt idx="3237">
                  <c:v>44537</c:v>
                </c:pt>
                <c:pt idx="3238">
                  <c:v>44538</c:v>
                </c:pt>
                <c:pt idx="3239">
                  <c:v>44539</c:v>
                </c:pt>
                <c:pt idx="3240">
                  <c:v>44540</c:v>
                </c:pt>
                <c:pt idx="3241">
                  <c:v>44543</c:v>
                </c:pt>
                <c:pt idx="3242">
                  <c:v>44544</c:v>
                </c:pt>
                <c:pt idx="3243">
                  <c:v>44545</c:v>
                </c:pt>
                <c:pt idx="3244">
                  <c:v>44546</c:v>
                </c:pt>
                <c:pt idx="3245">
                  <c:v>44547</c:v>
                </c:pt>
                <c:pt idx="3246">
                  <c:v>44550</c:v>
                </c:pt>
                <c:pt idx="3247">
                  <c:v>44551</c:v>
                </c:pt>
                <c:pt idx="3248">
                  <c:v>44552</c:v>
                </c:pt>
                <c:pt idx="3249">
                  <c:v>44553</c:v>
                </c:pt>
                <c:pt idx="3250">
                  <c:v>44557</c:v>
                </c:pt>
                <c:pt idx="3251">
                  <c:v>44558</c:v>
                </c:pt>
                <c:pt idx="3252">
                  <c:v>44559</c:v>
                </c:pt>
                <c:pt idx="3253">
                  <c:v>44560</c:v>
                </c:pt>
                <c:pt idx="3254">
                  <c:v>44561</c:v>
                </c:pt>
                <c:pt idx="3255">
                  <c:v>44564</c:v>
                </c:pt>
                <c:pt idx="3256">
                  <c:v>44565</c:v>
                </c:pt>
                <c:pt idx="3257">
                  <c:v>44566</c:v>
                </c:pt>
                <c:pt idx="3258">
                  <c:v>44567</c:v>
                </c:pt>
                <c:pt idx="3259">
                  <c:v>44568</c:v>
                </c:pt>
                <c:pt idx="3260">
                  <c:v>44571</c:v>
                </c:pt>
                <c:pt idx="3261">
                  <c:v>44572</c:v>
                </c:pt>
                <c:pt idx="3262">
                  <c:v>44573</c:v>
                </c:pt>
                <c:pt idx="3263">
                  <c:v>44574</c:v>
                </c:pt>
                <c:pt idx="3264">
                  <c:v>44575</c:v>
                </c:pt>
                <c:pt idx="3265">
                  <c:v>44579</c:v>
                </c:pt>
                <c:pt idx="3266">
                  <c:v>44580</c:v>
                </c:pt>
                <c:pt idx="3267">
                  <c:v>44581</c:v>
                </c:pt>
                <c:pt idx="3268">
                  <c:v>44582</c:v>
                </c:pt>
                <c:pt idx="3269">
                  <c:v>44585</c:v>
                </c:pt>
                <c:pt idx="3270">
                  <c:v>44586</c:v>
                </c:pt>
                <c:pt idx="3271">
                  <c:v>44587</c:v>
                </c:pt>
                <c:pt idx="3272">
                  <c:v>44588</c:v>
                </c:pt>
                <c:pt idx="3273">
                  <c:v>44589</c:v>
                </c:pt>
                <c:pt idx="3274">
                  <c:v>44592</c:v>
                </c:pt>
                <c:pt idx="3275">
                  <c:v>44593</c:v>
                </c:pt>
                <c:pt idx="3276">
                  <c:v>44594</c:v>
                </c:pt>
                <c:pt idx="3277">
                  <c:v>44595</c:v>
                </c:pt>
                <c:pt idx="3278">
                  <c:v>44596</c:v>
                </c:pt>
                <c:pt idx="3279">
                  <c:v>44599</c:v>
                </c:pt>
                <c:pt idx="3280">
                  <c:v>44600</c:v>
                </c:pt>
                <c:pt idx="3281">
                  <c:v>44601</c:v>
                </c:pt>
                <c:pt idx="3282">
                  <c:v>44602</c:v>
                </c:pt>
                <c:pt idx="3283">
                  <c:v>44603</c:v>
                </c:pt>
                <c:pt idx="3284">
                  <c:v>44606</c:v>
                </c:pt>
                <c:pt idx="3285">
                  <c:v>44607</c:v>
                </c:pt>
                <c:pt idx="3286">
                  <c:v>44608</c:v>
                </c:pt>
                <c:pt idx="3287">
                  <c:v>44609</c:v>
                </c:pt>
                <c:pt idx="3288">
                  <c:v>44610</c:v>
                </c:pt>
                <c:pt idx="3289">
                  <c:v>44614</c:v>
                </c:pt>
                <c:pt idx="3290">
                  <c:v>44615</c:v>
                </c:pt>
                <c:pt idx="3291">
                  <c:v>44616</c:v>
                </c:pt>
                <c:pt idx="3292">
                  <c:v>44617</c:v>
                </c:pt>
                <c:pt idx="3293">
                  <c:v>44620</c:v>
                </c:pt>
                <c:pt idx="3294">
                  <c:v>44621</c:v>
                </c:pt>
                <c:pt idx="3295">
                  <c:v>44622</c:v>
                </c:pt>
                <c:pt idx="3296">
                  <c:v>44623</c:v>
                </c:pt>
                <c:pt idx="3297">
                  <c:v>44624</c:v>
                </c:pt>
                <c:pt idx="3298">
                  <c:v>44627</c:v>
                </c:pt>
                <c:pt idx="3299">
                  <c:v>44628</c:v>
                </c:pt>
                <c:pt idx="3300">
                  <c:v>44629</c:v>
                </c:pt>
              </c:numCache>
            </c:numRef>
          </c:cat>
          <c:val>
            <c:numRef>
              <c:f>Sheet1!$B$2:$B$3302</c:f>
              <c:numCache>
                <c:formatCode>General</c:formatCode>
                <c:ptCount val="3301"/>
                <c:pt idx="0">
                  <c:v>44.84</c:v>
                </c:pt>
                <c:pt idx="1">
                  <c:v>45.52</c:v>
                </c:pt>
                <c:pt idx="2">
                  <c:v>43.06</c:v>
                </c:pt>
                <c:pt idx="3">
                  <c:v>43.85</c:v>
                </c:pt>
                <c:pt idx="4">
                  <c:v>43.73</c:v>
                </c:pt>
                <c:pt idx="5">
                  <c:v>43.37</c:v>
                </c:pt>
                <c:pt idx="6">
                  <c:v>43.64</c:v>
                </c:pt>
                <c:pt idx="7">
                  <c:v>46.67</c:v>
                </c:pt>
                <c:pt idx="8">
                  <c:v>44.53</c:v>
                </c:pt>
                <c:pt idx="9">
                  <c:v>41.25</c:v>
                </c:pt>
                <c:pt idx="10">
                  <c:v>42.93</c:v>
                </c:pt>
                <c:pt idx="11">
                  <c:v>48.66</c:v>
                </c:pt>
                <c:pt idx="12">
                  <c:v>48.46</c:v>
                </c:pt>
                <c:pt idx="13">
                  <c:v>47.08</c:v>
                </c:pt>
                <c:pt idx="14">
                  <c:v>49.3</c:v>
                </c:pt>
                <c:pt idx="15">
                  <c:v>52.62</c:v>
                </c:pt>
                <c:pt idx="16">
                  <c:v>45.49</c:v>
                </c:pt>
                <c:pt idx="17">
                  <c:v>44.67</c:v>
                </c:pt>
                <c:pt idx="18">
                  <c:v>44.66</c:v>
                </c:pt>
                <c:pt idx="19">
                  <c:v>46.35</c:v>
                </c:pt>
                <c:pt idx="20">
                  <c:v>52.65</c:v>
                </c:pt>
                <c:pt idx="21">
                  <c:v>50.93</c:v>
                </c:pt>
                <c:pt idx="22">
                  <c:v>47.56</c:v>
                </c:pt>
                <c:pt idx="23">
                  <c:v>50.17</c:v>
                </c:pt>
                <c:pt idx="24">
                  <c:v>49.33</c:v>
                </c:pt>
                <c:pt idx="25">
                  <c:v>49.68</c:v>
                </c:pt>
                <c:pt idx="26">
                  <c:v>44.37</c:v>
                </c:pt>
                <c:pt idx="27">
                  <c:v>43.61</c:v>
                </c:pt>
                <c:pt idx="28">
                  <c:v>41.18</c:v>
                </c:pt>
                <c:pt idx="29">
                  <c:v>42.36</c:v>
                </c:pt>
                <c:pt idx="30">
                  <c:v>43.74</c:v>
                </c:pt>
                <c:pt idx="31">
                  <c:v>40.799999999999997</c:v>
                </c:pt>
                <c:pt idx="32">
                  <c:v>40.06</c:v>
                </c:pt>
                <c:pt idx="33">
                  <c:v>43.68</c:v>
                </c:pt>
                <c:pt idx="34">
                  <c:v>45.89</c:v>
                </c:pt>
                <c:pt idx="35">
                  <c:v>43.23</c:v>
                </c:pt>
                <c:pt idx="36">
                  <c:v>42.93</c:v>
                </c:pt>
                <c:pt idx="37">
                  <c:v>42.25</c:v>
                </c:pt>
                <c:pt idx="38">
                  <c:v>40.36</c:v>
                </c:pt>
                <c:pt idx="39">
                  <c:v>41.04</c:v>
                </c:pt>
                <c:pt idx="40">
                  <c:v>45.54</c:v>
                </c:pt>
                <c:pt idx="41">
                  <c:v>44.14</c:v>
                </c:pt>
                <c:pt idx="42">
                  <c:v>42.28</c:v>
                </c:pt>
                <c:pt idx="43">
                  <c:v>42.04</c:v>
                </c:pt>
                <c:pt idx="44">
                  <c:v>39.700000000000003</c:v>
                </c:pt>
                <c:pt idx="45">
                  <c:v>40.93</c:v>
                </c:pt>
                <c:pt idx="46">
                  <c:v>40.39</c:v>
                </c:pt>
                <c:pt idx="47">
                  <c:v>38.85</c:v>
                </c:pt>
                <c:pt idx="48">
                  <c:v>36.53</c:v>
                </c:pt>
                <c:pt idx="49">
                  <c:v>37.81</c:v>
                </c:pt>
                <c:pt idx="50">
                  <c:v>37.67</c:v>
                </c:pt>
                <c:pt idx="51">
                  <c:v>36.17</c:v>
                </c:pt>
                <c:pt idx="52">
                  <c:v>35.79</c:v>
                </c:pt>
                <c:pt idx="53">
                  <c:v>33.94</c:v>
                </c:pt>
                <c:pt idx="54">
                  <c:v>39.18</c:v>
                </c:pt>
                <c:pt idx="55">
                  <c:v>37.14</c:v>
                </c:pt>
                <c:pt idx="56">
                  <c:v>38.1</c:v>
                </c:pt>
                <c:pt idx="57">
                  <c:v>37.15</c:v>
                </c:pt>
                <c:pt idx="58">
                  <c:v>36.82</c:v>
                </c:pt>
                <c:pt idx="59">
                  <c:v>38.32</c:v>
                </c:pt>
                <c:pt idx="60">
                  <c:v>37.950000000000003</c:v>
                </c:pt>
                <c:pt idx="61">
                  <c:v>36.08</c:v>
                </c:pt>
                <c:pt idx="62">
                  <c:v>36.5</c:v>
                </c:pt>
                <c:pt idx="63">
                  <c:v>35.299999999999997</c:v>
                </c:pt>
                <c:pt idx="64">
                  <c:v>34.53</c:v>
                </c:pt>
                <c:pt idx="65">
                  <c:v>33.36</c:v>
                </c:pt>
                <c:pt idx="66">
                  <c:v>32.450000000000003</c:v>
                </c:pt>
                <c:pt idx="67">
                  <c:v>33.44</c:v>
                </c:pt>
                <c:pt idx="68">
                  <c:v>32.049999999999997</c:v>
                </c:pt>
                <c:pt idx="69">
                  <c:v>32.869999999999997</c:v>
                </c:pt>
                <c:pt idx="70">
                  <c:v>31.8</c:v>
                </c:pt>
                <c:pt idx="71">
                  <c:v>33.65</c:v>
                </c:pt>
                <c:pt idx="72">
                  <c:v>31.37</c:v>
                </c:pt>
                <c:pt idx="73">
                  <c:v>33.119999999999997</c:v>
                </c:pt>
                <c:pt idx="74">
                  <c:v>30.24</c:v>
                </c:pt>
                <c:pt idx="75">
                  <c:v>28.8</c:v>
                </c:pt>
                <c:pt idx="76">
                  <c:v>29.03</c:v>
                </c:pt>
                <c:pt idx="77">
                  <c:v>31.35</c:v>
                </c:pt>
                <c:pt idx="78">
                  <c:v>32.630000000000003</c:v>
                </c:pt>
                <c:pt idx="79">
                  <c:v>30.62</c:v>
                </c:pt>
                <c:pt idx="80">
                  <c:v>32.36</c:v>
                </c:pt>
                <c:pt idx="81">
                  <c:v>31.67</c:v>
                </c:pt>
                <c:pt idx="82">
                  <c:v>28.92</c:v>
                </c:pt>
                <c:pt idx="83">
                  <c:v>30.04</c:v>
                </c:pt>
                <c:pt idx="84">
                  <c:v>29.63</c:v>
                </c:pt>
                <c:pt idx="85">
                  <c:v>31.02</c:v>
                </c:pt>
                <c:pt idx="86">
                  <c:v>30.18</c:v>
                </c:pt>
                <c:pt idx="87">
                  <c:v>29.62</c:v>
                </c:pt>
                <c:pt idx="88">
                  <c:v>29.77</c:v>
                </c:pt>
                <c:pt idx="89">
                  <c:v>28.27</c:v>
                </c:pt>
                <c:pt idx="90">
                  <c:v>28.46</c:v>
                </c:pt>
                <c:pt idx="91">
                  <c:v>28.11</c:v>
                </c:pt>
                <c:pt idx="92">
                  <c:v>28.15</c:v>
                </c:pt>
                <c:pt idx="93">
                  <c:v>30.81</c:v>
                </c:pt>
                <c:pt idx="94">
                  <c:v>32.68</c:v>
                </c:pt>
                <c:pt idx="95">
                  <c:v>31.54</c:v>
                </c:pt>
                <c:pt idx="96">
                  <c:v>30.03</c:v>
                </c:pt>
                <c:pt idx="97">
                  <c:v>27.99</c:v>
                </c:pt>
                <c:pt idx="98">
                  <c:v>31.17</c:v>
                </c:pt>
                <c:pt idx="99">
                  <c:v>30.58</c:v>
                </c:pt>
                <c:pt idx="100">
                  <c:v>29.05</c:v>
                </c:pt>
                <c:pt idx="101">
                  <c:v>26.36</c:v>
                </c:pt>
                <c:pt idx="102">
                  <c:v>25.93</c:v>
                </c:pt>
                <c:pt idx="103">
                  <c:v>25.35</c:v>
                </c:pt>
                <c:pt idx="104">
                  <c:v>26.35</c:v>
                </c:pt>
                <c:pt idx="105">
                  <c:v>26.22</c:v>
                </c:pt>
                <c:pt idx="106">
                  <c:v>27.95</c:v>
                </c:pt>
                <c:pt idx="107">
                  <c:v>29</c:v>
                </c:pt>
                <c:pt idx="108">
                  <c:v>30.85</c:v>
                </c:pt>
                <c:pt idx="109">
                  <c:v>31.3</c:v>
                </c:pt>
                <c:pt idx="110">
                  <c:v>29.78</c:v>
                </c:pt>
                <c:pt idx="111">
                  <c:v>29.02</c:v>
                </c:pt>
                <c:pt idx="112">
                  <c:v>26.31</c:v>
                </c:pt>
                <c:pt idx="113">
                  <c:v>25.02</c:v>
                </c:pt>
                <c:pt idx="114">
                  <c:v>25.89</c:v>
                </c:pt>
                <c:pt idx="115">
                  <c:v>25.42</c:v>
                </c:pt>
                <c:pt idx="116">
                  <c:v>24.34</c:v>
                </c:pt>
                <c:pt idx="117">
                  <c:v>24.4</c:v>
                </c:pt>
                <c:pt idx="118">
                  <c:v>23.87</c:v>
                </c:pt>
                <c:pt idx="119">
                  <c:v>23.47</c:v>
                </c:pt>
                <c:pt idx="120">
                  <c:v>23.43</c:v>
                </c:pt>
                <c:pt idx="121">
                  <c:v>23.09</c:v>
                </c:pt>
                <c:pt idx="122">
                  <c:v>24.28</c:v>
                </c:pt>
                <c:pt idx="123">
                  <c:v>25.01</c:v>
                </c:pt>
                <c:pt idx="124">
                  <c:v>25.61</c:v>
                </c:pt>
                <c:pt idx="125">
                  <c:v>25.4</c:v>
                </c:pt>
                <c:pt idx="126">
                  <c:v>25.92</c:v>
                </c:pt>
                <c:pt idx="127">
                  <c:v>25.56</c:v>
                </c:pt>
                <c:pt idx="128">
                  <c:v>24.89</c:v>
                </c:pt>
                <c:pt idx="129">
                  <c:v>24.9</c:v>
                </c:pt>
                <c:pt idx="130">
                  <c:v>25.67</c:v>
                </c:pt>
                <c:pt idx="131">
                  <c:v>24.76</c:v>
                </c:pt>
                <c:pt idx="132">
                  <c:v>24.99</c:v>
                </c:pt>
                <c:pt idx="133">
                  <c:v>25.99</c:v>
                </c:pt>
                <c:pt idx="134">
                  <c:v>25.45</c:v>
                </c:pt>
                <c:pt idx="135">
                  <c:v>24.71</c:v>
                </c:pt>
                <c:pt idx="136">
                  <c:v>24.27</c:v>
                </c:pt>
                <c:pt idx="137">
                  <c:v>27.89</c:v>
                </c:pt>
                <c:pt idx="138">
                  <c:v>26.18</c:v>
                </c:pt>
                <c:pt idx="139">
                  <c:v>26.26</c:v>
                </c:pt>
                <c:pt idx="140">
                  <c:v>25.09</c:v>
                </c:pt>
                <c:pt idx="141">
                  <c:v>25.01</c:v>
                </c:pt>
                <c:pt idx="142">
                  <c:v>25.14</c:v>
                </c:pt>
                <c:pt idx="143">
                  <c:v>24.92</c:v>
                </c:pt>
                <c:pt idx="144">
                  <c:v>24.95</c:v>
                </c:pt>
                <c:pt idx="145">
                  <c:v>24.68</c:v>
                </c:pt>
                <c:pt idx="146">
                  <c:v>24.76</c:v>
                </c:pt>
                <c:pt idx="147">
                  <c:v>26.01</c:v>
                </c:pt>
                <c:pt idx="148">
                  <c:v>29.15</c:v>
                </c:pt>
                <c:pt idx="149">
                  <c:v>28.9</c:v>
                </c:pt>
                <c:pt idx="150">
                  <c:v>27.1</c:v>
                </c:pt>
                <c:pt idx="151">
                  <c:v>25.26</c:v>
                </c:pt>
                <c:pt idx="152">
                  <c:v>25.62</c:v>
                </c:pt>
                <c:pt idx="153">
                  <c:v>24.32</c:v>
                </c:pt>
                <c:pt idx="154">
                  <c:v>23.55</c:v>
                </c:pt>
                <c:pt idx="155">
                  <c:v>24.15</c:v>
                </c:pt>
                <c:pt idx="156">
                  <c:v>23.86</c:v>
                </c:pt>
                <c:pt idx="157">
                  <c:v>23.42</c:v>
                </c:pt>
                <c:pt idx="158">
                  <c:v>23.69</c:v>
                </c:pt>
                <c:pt idx="159">
                  <c:v>23.65</c:v>
                </c:pt>
                <c:pt idx="160">
                  <c:v>23.92</c:v>
                </c:pt>
                <c:pt idx="161">
                  <c:v>24.06</c:v>
                </c:pt>
                <c:pt idx="162">
                  <c:v>23.08</c:v>
                </c:pt>
                <c:pt idx="163">
                  <c:v>23.49</c:v>
                </c:pt>
                <c:pt idx="164">
                  <c:v>24.95</c:v>
                </c:pt>
                <c:pt idx="165">
                  <c:v>25.61</c:v>
                </c:pt>
                <c:pt idx="166">
                  <c:v>24.88</c:v>
                </c:pt>
                <c:pt idx="167">
                  <c:v>25.19</c:v>
                </c:pt>
                <c:pt idx="168">
                  <c:v>25.61</c:v>
                </c:pt>
                <c:pt idx="169">
                  <c:v>28.27</c:v>
                </c:pt>
                <c:pt idx="170">
                  <c:v>28.68</c:v>
                </c:pt>
                <c:pt idx="171">
                  <c:v>26.84</c:v>
                </c:pt>
                <c:pt idx="172">
                  <c:v>25.7</c:v>
                </c:pt>
                <c:pt idx="173">
                  <c:v>24.68</c:v>
                </c:pt>
                <c:pt idx="174">
                  <c:v>24.18</c:v>
                </c:pt>
                <c:pt idx="175">
                  <c:v>23.12</c:v>
                </c:pt>
                <c:pt idx="176">
                  <c:v>23.01</c:v>
                </c:pt>
                <c:pt idx="177">
                  <c:v>22.99</c:v>
                </c:pt>
                <c:pt idx="178">
                  <c:v>22.86</c:v>
                </c:pt>
                <c:pt idx="179">
                  <c:v>21.72</c:v>
                </c:pt>
                <c:pt idx="180">
                  <c:v>21.43</c:v>
                </c:pt>
                <c:pt idx="181">
                  <c:v>21.49</c:v>
                </c:pt>
                <c:pt idx="182">
                  <c:v>20.9</c:v>
                </c:pt>
                <c:pt idx="183">
                  <c:v>22.22</c:v>
                </c:pt>
                <c:pt idx="184">
                  <c:v>20.69</c:v>
                </c:pt>
                <c:pt idx="185">
                  <c:v>22.27</c:v>
                </c:pt>
                <c:pt idx="186">
                  <c:v>24.31</c:v>
                </c:pt>
                <c:pt idx="187">
                  <c:v>24.83</c:v>
                </c:pt>
                <c:pt idx="188">
                  <c:v>27.91</c:v>
                </c:pt>
                <c:pt idx="189">
                  <c:v>24.76</c:v>
                </c:pt>
                <c:pt idx="190">
                  <c:v>30.69</c:v>
                </c:pt>
                <c:pt idx="191">
                  <c:v>29.78</c:v>
                </c:pt>
                <c:pt idx="192">
                  <c:v>28.81</c:v>
                </c:pt>
                <c:pt idx="193">
                  <c:v>27.72</c:v>
                </c:pt>
                <c:pt idx="194">
                  <c:v>25.43</c:v>
                </c:pt>
                <c:pt idx="195">
                  <c:v>24.19</c:v>
                </c:pt>
                <c:pt idx="196">
                  <c:v>23.15</c:v>
                </c:pt>
                <c:pt idx="197">
                  <c:v>22.84</c:v>
                </c:pt>
                <c:pt idx="198">
                  <c:v>23.04</c:v>
                </c:pt>
                <c:pt idx="199">
                  <c:v>24.24</c:v>
                </c:pt>
                <c:pt idx="200">
                  <c:v>23.36</c:v>
                </c:pt>
                <c:pt idx="201">
                  <c:v>22.89</c:v>
                </c:pt>
                <c:pt idx="202">
                  <c:v>22.41</c:v>
                </c:pt>
                <c:pt idx="203">
                  <c:v>21.63</c:v>
                </c:pt>
                <c:pt idx="204">
                  <c:v>22.63</c:v>
                </c:pt>
                <c:pt idx="205">
                  <c:v>22.19</c:v>
                </c:pt>
                <c:pt idx="206">
                  <c:v>21.16</c:v>
                </c:pt>
                <c:pt idx="207">
                  <c:v>20.47</c:v>
                </c:pt>
                <c:pt idx="208">
                  <c:v>20.48</c:v>
                </c:pt>
                <c:pt idx="209">
                  <c:v>24.74</c:v>
                </c:pt>
                <c:pt idx="210">
                  <c:v>24.51</c:v>
                </c:pt>
                <c:pt idx="211">
                  <c:v>21.92</c:v>
                </c:pt>
                <c:pt idx="212">
                  <c:v>21.12</c:v>
                </c:pt>
                <c:pt idx="213">
                  <c:v>22.46</c:v>
                </c:pt>
                <c:pt idx="214">
                  <c:v>21.25</c:v>
                </c:pt>
                <c:pt idx="215">
                  <c:v>22.1</c:v>
                </c:pt>
                <c:pt idx="216">
                  <c:v>23.69</c:v>
                </c:pt>
                <c:pt idx="217">
                  <c:v>22.66</c:v>
                </c:pt>
                <c:pt idx="218">
                  <c:v>22.32</c:v>
                </c:pt>
                <c:pt idx="219">
                  <c:v>21.59</c:v>
                </c:pt>
                <c:pt idx="220">
                  <c:v>21.15</c:v>
                </c:pt>
                <c:pt idx="221">
                  <c:v>21.49</c:v>
                </c:pt>
                <c:pt idx="222">
                  <c:v>20.54</c:v>
                </c:pt>
                <c:pt idx="223">
                  <c:v>22.51</c:v>
                </c:pt>
                <c:pt idx="224">
                  <c:v>21.68</c:v>
                </c:pt>
                <c:pt idx="225">
                  <c:v>20.49</c:v>
                </c:pt>
                <c:pt idx="226">
                  <c:v>19.54</c:v>
                </c:pt>
                <c:pt idx="227">
                  <c:v>19.71</c:v>
                </c:pt>
                <c:pt idx="228">
                  <c:v>19.47</c:v>
                </c:pt>
                <c:pt idx="229">
                  <c:v>19.93</c:v>
                </c:pt>
                <c:pt idx="230">
                  <c:v>20.010000000000002</c:v>
                </c:pt>
                <c:pt idx="231">
                  <c:v>19.96</c:v>
                </c:pt>
                <c:pt idx="232">
                  <c:v>21.68</c:v>
                </c:pt>
                <c:pt idx="233">
                  <c:v>20.04</c:v>
                </c:pt>
                <c:pt idx="234">
                  <c:v>19.350000000000001</c:v>
                </c:pt>
                <c:pt idx="235">
                  <c:v>19.16</c:v>
                </c:pt>
                <c:pt idx="236">
                  <c:v>19.059999999999999</c:v>
                </c:pt>
                <c:pt idx="237">
                  <c:v>18.13</c:v>
                </c:pt>
                <c:pt idx="238">
                  <c:v>17.55</c:v>
                </c:pt>
                <c:pt idx="239">
                  <c:v>18.25</c:v>
                </c:pt>
                <c:pt idx="240">
                  <c:v>17.850000000000001</c:v>
                </c:pt>
                <c:pt idx="241">
                  <c:v>17.63</c:v>
                </c:pt>
                <c:pt idx="242">
                  <c:v>17.91</c:v>
                </c:pt>
                <c:pt idx="243">
                  <c:v>17.579999999999998</c:v>
                </c:pt>
                <c:pt idx="244">
                  <c:v>18.68</c:v>
                </c:pt>
                <c:pt idx="245">
                  <c:v>22.27</c:v>
                </c:pt>
                <c:pt idx="246">
                  <c:v>27.31</c:v>
                </c:pt>
                <c:pt idx="247">
                  <c:v>25.41</c:v>
                </c:pt>
                <c:pt idx="248">
                  <c:v>24.55</c:v>
                </c:pt>
                <c:pt idx="249">
                  <c:v>23.14</c:v>
                </c:pt>
                <c:pt idx="250">
                  <c:v>23.73</c:v>
                </c:pt>
                <c:pt idx="251">
                  <c:v>24.62</c:v>
                </c:pt>
                <c:pt idx="252">
                  <c:v>22.59</c:v>
                </c:pt>
                <c:pt idx="253">
                  <c:v>21.48</c:v>
                </c:pt>
                <c:pt idx="254">
                  <c:v>21.6</c:v>
                </c:pt>
                <c:pt idx="255">
                  <c:v>26.08</c:v>
                </c:pt>
                <c:pt idx="256">
                  <c:v>26.11</c:v>
                </c:pt>
                <c:pt idx="257">
                  <c:v>26.51</c:v>
                </c:pt>
                <c:pt idx="258">
                  <c:v>26</c:v>
                </c:pt>
                <c:pt idx="259">
                  <c:v>25.4</c:v>
                </c:pt>
                <c:pt idx="260">
                  <c:v>23.96</c:v>
                </c:pt>
                <c:pt idx="261">
                  <c:v>22.73</c:v>
                </c:pt>
                <c:pt idx="262">
                  <c:v>22.25</c:v>
                </c:pt>
                <c:pt idx="263">
                  <c:v>21.72</c:v>
                </c:pt>
                <c:pt idx="264">
                  <c:v>20.63</c:v>
                </c:pt>
                <c:pt idx="265">
                  <c:v>20.02</c:v>
                </c:pt>
                <c:pt idx="266">
                  <c:v>19.940000000000001</c:v>
                </c:pt>
                <c:pt idx="267">
                  <c:v>21.37</c:v>
                </c:pt>
                <c:pt idx="268">
                  <c:v>20.27</c:v>
                </c:pt>
                <c:pt idx="269">
                  <c:v>20.100000000000001</c:v>
                </c:pt>
                <c:pt idx="270">
                  <c:v>19.5</c:v>
                </c:pt>
                <c:pt idx="271">
                  <c:v>19.260000000000002</c:v>
                </c:pt>
                <c:pt idx="272">
                  <c:v>19.059999999999999</c:v>
                </c:pt>
                <c:pt idx="273">
                  <c:v>18.829999999999998</c:v>
                </c:pt>
                <c:pt idx="274">
                  <c:v>18.72</c:v>
                </c:pt>
                <c:pt idx="275">
                  <c:v>17.420000000000002</c:v>
                </c:pt>
                <c:pt idx="276">
                  <c:v>17.79</c:v>
                </c:pt>
                <c:pt idx="277">
                  <c:v>17.920000000000002</c:v>
                </c:pt>
                <c:pt idx="278">
                  <c:v>18.57</c:v>
                </c:pt>
                <c:pt idx="279">
                  <c:v>18.059999999999999</c:v>
                </c:pt>
                <c:pt idx="280">
                  <c:v>17.579999999999998</c:v>
                </c:pt>
                <c:pt idx="281">
                  <c:v>18</c:v>
                </c:pt>
                <c:pt idx="282">
                  <c:v>17.690000000000001</c:v>
                </c:pt>
                <c:pt idx="283">
                  <c:v>16.91</c:v>
                </c:pt>
                <c:pt idx="284">
                  <c:v>16.62</c:v>
                </c:pt>
                <c:pt idx="285">
                  <c:v>16.97</c:v>
                </c:pt>
                <c:pt idx="286">
                  <c:v>16.87</c:v>
                </c:pt>
                <c:pt idx="287">
                  <c:v>16.350000000000001</c:v>
                </c:pt>
                <c:pt idx="288">
                  <c:v>17.55</c:v>
                </c:pt>
                <c:pt idx="289">
                  <c:v>18.399999999999999</c:v>
                </c:pt>
                <c:pt idx="290">
                  <c:v>17.77</c:v>
                </c:pt>
                <c:pt idx="291">
                  <c:v>17.59</c:v>
                </c:pt>
                <c:pt idx="292">
                  <c:v>17.13</c:v>
                </c:pt>
                <c:pt idx="293">
                  <c:v>17.59</c:v>
                </c:pt>
                <c:pt idx="294">
                  <c:v>17.47</c:v>
                </c:pt>
                <c:pt idx="295">
                  <c:v>17.02</c:v>
                </c:pt>
                <c:pt idx="296">
                  <c:v>16.23</c:v>
                </c:pt>
                <c:pt idx="297">
                  <c:v>16.62</c:v>
                </c:pt>
                <c:pt idx="298">
                  <c:v>16.48</c:v>
                </c:pt>
                <c:pt idx="299">
                  <c:v>16.14</c:v>
                </c:pt>
                <c:pt idx="300">
                  <c:v>15.58</c:v>
                </c:pt>
                <c:pt idx="301">
                  <c:v>16.2</c:v>
                </c:pt>
                <c:pt idx="302">
                  <c:v>15.59</c:v>
                </c:pt>
                <c:pt idx="303">
                  <c:v>15.89</c:v>
                </c:pt>
                <c:pt idx="304">
                  <c:v>18.36</c:v>
                </c:pt>
                <c:pt idx="305">
                  <c:v>17.34</c:v>
                </c:pt>
                <c:pt idx="306">
                  <c:v>15.73</c:v>
                </c:pt>
                <c:pt idx="307">
                  <c:v>16.32</c:v>
                </c:pt>
                <c:pt idx="308">
                  <c:v>16.47</c:v>
                </c:pt>
                <c:pt idx="309">
                  <c:v>16.62</c:v>
                </c:pt>
                <c:pt idx="310">
                  <c:v>17.47</c:v>
                </c:pt>
                <c:pt idx="311">
                  <c:v>22.81</c:v>
                </c:pt>
                <c:pt idx="312">
                  <c:v>21.08</c:v>
                </c:pt>
                <c:pt idx="313">
                  <c:v>18.440000000000001</c:v>
                </c:pt>
                <c:pt idx="314">
                  <c:v>22.05</c:v>
                </c:pt>
                <c:pt idx="315">
                  <c:v>20.190000000000001</c:v>
                </c:pt>
                <c:pt idx="316">
                  <c:v>23.84</c:v>
                </c:pt>
                <c:pt idx="317">
                  <c:v>24.91</c:v>
                </c:pt>
                <c:pt idx="318">
                  <c:v>32.799999999999997</c:v>
                </c:pt>
                <c:pt idx="319">
                  <c:v>40.950000000000003</c:v>
                </c:pt>
                <c:pt idx="320">
                  <c:v>28.84</c:v>
                </c:pt>
                <c:pt idx="321">
                  <c:v>28.32</c:v>
                </c:pt>
                <c:pt idx="322">
                  <c:v>25.52</c:v>
                </c:pt>
                <c:pt idx="323">
                  <c:v>26.68</c:v>
                </c:pt>
                <c:pt idx="324">
                  <c:v>31.24</c:v>
                </c:pt>
                <c:pt idx="325">
                  <c:v>30.84</c:v>
                </c:pt>
                <c:pt idx="326">
                  <c:v>33.549999999999997</c:v>
                </c:pt>
                <c:pt idx="327">
                  <c:v>35.32</c:v>
                </c:pt>
                <c:pt idx="328">
                  <c:v>45.79</c:v>
                </c:pt>
                <c:pt idx="329">
                  <c:v>40.1</c:v>
                </c:pt>
                <c:pt idx="330">
                  <c:v>38.32</c:v>
                </c:pt>
                <c:pt idx="331">
                  <c:v>34.61</c:v>
                </c:pt>
                <c:pt idx="332">
                  <c:v>35.020000000000003</c:v>
                </c:pt>
                <c:pt idx="333">
                  <c:v>29.68</c:v>
                </c:pt>
                <c:pt idx="334">
                  <c:v>32.07</c:v>
                </c:pt>
                <c:pt idx="335">
                  <c:v>35.54</c:v>
                </c:pt>
                <c:pt idx="336">
                  <c:v>30.17</c:v>
                </c:pt>
                <c:pt idx="337">
                  <c:v>29.46</c:v>
                </c:pt>
                <c:pt idx="338">
                  <c:v>35.479999999999997</c:v>
                </c:pt>
                <c:pt idx="339">
                  <c:v>36.57</c:v>
                </c:pt>
                <c:pt idx="340">
                  <c:v>33.700000000000003</c:v>
                </c:pt>
                <c:pt idx="341">
                  <c:v>33.729999999999997</c:v>
                </c:pt>
                <c:pt idx="342">
                  <c:v>30.57</c:v>
                </c:pt>
                <c:pt idx="343">
                  <c:v>28.79</c:v>
                </c:pt>
                <c:pt idx="344">
                  <c:v>28.58</c:v>
                </c:pt>
                <c:pt idx="345">
                  <c:v>25.87</c:v>
                </c:pt>
                <c:pt idx="346">
                  <c:v>25.92</c:v>
                </c:pt>
                <c:pt idx="347">
                  <c:v>25.05</c:v>
                </c:pt>
                <c:pt idx="348">
                  <c:v>23.95</c:v>
                </c:pt>
                <c:pt idx="349">
                  <c:v>24.88</c:v>
                </c:pt>
                <c:pt idx="350">
                  <c:v>27.05</c:v>
                </c:pt>
                <c:pt idx="351">
                  <c:v>26.91</c:v>
                </c:pt>
                <c:pt idx="352">
                  <c:v>29.74</c:v>
                </c:pt>
                <c:pt idx="353">
                  <c:v>28.53</c:v>
                </c:pt>
                <c:pt idx="354">
                  <c:v>29</c:v>
                </c:pt>
                <c:pt idx="355">
                  <c:v>34.130000000000003</c:v>
                </c:pt>
                <c:pt idx="356">
                  <c:v>34.54</c:v>
                </c:pt>
                <c:pt idx="357">
                  <c:v>32.86</c:v>
                </c:pt>
                <c:pt idx="358">
                  <c:v>30.12</c:v>
                </c:pt>
                <c:pt idx="359">
                  <c:v>29.65</c:v>
                </c:pt>
                <c:pt idx="360">
                  <c:v>26.84</c:v>
                </c:pt>
                <c:pt idx="361">
                  <c:v>25.71</c:v>
                </c:pt>
                <c:pt idx="362">
                  <c:v>24.98</c:v>
                </c:pt>
                <c:pt idx="363">
                  <c:v>24.43</c:v>
                </c:pt>
                <c:pt idx="364">
                  <c:v>24.56</c:v>
                </c:pt>
                <c:pt idx="365">
                  <c:v>24.89</c:v>
                </c:pt>
                <c:pt idx="366">
                  <c:v>25.14</c:v>
                </c:pt>
                <c:pt idx="367">
                  <c:v>26.25</c:v>
                </c:pt>
                <c:pt idx="368">
                  <c:v>25.97</c:v>
                </c:pt>
                <c:pt idx="369">
                  <c:v>23.93</c:v>
                </c:pt>
                <c:pt idx="370">
                  <c:v>25.64</c:v>
                </c:pt>
                <c:pt idx="371">
                  <c:v>24.63</c:v>
                </c:pt>
                <c:pt idx="372">
                  <c:v>23.47</c:v>
                </c:pt>
                <c:pt idx="373">
                  <c:v>22.73</c:v>
                </c:pt>
                <c:pt idx="374">
                  <c:v>23.19</c:v>
                </c:pt>
                <c:pt idx="375">
                  <c:v>24.25</c:v>
                </c:pt>
                <c:pt idx="376">
                  <c:v>24.13</c:v>
                </c:pt>
                <c:pt idx="377">
                  <c:v>23.5</c:v>
                </c:pt>
                <c:pt idx="378">
                  <c:v>22.01</c:v>
                </c:pt>
                <c:pt idx="379">
                  <c:v>22.63</c:v>
                </c:pt>
                <c:pt idx="380">
                  <c:v>22.21</c:v>
                </c:pt>
                <c:pt idx="381">
                  <c:v>22.1</c:v>
                </c:pt>
                <c:pt idx="382">
                  <c:v>21.74</c:v>
                </c:pt>
                <c:pt idx="383">
                  <c:v>22.14</c:v>
                </c:pt>
                <c:pt idx="384">
                  <c:v>22.37</c:v>
                </c:pt>
                <c:pt idx="385">
                  <c:v>25.39</c:v>
                </c:pt>
                <c:pt idx="386">
                  <c:v>25.73</c:v>
                </c:pt>
                <c:pt idx="387">
                  <c:v>26.24</c:v>
                </c:pt>
                <c:pt idx="388">
                  <c:v>26.1</c:v>
                </c:pt>
                <c:pt idx="389">
                  <c:v>24.33</c:v>
                </c:pt>
                <c:pt idx="390">
                  <c:v>24.59</c:v>
                </c:pt>
                <c:pt idx="391">
                  <c:v>26.44</c:v>
                </c:pt>
                <c:pt idx="392">
                  <c:v>25.49</c:v>
                </c:pt>
                <c:pt idx="393">
                  <c:v>25.66</c:v>
                </c:pt>
                <c:pt idx="394">
                  <c:v>27.46</c:v>
                </c:pt>
                <c:pt idx="395">
                  <c:v>26.7</c:v>
                </c:pt>
                <c:pt idx="396">
                  <c:v>27.37</c:v>
                </c:pt>
                <c:pt idx="397">
                  <c:v>24.45</c:v>
                </c:pt>
                <c:pt idx="398">
                  <c:v>27.21</c:v>
                </c:pt>
                <c:pt idx="399">
                  <c:v>26.05</c:v>
                </c:pt>
                <c:pt idx="400">
                  <c:v>23.89</c:v>
                </c:pt>
                <c:pt idx="401">
                  <c:v>23.19</c:v>
                </c:pt>
                <c:pt idx="402">
                  <c:v>21.31</c:v>
                </c:pt>
                <c:pt idx="403">
                  <c:v>23.8</c:v>
                </c:pt>
                <c:pt idx="404">
                  <c:v>23.25</c:v>
                </c:pt>
                <c:pt idx="405">
                  <c:v>22.81</c:v>
                </c:pt>
                <c:pt idx="406">
                  <c:v>21.99</c:v>
                </c:pt>
                <c:pt idx="407">
                  <c:v>21.21</c:v>
                </c:pt>
                <c:pt idx="408">
                  <c:v>21.56</c:v>
                </c:pt>
                <c:pt idx="409">
                  <c:v>22.1</c:v>
                </c:pt>
                <c:pt idx="410">
                  <c:v>21.72</c:v>
                </c:pt>
                <c:pt idx="411">
                  <c:v>22.01</c:v>
                </c:pt>
                <c:pt idx="412">
                  <c:v>21.5</c:v>
                </c:pt>
                <c:pt idx="413">
                  <c:v>22.35</c:v>
                </c:pt>
                <c:pt idx="414">
                  <c:v>22.51</c:v>
                </c:pt>
                <c:pt idx="415">
                  <c:v>23.87</c:v>
                </c:pt>
                <c:pt idx="416">
                  <c:v>21.71</c:v>
                </c:pt>
                <c:pt idx="417">
                  <c:v>22.54</c:v>
                </c:pt>
                <c:pt idx="418">
                  <c:v>22.6</c:v>
                </c:pt>
                <c:pt idx="419">
                  <c:v>23.25</c:v>
                </c:pt>
                <c:pt idx="420">
                  <c:v>23.7</c:v>
                </c:pt>
                <c:pt idx="421">
                  <c:v>22.5</c:v>
                </c:pt>
                <c:pt idx="422">
                  <c:v>23.53</c:v>
                </c:pt>
                <c:pt idx="423">
                  <c:v>21.76</c:v>
                </c:pt>
                <c:pt idx="424">
                  <c:v>21.49</c:v>
                </c:pt>
                <c:pt idx="425">
                  <c:v>21.56</c:v>
                </c:pt>
                <c:pt idx="426">
                  <c:v>20.71</c:v>
                </c:pt>
                <c:pt idx="427">
                  <c:v>18.96</c:v>
                </c:pt>
                <c:pt idx="428">
                  <c:v>18.93</c:v>
                </c:pt>
                <c:pt idx="429">
                  <c:v>19.07</c:v>
                </c:pt>
                <c:pt idx="430">
                  <c:v>19.88</c:v>
                </c:pt>
                <c:pt idx="431">
                  <c:v>19.03</c:v>
                </c:pt>
                <c:pt idx="432">
                  <c:v>19.09</c:v>
                </c:pt>
                <c:pt idx="433">
                  <c:v>20.63</c:v>
                </c:pt>
                <c:pt idx="434">
                  <c:v>19.79</c:v>
                </c:pt>
                <c:pt idx="435">
                  <c:v>19.27</c:v>
                </c:pt>
                <c:pt idx="436">
                  <c:v>18.78</c:v>
                </c:pt>
                <c:pt idx="437">
                  <c:v>19.850000000000001</c:v>
                </c:pt>
                <c:pt idx="438">
                  <c:v>20.22</c:v>
                </c:pt>
                <c:pt idx="439">
                  <c:v>20.71</c:v>
                </c:pt>
                <c:pt idx="440">
                  <c:v>20.88</c:v>
                </c:pt>
                <c:pt idx="441">
                  <c:v>21.2</c:v>
                </c:pt>
                <c:pt idx="442">
                  <c:v>21.83</c:v>
                </c:pt>
                <c:pt idx="443">
                  <c:v>21.57</c:v>
                </c:pt>
                <c:pt idx="444">
                  <c:v>19.559999999999999</c:v>
                </c:pt>
                <c:pt idx="445">
                  <c:v>18.52</c:v>
                </c:pt>
                <c:pt idx="446">
                  <c:v>18.260000000000002</c:v>
                </c:pt>
                <c:pt idx="447">
                  <c:v>18.29</c:v>
                </c:pt>
                <c:pt idx="448">
                  <c:v>19.079999999999998</c:v>
                </c:pt>
                <c:pt idx="449">
                  <c:v>18.47</c:v>
                </c:pt>
                <c:pt idx="450">
                  <c:v>18.64</c:v>
                </c:pt>
                <c:pt idx="451">
                  <c:v>20.61</c:v>
                </c:pt>
                <c:pt idx="452">
                  <c:v>20.2</c:v>
                </c:pt>
                <c:pt idx="453">
                  <c:v>22.58</c:v>
                </c:pt>
                <c:pt idx="454">
                  <c:v>21.76</c:v>
                </c:pt>
                <c:pt idx="455">
                  <c:v>18.75</c:v>
                </c:pt>
                <c:pt idx="456">
                  <c:v>18.04</c:v>
                </c:pt>
                <c:pt idx="457">
                  <c:v>18.37</c:v>
                </c:pt>
                <c:pt idx="458">
                  <c:v>20.63</c:v>
                </c:pt>
                <c:pt idx="459">
                  <c:v>19.559999999999999</c:v>
                </c:pt>
                <c:pt idx="460">
                  <c:v>22.22</c:v>
                </c:pt>
                <c:pt idx="461">
                  <c:v>21.53</c:v>
                </c:pt>
                <c:pt idx="462">
                  <c:v>23.54</c:v>
                </c:pt>
                <c:pt idx="463">
                  <c:v>21.36</c:v>
                </c:pt>
                <c:pt idx="464">
                  <c:v>19.39</c:v>
                </c:pt>
                <c:pt idx="465">
                  <c:v>18.010000000000002</c:v>
                </c:pt>
                <c:pt idx="466">
                  <c:v>18.02</c:v>
                </c:pt>
                <c:pt idx="467">
                  <c:v>17.989999999999998</c:v>
                </c:pt>
                <c:pt idx="468">
                  <c:v>17.739999999999998</c:v>
                </c:pt>
                <c:pt idx="469">
                  <c:v>17.25</c:v>
                </c:pt>
                <c:pt idx="470">
                  <c:v>17.61</c:v>
                </c:pt>
                <c:pt idx="471">
                  <c:v>17.55</c:v>
                </c:pt>
                <c:pt idx="472">
                  <c:v>17.61</c:v>
                </c:pt>
                <c:pt idx="473">
                  <c:v>17.940000000000001</c:v>
                </c:pt>
                <c:pt idx="474">
                  <c:v>17.39</c:v>
                </c:pt>
                <c:pt idx="475">
                  <c:v>16.11</c:v>
                </c:pt>
                <c:pt idx="476">
                  <c:v>16.41</c:v>
                </c:pt>
                <c:pt idx="477">
                  <c:v>16.489999999999998</c:v>
                </c:pt>
                <c:pt idx="478">
                  <c:v>15.45</c:v>
                </c:pt>
                <c:pt idx="479">
                  <c:v>16.47</c:v>
                </c:pt>
                <c:pt idx="480">
                  <c:v>17.670000000000002</c:v>
                </c:pt>
                <c:pt idx="481">
                  <c:v>17.52</c:v>
                </c:pt>
                <c:pt idx="482">
                  <c:v>17.28</c:v>
                </c:pt>
                <c:pt idx="483">
                  <c:v>17.52</c:v>
                </c:pt>
                <c:pt idx="484">
                  <c:v>17.75</c:v>
                </c:pt>
                <c:pt idx="485">
                  <c:v>17.61</c:v>
                </c:pt>
                <c:pt idx="486">
                  <c:v>17.38</c:v>
                </c:pt>
                <c:pt idx="487">
                  <c:v>17.02</c:v>
                </c:pt>
                <c:pt idx="488">
                  <c:v>17.399999999999999</c:v>
                </c:pt>
                <c:pt idx="489">
                  <c:v>17.14</c:v>
                </c:pt>
                <c:pt idx="490">
                  <c:v>17.54</c:v>
                </c:pt>
                <c:pt idx="491">
                  <c:v>16.89</c:v>
                </c:pt>
                <c:pt idx="492">
                  <c:v>16.239999999999998</c:v>
                </c:pt>
                <c:pt idx="493">
                  <c:v>16.39</c:v>
                </c:pt>
                <c:pt idx="494">
                  <c:v>15.46</c:v>
                </c:pt>
                <c:pt idx="495">
                  <c:v>15.87</c:v>
                </c:pt>
                <c:pt idx="496">
                  <c:v>17.309999999999999</c:v>
                </c:pt>
                <c:pt idx="497">
                  <c:v>17.989999999999998</c:v>
                </c:pt>
                <c:pt idx="498">
                  <c:v>18.47</c:v>
                </c:pt>
                <c:pt idx="499">
                  <c:v>17.649999999999999</c:v>
                </c:pt>
                <c:pt idx="500">
                  <c:v>17.59</c:v>
                </c:pt>
                <c:pt idx="501">
                  <c:v>16.64</c:v>
                </c:pt>
                <c:pt idx="502">
                  <c:v>16.149999999999999</c:v>
                </c:pt>
                <c:pt idx="503">
                  <c:v>20.04</c:v>
                </c:pt>
                <c:pt idx="504">
                  <c:v>19.53</c:v>
                </c:pt>
                <c:pt idx="505">
                  <c:v>17.63</c:v>
                </c:pt>
                <c:pt idx="506">
                  <c:v>17.3</c:v>
                </c:pt>
                <c:pt idx="507">
                  <c:v>16.690000000000001</c:v>
                </c:pt>
                <c:pt idx="508">
                  <c:v>15.93</c:v>
                </c:pt>
                <c:pt idx="509">
                  <c:v>16.28</c:v>
                </c:pt>
                <c:pt idx="510">
                  <c:v>15.81</c:v>
                </c:pt>
                <c:pt idx="511">
                  <c:v>15.87</c:v>
                </c:pt>
                <c:pt idx="512">
                  <c:v>16.09</c:v>
                </c:pt>
                <c:pt idx="513">
                  <c:v>15.69</c:v>
                </c:pt>
                <c:pt idx="514">
                  <c:v>15.95</c:v>
                </c:pt>
                <c:pt idx="515">
                  <c:v>16.37</c:v>
                </c:pt>
                <c:pt idx="516">
                  <c:v>16.72</c:v>
                </c:pt>
                <c:pt idx="517">
                  <c:v>16.59</c:v>
                </c:pt>
                <c:pt idx="518">
                  <c:v>16.43</c:v>
                </c:pt>
                <c:pt idx="519">
                  <c:v>20.8</c:v>
                </c:pt>
                <c:pt idx="520">
                  <c:v>22.13</c:v>
                </c:pt>
                <c:pt idx="521">
                  <c:v>21.32</c:v>
                </c:pt>
                <c:pt idx="522">
                  <c:v>19.22</c:v>
                </c:pt>
                <c:pt idx="523">
                  <c:v>18.350000000000001</c:v>
                </c:pt>
                <c:pt idx="524">
                  <c:v>21.01</c:v>
                </c:pt>
                <c:pt idx="525">
                  <c:v>20.7</c:v>
                </c:pt>
                <c:pt idx="526">
                  <c:v>18.600000000000001</c:v>
                </c:pt>
                <c:pt idx="527">
                  <c:v>19.059999999999999</c:v>
                </c:pt>
                <c:pt idx="528">
                  <c:v>20.66</c:v>
                </c:pt>
                <c:pt idx="529">
                  <c:v>19.82</c:v>
                </c:pt>
                <c:pt idx="530">
                  <c:v>20.22</c:v>
                </c:pt>
                <c:pt idx="531">
                  <c:v>21.88</c:v>
                </c:pt>
                <c:pt idx="532">
                  <c:v>20.079999999999998</c:v>
                </c:pt>
                <c:pt idx="533">
                  <c:v>21.13</c:v>
                </c:pt>
                <c:pt idx="534">
                  <c:v>24.32</c:v>
                </c:pt>
                <c:pt idx="535">
                  <c:v>29.4</c:v>
                </c:pt>
                <c:pt idx="536">
                  <c:v>26.37</c:v>
                </c:pt>
                <c:pt idx="537">
                  <c:v>24.44</c:v>
                </c:pt>
                <c:pt idx="538">
                  <c:v>20.61</c:v>
                </c:pt>
                <c:pt idx="539">
                  <c:v>20.21</c:v>
                </c:pt>
                <c:pt idx="540">
                  <c:v>19.170000000000002</c:v>
                </c:pt>
                <c:pt idx="541">
                  <c:v>18</c:v>
                </c:pt>
                <c:pt idx="542">
                  <c:v>17.91</c:v>
                </c:pt>
                <c:pt idx="543">
                  <c:v>19.440000000000001</c:v>
                </c:pt>
                <c:pt idx="544">
                  <c:v>18.16</c:v>
                </c:pt>
                <c:pt idx="545">
                  <c:v>17.71</c:v>
                </c:pt>
                <c:pt idx="546">
                  <c:v>17.739999999999998</c:v>
                </c:pt>
                <c:pt idx="547">
                  <c:v>17.399999999999999</c:v>
                </c:pt>
                <c:pt idx="548">
                  <c:v>17.5</c:v>
                </c:pt>
                <c:pt idx="549">
                  <c:v>17.25</c:v>
                </c:pt>
                <c:pt idx="550">
                  <c:v>16.899999999999999</c:v>
                </c:pt>
                <c:pt idx="551">
                  <c:v>17.11</c:v>
                </c:pt>
                <c:pt idx="552">
                  <c:v>17.87</c:v>
                </c:pt>
                <c:pt idx="553">
                  <c:v>16.59</c:v>
                </c:pt>
                <c:pt idx="554">
                  <c:v>17.09</c:v>
                </c:pt>
                <c:pt idx="555">
                  <c:v>16.920000000000002</c:v>
                </c:pt>
                <c:pt idx="556">
                  <c:v>16.27</c:v>
                </c:pt>
                <c:pt idx="557">
                  <c:v>15.32</c:v>
                </c:pt>
                <c:pt idx="558">
                  <c:v>16.96</c:v>
                </c:pt>
                <c:pt idx="559">
                  <c:v>15.83</c:v>
                </c:pt>
                <c:pt idx="560">
                  <c:v>15.07</c:v>
                </c:pt>
                <c:pt idx="561">
                  <c:v>14.69</c:v>
                </c:pt>
                <c:pt idx="562">
                  <c:v>15.77</c:v>
                </c:pt>
                <c:pt idx="563">
                  <c:v>15.62</c:v>
                </c:pt>
                <c:pt idx="564">
                  <c:v>15.35</c:v>
                </c:pt>
                <c:pt idx="565">
                  <c:v>14.62</c:v>
                </c:pt>
                <c:pt idx="566">
                  <c:v>14.75</c:v>
                </c:pt>
                <c:pt idx="567">
                  <c:v>15.99</c:v>
                </c:pt>
                <c:pt idx="568">
                  <c:v>16.7</c:v>
                </c:pt>
                <c:pt idx="569">
                  <c:v>17.079999999999998</c:v>
                </c:pt>
                <c:pt idx="570">
                  <c:v>18.2</c:v>
                </c:pt>
                <c:pt idx="571">
                  <c:v>18.399999999999999</c:v>
                </c:pt>
                <c:pt idx="572">
                  <c:v>17.16</c:v>
                </c:pt>
                <c:pt idx="573">
                  <c:v>15.91</c:v>
                </c:pt>
                <c:pt idx="574">
                  <c:v>16.95</c:v>
                </c:pt>
                <c:pt idx="575">
                  <c:v>16.03</c:v>
                </c:pt>
                <c:pt idx="576">
                  <c:v>17.07</c:v>
                </c:pt>
                <c:pt idx="577">
                  <c:v>18.239999999999998</c:v>
                </c:pt>
                <c:pt idx="578">
                  <c:v>17.55</c:v>
                </c:pt>
                <c:pt idx="579">
                  <c:v>16.23</c:v>
                </c:pt>
                <c:pt idx="580">
                  <c:v>15.52</c:v>
                </c:pt>
                <c:pt idx="581">
                  <c:v>17.43</c:v>
                </c:pt>
                <c:pt idx="582">
                  <c:v>18.27</c:v>
                </c:pt>
                <c:pt idx="583">
                  <c:v>17.82</c:v>
                </c:pt>
                <c:pt idx="584">
                  <c:v>17.07</c:v>
                </c:pt>
                <c:pt idx="585">
                  <c:v>16.09</c:v>
                </c:pt>
                <c:pt idx="586">
                  <c:v>15.98</c:v>
                </c:pt>
                <c:pt idx="587">
                  <c:v>15.45</c:v>
                </c:pt>
                <c:pt idx="588">
                  <c:v>18.3</c:v>
                </c:pt>
                <c:pt idx="589">
                  <c:v>18.09</c:v>
                </c:pt>
                <c:pt idx="590">
                  <c:v>17.95</c:v>
                </c:pt>
                <c:pt idx="591">
                  <c:v>18.489999999999998</c:v>
                </c:pt>
                <c:pt idx="592">
                  <c:v>18.07</c:v>
                </c:pt>
                <c:pt idx="593">
                  <c:v>18.79</c:v>
                </c:pt>
                <c:pt idx="594">
                  <c:v>17.77</c:v>
                </c:pt>
                <c:pt idx="595">
                  <c:v>18.86</c:v>
                </c:pt>
                <c:pt idx="596">
                  <c:v>19.61</c:v>
                </c:pt>
                <c:pt idx="597">
                  <c:v>18.260000000000002</c:v>
                </c:pt>
                <c:pt idx="598">
                  <c:v>21.32</c:v>
                </c:pt>
                <c:pt idx="599">
                  <c:v>22.73</c:v>
                </c:pt>
                <c:pt idx="600">
                  <c:v>21.85</c:v>
                </c:pt>
                <c:pt idx="601">
                  <c:v>19.989999999999998</c:v>
                </c:pt>
                <c:pt idx="602">
                  <c:v>18.86</c:v>
                </c:pt>
                <c:pt idx="603">
                  <c:v>18.52</c:v>
                </c:pt>
                <c:pt idx="604">
                  <c:v>19.29</c:v>
                </c:pt>
                <c:pt idx="605">
                  <c:v>21.1</c:v>
                </c:pt>
                <c:pt idx="606">
                  <c:v>20.56</c:v>
                </c:pt>
                <c:pt idx="607">
                  <c:v>19.170000000000002</c:v>
                </c:pt>
                <c:pt idx="608">
                  <c:v>17.27</c:v>
                </c:pt>
                <c:pt idx="609">
                  <c:v>16.52</c:v>
                </c:pt>
                <c:pt idx="610">
                  <c:v>15.87</c:v>
                </c:pt>
                <c:pt idx="611">
                  <c:v>16.059999999999999</c:v>
                </c:pt>
                <c:pt idx="612">
                  <c:v>16.34</c:v>
                </c:pt>
                <c:pt idx="613">
                  <c:v>15.95</c:v>
                </c:pt>
                <c:pt idx="614">
                  <c:v>15.95</c:v>
                </c:pt>
                <c:pt idx="615">
                  <c:v>18.39</c:v>
                </c:pt>
                <c:pt idx="616">
                  <c:v>19.87</c:v>
                </c:pt>
                <c:pt idx="617">
                  <c:v>19.91</c:v>
                </c:pt>
                <c:pt idx="618">
                  <c:v>20.8</c:v>
                </c:pt>
                <c:pt idx="619">
                  <c:v>19.53</c:v>
                </c:pt>
                <c:pt idx="620">
                  <c:v>20.95</c:v>
                </c:pt>
                <c:pt idx="621">
                  <c:v>19.21</c:v>
                </c:pt>
                <c:pt idx="622">
                  <c:v>19.09</c:v>
                </c:pt>
                <c:pt idx="623">
                  <c:v>17.559999999999999</c:v>
                </c:pt>
                <c:pt idx="624">
                  <c:v>17.52</c:v>
                </c:pt>
                <c:pt idx="625">
                  <c:v>19.350000000000001</c:v>
                </c:pt>
                <c:pt idx="626">
                  <c:v>20.23</c:v>
                </c:pt>
                <c:pt idx="627">
                  <c:v>22.98</c:v>
                </c:pt>
                <c:pt idx="628">
                  <c:v>23.74</c:v>
                </c:pt>
                <c:pt idx="629">
                  <c:v>25.25</c:v>
                </c:pt>
                <c:pt idx="630">
                  <c:v>23.66</c:v>
                </c:pt>
                <c:pt idx="631">
                  <c:v>24.79</c:v>
                </c:pt>
                <c:pt idx="632">
                  <c:v>23.38</c:v>
                </c:pt>
                <c:pt idx="633">
                  <c:v>31.66</c:v>
                </c:pt>
                <c:pt idx="634">
                  <c:v>32</c:v>
                </c:pt>
                <c:pt idx="635">
                  <c:v>48</c:v>
                </c:pt>
                <c:pt idx="636">
                  <c:v>35.06</c:v>
                </c:pt>
                <c:pt idx="637">
                  <c:v>42.99</c:v>
                </c:pt>
                <c:pt idx="638">
                  <c:v>39</c:v>
                </c:pt>
                <c:pt idx="639">
                  <c:v>36.36</c:v>
                </c:pt>
                <c:pt idx="640">
                  <c:v>31.87</c:v>
                </c:pt>
                <c:pt idx="641">
                  <c:v>32.85</c:v>
                </c:pt>
                <c:pt idx="642">
                  <c:v>31.58</c:v>
                </c:pt>
                <c:pt idx="643">
                  <c:v>42.67</c:v>
                </c:pt>
                <c:pt idx="644">
                  <c:v>43.05</c:v>
                </c:pt>
                <c:pt idx="645">
                  <c:v>42.44</c:v>
                </c:pt>
                <c:pt idx="646">
                  <c:v>36.270000000000003</c:v>
                </c:pt>
                <c:pt idx="647">
                  <c:v>35.9</c:v>
                </c:pt>
                <c:pt idx="648">
                  <c:v>39.76</c:v>
                </c:pt>
                <c:pt idx="649">
                  <c:v>35.590000000000003</c:v>
                </c:pt>
                <c:pt idx="650">
                  <c:v>32.28</c:v>
                </c:pt>
                <c:pt idx="651">
                  <c:v>32.89</c:v>
                </c:pt>
                <c:pt idx="652">
                  <c:v>31.62</c:v>
                </c:pt>
                <c:pt idx="653">
                  <c:v>31.82</c:v>
                </c:pt>
                <c:pt idx="654">
                  <c:v>33.92</c:v>
                </c:pt>
                <c:pt idx="655">
                  <c:v>37</c:v>
                </c:pt>
                <c:pt idx="656">
                  <c:v>33.380000000000003</c:v>
                </c:pt>
                <c:pt idx="657">
                  <c:v>34.32</c:v>
                </c:pt>
                <c:pt idx="658">
                  <c:v>38.520000000000003</c:v>
                </c:pt>
                <c:pt idx="659">
                  <c:v>38.590000000000003</c:v>
                </c:pt>
                <c:pt idx="660">
                  <c:v>36.909999999999997</c:v>
                </c:pt>
                <c:pt idx="661">
                  <c:v>34.6</c:v>
                </c:pt>
                <c:pt idx="662">
                  <c:v>31.97</c:v>
                </c:pt>
                <c:pt idx="663">
                  <c:v>30.98</c:v>
                </c:pt>
                <c:pt idx="664">
                  <c:v>32.729999999999997</c:v>
                </c:pt>
                <c:pt idx="665">
                  <c:v>32.86</c:v>
                </c:pt>
                <c:pt idx="666">
                  <c:v>37.32</c:v>
                </c:pt>
                <c:pt idx="667">
                  <c:v>41.35</c:v>
                </c:pt>
                <c:pt idx="668">
                  <c:v>41.25</c:v>
                </c:pt>
                <c:pt idx="669">
                  <c:v>39.020000000000003</c:v>
                </c:pt>
                <c:pt idx="670">
                  <c:v>37.71</c:v>
                </c:pt>
                <c:pt idx="671">
                  <c:v>41.08</c:v>
                </c:pt>
                <c:pt idx="672">
                  <c:v>38.840000000000003</c:v>
                </c:pt>
                <c:pt idx="673">
                  <c:v>42.96</c:v>
                </c:pt>
                <c:pt idx="674">
                  <c:v>45.45</c:v>
                </c:pt>
                <c:pt idx="675">
                  <c:v>40.82</c:v>
                </c:pt>
                <c:pt idx="676">
                  <c:v>37.81</c:v>
                </c:pt>
                <c:pt idx="677">
                  <c:v>36.270000000000003</c:v>
                </c:pt>
                <c:pt idx="678">
                  <c:v>36.200000000000003</c:v>
                </c:pt>
                <c:pt idx="679">
                  <c:v>33.020000000000003</c:v>
                </c:pt>
                <c:pt idx="680">
                  <c:v>32.86</c:v>
                </c:pt>
                <c:pt idx="681">
                  <c:v>31.26</c:v>
                </c:pt>
                <c:pt idx="682">
                  <c:v>30.7</c:v>
                </c:pt>
                <c:pt idx="683">
                  <c:v>28.24</c:v>
                </c:pt>
                <c:pt idx="684">
                  <c:v>33.39</c:v>
                </c:pt>
                <c:pt idx="685">
                  <c:v>31.56</c:v>
                </c:pt>
                <c:pt idx="686">
                  <c:v>34.44</c:v>
                </c:pt>
                <c:pt idx="687">
                  <c:v>34.78</c:v>
                </c:pt>
                <c:pt idx="688">
                  <c:v>31.32</c:v>
                </c:pt>
                <c:pt idx="689">
                  <c:v>29.26</c:v>
                </c:pt>
                <c:pt idx="690">
                  <c:v>32.22</c:v>
                </c:pt>
                <c:pt idx="691">
                  <c:v>29.86</c:v>
                </c:pt>
                <c:pt idx="692">
                  <c:v>25.46</c:v>
                </c:pt>
                <c:pt idx="693">
                  <c:v>24.53</c:v>
                </c:pt>
                <c:pt idx="694">
                  <c:v>29.96</c:v>
                </c:pt>
                <c:pt idx="695">
                  <c:v>34.770000000000003</c:v>
                </c:pt>
                <c:pt idx="696">
                  <c:v>32.74</c:v>
                </c:pt>
                <c:pt idx="697">
                  <c:v>30.5</c:v>
                </c:pt>
                <c:pt idx="698">
                  <c:v>30.16</c:v>
                </c:pt>
                <c:pt idx="699">
                  <c:v>29.85</c:v>
                </c:pt>
                <c:pt idx="700">
                  <c:v>27.48</c:v>
                </c:pt>
                <c:pt idx="701">
                  <c:v>36.159999999999997</c:v>
                </c:pt>
                <c:pt idx="702">
                  <c:v>32.81</c:v>
                </c:pt>
                <c:pt idx="703">
                  <c:v>30.04</c:v>
                </c:pt>
                <c:pt idx="704">
                  <c:v>31.13</c:v>
                </c:pt>
                <c:pt idx="705">
                  <c:v>31.22</c:v>
                </c:pt>
                <c:pt idx="706">
                  <c:v>33.51</c:v>
                </c:pt>
                <c:pt idx="707">
                  <c:v>34.51</c:v>
                </c:pt>
                <c:pt idx="708">
                  <c:v>32</c:v>
                </c:pt>
                <c:pt idx="709">
                  <c:v>32.909999999999997</c:v>
                </c:pt>
                <c:pt idx="710">
                  <c:v>31.97</c:v>
                </c:pt>
                <c:pt idx="711">
                  <c:v>33.979999999999997</c:v>
                </c:pt>
                <c:pt idx="712">
                  <c:v>34.47</c:v>
                </c:pt>
                <c:pt idx="713">
                  <c:v>32.130000000000003</c:v>
                </c:pt>
                <c:pt idx="714">
                  <c:v>30.64</c:v>
                </c:pt>
                <c:pt idx="715">
                  <c:v>27.8</c:v>
                </c:pt>
                <c:pt idx="716">
                  <c:v>27.41</c:v>
                </c:pt>
                <c:pt idx="717">
                  <c:v>27.52</c:v>
                </c:pt>
                <c:pt idx="718">
                  <c:v>27.84</c:v>
                </c:pt>
                <c:pt idx="719">
                  <c:v>28.13</c:v>
                </c:pt>
                <c:pt idx="720">
                  <c:v>28.67</c:v>
                </c:pt>
                <c:pt idx="721">
                  <c:v>30.59</c:v>
                </c:pt>
                <c:pt idx="722">
                  <c:v>26.38</c:v>
                </c:pt>
                <c:pt idx="723">
                  <c:v>25.67</c:v>
                </c:pt>
                <c:pt idx="724">
                  <c:v>25.41</c:v>
                </c:pt>
                <c:pt idx="725">
                  <c:v>26.04</c:v>
                </c:pt>
                <c:pt idx="726">
                  <c:v>25.11</c:v>
                </c:pt>
                <c:pt idx="727">
                  <c:v>24.29</c:v>
                </c:pt>
                <c:pt idx="728">
                  <c:v>24.92</c:v>
                </c:pt>
                <c:pt idx="729">
                  <c:v>23.22</c:v>
                </c:pt>
                <c:pt idx="730">
                  <c:v>21.43</c:v>
                </c:pt>
                <c:pt idx="731">
                  <c:v>21.16</c:v>
                </c:pt>
                <c:pt idx="732">
                  <c:v>20.73</c:v>
                </c:pt>
                <c:pt idx="733">
                  <c:v>21.91</c:v>
                </c:pt>
                <c:pt idx="734">
                  <c:v>23.52</c:v>
                </c:pt>
                <c:pt idx="735">
                  <c:v>22.65</c:v>
                </c:pt>
                <c:pt idx="736">
                  <c:v>23.4</c:v>
                </c:pt>
                <c:pt idx="737">
                  <c:v>22.97</c:v>
                </c:pt>
                <c:pt idx="738">
                  <c:v>22.22</c:v>
                </c:pt>
                <c:pt idx="739">
                  <c:v>21.48</c:v>
                </c:pt>
                <c:pt idx="740">
                  <c:v>20.63</c:v>
                </c:pt>
                <c:pt idx="741">
                  <c:v>21.07</c:v>
                </c:pt>
                <c:pt idx="742">
                  <c:v>20.69</c:v>
                </c:pt>
                <c:pt idx="743">
                  <c:v>21.05</c:v>
                </c:pt>
                <c:pt idx="744">
                  <c:v>20.47</c:v>
                </c:pt>
                <c:pt idx="745">
                  <c:v>20.91</c:v>
                </c:pt>
                <c:pt idx="746">
                  <c:v>22.2</c:v>
                </c:pt>
                <c:pt idx="747">
                  <c:v>20.89</c:v>
                </c:pt>
                <c:pt idx="748">
                  <c:v>19.87</c:v>
                </c:pt>
                <c:pt idx="749">
                  <c:v>18.28</c:v>
                </c:pt>
                <c:pt idx="750">
                  <c:v>18.670000000000002</c:v>
                </c:pt>
                <c:pt idx="751">
                  <c:v>18.91</c:v>
                </c:pt>
                <c:pt idx="752">
                  <c:v>18.309999999999999</c:v>
                </c:pt>
                <c:pt idx="753">
                  <c:v>18.57</c:v>
                </c:pt>
                <c:pt idx="754">
                  <c:v>18.53</c:v>
                </c:pt>
                <c:pt idx="755">
                  <c:v>19.399999999999999</c:v>
                </c:pt>
                <c:pt idx="756">
                  <c:v>19.440000000000001</c:v>
                </c:pt>
                <c:pt idx="757">
                  <c:v>18.55</c:v>
                </c:pt>
                <c:pt idx="758">
                  <c:v>17.98</c:v>
                </c:pt>
                <c:pt idx="759">
                  <c:v>17.100000000000001</c:v>
                </c:pt>
                <c:pt idx="760">
                  <c:v>17.760000000000002</c:v>
                </c:pt>
                <c:pt idx="761">
                  <c:v>17.649999999999999</c:v>
                </c:pt>
                <c:pt idx="762">
                  <c:v>18.16</c:v>
                </c:pt>
                <c:pt idx="763">
                  <c:v>18.63</c:v>
                </c:pt>
                <c:pt idx="764">
                  <c:v>20.79</c:v>
                </c:pt>
                <c:pt idx="765">
                  <c:v>19.04</c:v>
                </c:pt>
                <c:pt idx="766">
                  <c:v>19.54</c:v>
                </c:pt>
                <c:pt idx="767">
                  <c:v>21.14</c:v>
                </c:pt>
                <c:pt idx="768">
                  <c:v>19.22</c:v>
                </c:pt>
                <c:pt idx="769">
                  <c:v>17.78</c:v>
                </c:pt>
                <c:pt idx="770">
                  <c:v>18.190000000000001</c:v>
                </c:pt>
                <c:pt idx="771">
                  <c:v>18.190000000000001</c:v>
                </c:pt>
                <c:pt idx="772">
                  <c:v>16.8</c:v>
                </c:pt>
                <c:pt idx="773">
                  <c:v>17.309999999999999</c:v>
                </c:pt>
                <c:pt idx="774">
                  <c:v>18.190000000000001</c:v>
                </c:pt>
                <c:pt idx="775">
                  <c:v>17.96</c:v>
                </c:pt>
                <c:pt idx="776">
                  <c:v>18.43</c:v>
                </c:pt>
                <c:pt idx="777">
                  <c:v>17.260000000000002</c:v>
                </c:pt>
                <c:pt idx="778">
                  <c:v>17.29</c:v>
                </c:pt>
                <c:pt idx="779">
                  <c:v>18.05</c:v>
                </c:pt>
                <c:pt idx="780">
                  <c:v>20.87</c:v>
                </c:pt>
                <c:pt idx="781">
                  <c:v>19.07</c:v>
                </c:pt>
                <c:pt idx="782">
                  <c:v>17.95</c:v>
                </c:pt>
                <c:pt idx="783">
                  <c:v>17.11</c:v>
                </c:pt>
                <c:pt idx="784">
                  <c:v>15.64</c:v>
                </c:pt>
                <c:pt idx="785">
                  <c:v>14.8</c:v>
                </c:pt>
                <c:pt idx="786">
                  <c:v>15.31</c:v>
                </c:pt>
                <c:pt idx="787">
                  <c:v>15.42</c:v>
                </c:pt>
                <c:pt idx="788">
                  <c:v>14.47</c:v>
                </c:pt>
                <c:pt idx="789">
                  <c:v>15.04</c:v>
                </c:pt>
                <c:pt idx="790">
                  <c:v>15.58</c:v>
                </c:pt>
                <c:pt idx="791">
                  <c:v>15.13</c:v>
                </c:pt>
                <c:pt idx="792">
                  <c:v>15.57</c:v>
                </c:pt>
                <c:pt idx="793">
                  <c:v>14.82</c:v>
                </c:pt>
                <c:pt idx="794">
                  <c:v>14.26</c:v>
                </c:pt>
                <c:pt idx="795">
                  <c:v>15.59</c:v>
                </c:pt>
                <c:pt idx="796">
                  <c:v>15.47</c:v>
                </c:pt>
                <c:pt idx="797">
                  <c:v>15.48</c:v>
                </c:pt>
                <c:pt idx="798">
                  <c:v>15.5</c:v>
                </c:pt>
                <c:pt idx="799">
                  <c:v>15.64</c:v>
                </c:pt>
                <c:pt idx="800">
                  <c:v>15.66</c:v>
                </c:pt>
                <c:pt idx="801">
                  <c:v>16.440000000000001</c:v>
                </c:pt>
                <c:pt idx="802">
                  <c:v>16.7</c:v>
                </c:pt>
                <c:pt idx="803">
                  <c:v>18.809999999999999</c:v>
                </c:pt>
                <c:pt idx="804">
                  <c:v>20.39</c:v>
                </c:pt>
                <c:pt idx="805">
                  <c:v>20.02</c:v>
                </c:pt>
                <c:pt idx="806">
                  <c:v>17.2</c:v>
                </c:pt>
                <c:pt idx="807">
                  <c:v>19.55</c:v>
                </c:pt>
                <c:pt idx="808">
                  <c:v>19.55</c:v>
                </c:pt>
                <c:pt idx="809">
                  <c:v>18.46</c:v>
                </c:pt>
                <c:pt idx="810">
                  <c:v>18.64</c:v>
                </c:pt>
                <c:pt idx="811">
                  <c:v>18.36</c:v>
                </c:pt>
                <c:pt idx="812">
                  <c:v>17.440000000000001</c:v>
                </c:pt>
                <c:pt idx="813">
                  <c:v>18.97</c:v>
                </c:pt>
                <c:pt idx="814">
                  <c:v>18.100000000000001</c:v>
                </c:pt>
                <c:pt idx="815">
                  <c:v>16.82</c:v>
                </c:pt>
                <c:pt idx="816">
                  <c:v>16.239999999999998</c:v>
                </c:pt>
                <c:pt idx="817">
                  <c:v>16.32</c:v>
                </c:pt>
                <c:pt idx="818">
                  <c:v>17.149999999999999</c:v>
                </c:pt>
                <c:pt idx="819">
                  <c:v>16.600000000000001</c:v>
                </c:pt>
                <c:pt idx="820">
                  <c:v>16.88</c:v>
                </c:pt>
                <c:pt idx="821">
                  <c:v>17.559999999999999</c:v>
                </c:pt>
                <c:pt idx="822">
                  <c:v>19.16</c:v>
                </c:pt>
                <c:pt idx="823">
                  <c:v>18.940000000000001</c:v>
                </c:pt>
                <c:pt idx="824">
                  <c:v>19.05</c:v>
                </c:pt>
                <c:pt idx="825">
                  <c:v>20.079999999999998</c:v>
                </c:pt>
                <c:pt idx="826">
                  <c:v>18.829999999999998</c:v>
                </c:pt>
                <c:pt idx="827">
                  <c:v>19.89</c:v>
                </c:pt>
                <c:pt idx="828">
                  <c:v>21.87</c:v>
                </c:pt>
                <c:pt idx="829">
                  <c:v>21.97</c:v>
                </c:pt>
                <c:pt idx="830">
                  <c:v>22.27</c:v>
                </c:pt>
                <c:pt idx="831">
                  <c:v>24.49</c:v>
                </c:pt>
                <c:pt idx="832">
                  <c:v>25.1</c:v>
                </c:pt>
                <c:pt idx="833">
                  <c:v>22.01</c:v>
                </c:pt>
                <c:pt idx="834">
                  <c:v>22.48</c:v>
                </c:pt>
                <c:pt idx="835">
                  <c:v>22.33</c:v>
                </c:pt>
                <c:pt idx="836">
                  <c:v>21.54</c:v>
                </c:pt>
                <c:pt idx="837">
                  <c:v>21.76</c:v>
                </c:pt>
                <c:pt idx="838">
                  <c:v>21.03</c:v>
                </c:pt>
                <c:pt idx="839">
                  <c:v>24.14</c:v>
                </c:pt>
                <c:pt idx="840">
                  <c:v>24.06</c:v>
                </c:pt>
                <c:pt idx="841">
                  <c:v>26.66</c:v>
                </c:pt>
                <c:pt idx="842">
                  <c:v>26.12</c:v>
                </c:pt>
                <c:pt idx="843">
                  <c:v>24.68</c:v>
                </c:pt>
                <c:pt idx="844">
                  <c:v>22.16</c:v>
                </c:pt>
                <c:pt idx="845">
                  <c:v>21.72</c:v>
                </c:pt>
                <c:pt idx="846">
                  <c:v>21.23</c:v>
                </c:pt>
                <c:pt idx="847">
                  <c:v>23.56</c:v>
                </c:pt>
                <c:pt idx="848">
                  <c:v>22.09</c:v>
                </c:pt>
                <c:pt idx="849">
                  <c:v>24.27</c:v>
                </c:pt>
                <c:pt idx="850">
                  <c:v>21.68</c:v>
                </c:pt>
                <c:pt idx="851">
                  <c:v>21.11</c:v>
                </c:pt>
                <c:pt idx="852">
                  <c:v>18.32</c:v>
                </c:pt>
                <c:pt idx="853">
                  <c:v>18.38</c:v>
                </c:pt>
                <c:pt idx="854">
                  <c:v>17.239999999999998</c:v>
                </c:pt>
                <c:pt idx="855">
                  <c:v>20.079999999999998</c:v>
                </c:pt>
                <c:pt idx="856">
                  <c:v>18.11</c:v>
                </c:pt>
                <c:pt idx="857">
                  <c:v>20.38</c:v>
                </c:pt>
                <c:pt idx="858">
                  <c:v>19.72</c:v>
                </c:pt>
                <c:pt idx="859">
                  <c:v>19.45</c:v>
                </c:pt>
                <c:pt idx="860">
                  <c:v>19.71</c:v>
                </c:pt>
                <c:pt idx="861">
                  <c:v>17.079999999999998</c:v>
                </c:pt>
                <c:pt idx="862">
                  <c:v>16.8</c:v>
                </c:pt>
                <c:pt idx="863">
                  <c:v>16.66</c:v>
                </c:pt>
                <c:pt idx="864">
                  <c:v>17.5</c:v>
                </c:pt>
                <c:pt idx="865">
                  <c:v>17.100000000000001</c:v>
                </c:pt>
                <c:pt idx="866">
                  <c:v>17.98</c:v>
                </c:pt>
                <c:pt idx="867">
                  <c:v>18.72</c:v>
                </c:pt>
                <c:pt idx="868">
                  <c:v>17.95</c:v>
                </c:pt>
                <c:pt idx="869">
                  <c:v>18.329999999999998</c:v>
                </c:pt>
                <c:pt idx="870">
                  <c:v>16.739999999999998</c:v>
                </c:pt>
                <c:pt idx="871">
                  <c:v>17.11</c:v>
                </c:pt>
                <c:pt idx="872">
                  <c:v>16.48</c:v>
                </c:pt>
                <c:pt idx="873">
                  <c:v>16.16</c:v>
                </c:pt>
                <c:pt idx="874">
                  <c:v>15.45</c:v>
                </c:pt>
                <c:pt idx="875">
                  <c:v>16.27</c:v>
                </c:pt>
                <c:pt idx="876">
                  <c:v>18.62</c:v>
                </c:pt>
                <c:pt idx="877">
                  <c:v>20.47</c:v>
                </c:pt>
                <c:pt idx="878">
                  <c:v>19.34</c:v>
                </c:pt>
                <c:pt idx="879">
                  <c:v>17.53</c:v>
                </c:pt>
                <c:pt idx="880">
                  <c:v>16.7</c:v>
                </c:pt>
                <c:pt idx="881">
                  <c:v>18.03</c:v>
                </c:pt>
                <c:pt idx="882">
                  <c:v>18.93</c:v>
                </c:pt>
                <c:pt idx="883">
                  <c:v>18.96</c:v>
                </c:pt>
                <c:pt idx="884">
                  <c:v>17.57</c:v>
                </c:pt>
                <c:pt idx="885">
                  <c:v>15.64</c:v>
                </c:pt>
                <c:pt idx="886">
                  <c:v>15.95</c:v>
                </c:pt>
                <c:pt idx="887">
                  <c:v>15.99</c:v>
                </c:pt>
                <c:pt idx="888">
                  <c:v>15.32</c:v>
                </c:pt>
                <c:pt idx="889">
                  <c:v>15.28</c:v>
                </c:pt>
                <c:pt idx="890">
                  <c:v>14.74</c:v>
                </c:pt>
                <c:pt idx="891">
                  <c:v>13.7</c:v>
                </c:pt>
                <c:pt idx="892">
                  <c:v>14.85</c:v>
                </c:pt>
                <c:pt idx="893">
                  <c:v>14.63</c:v>
                </c:pt>
                <c:pt idx="894">
                  <c:v>14.29</c:v>
                </c:pt>
                <c:pt idx="895">
                  <c:v>13.45</c:v>
                </c:pt>
                <c:pt idx="896">
                  <c:v>14.02</c:v>
                </c:pt>
                <c:pt idx="897">
                  <c:v>15.02</c:v>
                </c:pt>
                <c:pt idx="898">
                  <c:v>15.11</c:v>
                </c:pt>
                <c:pt idx="899">
                  <c:v>15.96</c:v>
                </c:pt>
                <c:pt idx="900">
                  <c:v>15.18</c:v>
                </c:pt>
                <c:pt idx="901">
                  <c:v>16.350000000000001</c:v>
                </c:pt>
                <c:pt idx="902">
                  <c:v>16.489999999999998</c:v>
                </c:pt>
                <c:pt idx="903">
                  <c:v>17.059999999999999</c:v>
                </c:pt>
                <c:pt idx="904">
                  <c:v>17.829999999999998</c:v>
                </c:pt>
                <c:pt idx="905">
                  <c:v>17.47</c:v>
                </c:pt>
                <c:pt idx="906">
                  <c:v>17.98</c:v>
                </c:pt>
                <c:pt idx="907">
                  <c:v>17.739999999999998</c:v>
                </c:pt>
                <c:pt idx="908">
                  <c:v>15.6</c:v>
                </c:pt>
                <c:pt idx="909">
                  <c:v>14.38</c:v>
                </c:pt>
                <c:pt idx="910">
                  <c:v>16.28</c:v>
                </c:pt>
                <c:pt idx="911">
                  <c:v>16.41</c:v>
                </c:pt>
                <c:pt idx="912">
                  <c:v>15.8</c:v>
                </c:pt>
                <c:pt idx="913">
                  <c:v>14.05</c:v>
                </c:pt>
                <c:pt idx="914">
                  <c:v>14.51</c:v>
                </c:pt>
                <c:pt idx="915">
                  <c:v>14.59</c:v>
                </c:pt>
                <c:pt idx="916">
                  <c:v>14.18</c:v>
                </c:pt>
                <c:pt idx="917">
                  <c:v>13.88</c:v>
                </c:pt>
                <c:pt idx="918">
                  <c:v>14.07</c:v>
                </c:pt>
                <c:pt idx="919">
                  <c:v>13.98</c:v>
                </c:pt>
                <c:pt idx="920">
                  <c:v>14.15</c:v>
                </c:pt>
                <c:pt idx="921">
                  <c:v>15.43</c:v>
                </c:pt>
                <c:pt idx="922">
                  <c:v>16.809999999999999</c:v>
                </c:pt>
                <c:pt idx="923">
                  <c:v>14.84</c:v>
                </c:pt>
                <c:pt idx="924">
                  <c:v>15.73</c:v>
                </c:pt>
                <c:pt idx="925">
                  <c:v>16.32</c:v>
                </c:pt>
                <c:pt idx="926">
                  <c:v>15.71</c:v>
                </c:pt>
                <c:pt idx="927">
                  <c:v>15.43</c:v>
                </c:pt>
                <c:pt idx="928">
                  <c:v>14.55</c:v>
                </c:pt>
                <c:pt idx="929">
                  <c:v>14.33</c:v>
                </c:pt>
                <c:pt idx="930">
                  <c:v>15.11</c:v>
                </c:pt>
                <c:pt idx="931">
                  <c:v>16.37</c:v>
                </c:pt>
                <c:pt idx="932">
                  <c:v>16.29</c:v>
                </c:pt>
                <c:pt idx="933">
                  <c:v>15.59</c:v>
                </c:pt>
                <c:pt idx="934">
                  <c:v>16.14</c:v>
                </c:pt>
                <c:pt idx="935">
                  <c:v>15.27</c:v>
                </c:pt>
                <c:pt idx="936">
                  <c:v>15.22</c:v>
                </c:pt>
                <c:pt idx="937">
                  <c:v>15.07</c:v>
                </c:pt>
                <c:pt idx="938">
                  <c:v>15.03</c:v>
                </c:pt>
                <c:pt idx="939">
                  <c:v>17.059999999999999</c:v>
                </c:pt>
                <c:pt idx="940">
                  <c:v>16.62</c:v>
                </c:pt>
                <c:pt idx="941">
                  <c:v>18.829999999999998</c:v>
                </c:pt>
                <c:pt idx="942">
                  <c:v>18.329999999999998</c:v>
                </c:pt>
                <c:pt idx="943">
                  <c:v>18.12</c:v>
                </c:pt>
                <c:pt idx="944">
                  <c:v>17.809999999999999</c:v>
                </c:pt>
                <c:pt idx="945">
                  <c:v>18.600000000000001</c:v>
                </c:pt>
                <c:pt idx="946">
                  <c:v>16.690000000000001</c:v>
                </c:pt>
                <c:pt idx="947">
                  <c:v>17.59</c:v>
                </c:pt>
                <c:pt idx="948">
                  <c:v>18.420000000000002</c:v>
                </c:pt>
                <c:pt idx="949">
                  <c:v>17.579999999999998</c:v>
                </c:pt>
                <c:pt idx="950">
                  <c:v>19.079999999999998</c:v>
                </c:pt>
                <c:pt idx="951">
                  <c:v>18.489999999999998</c:v>
                </c:pt>
                <c:pt idx="952">
                  <c:v>18.61</c:v>
                </c:pt>
                <c:pt idx="953">
                  <c:v>16.68</c:v>
                </c:pt>
                <c:pt idx="954">
                  <c:v>16.649999999999999</c:v>
                </c:pt>
                <c:pt idx="955">
                  <c:v>17.920000000000002</c:v>
                </c:pt>
                <c:pt idx="956">
                  <c:v>17.989999999999998</c:v>
                </c:pt>
                <c:pt idx="957">
                  <c:v>16.41</c:v>
                </c:pt>
                <c:pt idx="958">
                  <c:v>15.24</c:v>
                </c:pt>
                <c:pt idx="959">
                  <c:v>15.08</c:v>
                </c:pt>
                <c:pt idx="960">
                  <c:v>15.31</c:v>
                </c:pt>
                <c:pt idx="961">
                  <c:v>15.14</c:v>
                </c:pt>
                <c:pt idx="962">
                  <c:v>15.5</c:v>
                </c:pt>
                <c:pt idx="963">
                  <c:v>15.92</c:v>
                </c:pt>
                <c:pt idx="964">
                  <c:v>15.51</c:v>
                </c:pt>
                <c:pt idx="965">
                  <c:v>15.06</c:v>
                </c:pt>
                <c:pt idx="966">
                  <c:v>15.87</c:v>
                </c:pt>
                <c:pt idx="967">
                  <c:v>16.64</c:v>
                </c:pt>
                <c:pt idx="968">
                  <c:v>17.12</c:v>
                </c:pt>
                <c:pt idx="969">
                  <c:v>16.46</c:v>
                </c:pt>
                <c:pt idx="970">
                  <c:v>16.579999999999998</c:v>
                </c:pt>
                <c:pt idx="971">
                  <c:v>15.9</c:v>
                </c:pt>
                <c:pt idx="972">
                  <c:v>16.05</c:v>
                </c:pt>
                <c:pt idx="973">
                  <c:v>15.57</c:v>
                </c:pt>
                <c:pt idx="974">
                  <c:v>15.95</c:v>
                </c:pt>
                <c:pt idx="975">
                  <c:v>16.559999999999999</c:v>
                </c:pt>
                <c:pt idx="976">
                  <c:v>17</c:v>
                </c:pt>
                <c:pt idx="977">
                  <c:v>16.34</c:v>
                </c:pt>
                <c:pt idx="978">
                  <c:v>15.57</c:v>
                </c:pt>
                <c:pt idx="979">
                  <c:v>17.36</c:v>
                </c:pt>
                <c:pt idx="980">
                  <c:v>17.670000000000002</c:v>
                </c:pt>
                <c:pt idx="981">
                  <c:v>17.84</c:v>
                </c:pt>
                <c:pt idx="982">
                  <c:v>17.84</c:v>
                </c:pt>
                <c:pt idx="983">
                  <c:v>19.48</c:v>
                </c:pt>
                <c:pt idx="984">
                  <c:v>19.47</c:v>
                </c:pt>
                <c:pt idx="985">
                  <c:v>22.72</c:v>
                </c:pt>
                <c:pt idx="986">
                  <c:v>18.02</c:v>
                </c:pt>
                <c:pt idx="987">
                  <c:v>14.68</c:v>
                </c:pt>
                <c:pt idx="988">
                  <c:v>14.56</c:v>
                </c:pt>
                <c:pt idx="989">
                  <c:v>13.83</c:v>
                </c:pt>
                <c:pt idx="990">
                  <c:v>13.79</c:v>
                </c:pt>
                <c:pt idx="991">
                  <c:v>13.62</c:v>
                </c:pt>
                <c:pt idx="992">
                  <c:v>13.81</c:v>
                </c:pt>
                <c:pt idx="993">
                  <c:v>13.49</c:v>
                </c:pt>
                <c:pt idx="994">
                  <c:v>13.36</c:v>
                </c:pt>
                <c:pt idx="995">
                  <c:v>13.52</c:v>
                </c:pt>
                <c:pt idx="996">
                  <c:v>13.55</c:v>
                </c:pt>
                <c:pt idx="997">
                  <c:v>13.42</c:v>
                </c:pt>
                <c:pt idx="998">
                  <c:v>13.57</c:v>
                </c:pt>
                <c:pt idx="999">
                  <c:v>12.46</c:v>
                </c:pt>
                <c:pt idx="1000">
                  <c:v>12.43</c:v>
                </c:pt>
                <c:pt idx="1001">
                  <c:v>12.46</c:v>
                </c:pt>
                <c:pt idx="1002">
                  <c:v>12.69</c:v>
                </c:pt>
                <c:pt idx="1003">
                  <c:v>12.89</c:v>
                </c:pt>
                <c:pt idx="1004">
                  <c:v>13.57</c:v>
                </c:pt>
                <c:pt idx="1005">
                  <c:v>13.31</c:v>
                </c:pt>
                <c:pt idx="1006">
                  <c:v>14.32</c:v>
                </c:pt>
                <c:pt idx="1007">
                  <c:v>14.28</c:v>
                </c:pt>
                <c:pt idx="1008">
                  <c:v>12.9</c:v>
                </c:pt>
                <c:pt idx="1009">
                  <c:v>14.67</c:v>
                </c:pt>
                <c:pt idx="1010">
                  <c:v>13.72</c:v>
                </c:pt>
                <c:pt idx="1011">
                  <c:v>13.41</c:v>
                </c:pt>
                <c:pt idx="1012">
                  <c:v>13.5</c:v>
                </c:pt>
                <c:pt idx="1013">
                  <c:v>13.02</c:v>
                </c:pt>
                <c:pt idx="1014">
                  <c:v>12.94</c:v>
                </c:pt>
                <c:pt idx="1015">
                  <c:v>12.64</c:v>
                </c:pt>
                <c:pt idx="1016">
                  <c:v>12.98</c:v>
                </c:pt>
                <c:pt idx="1017">
                  <c:v>12.66</c:v>
                </c:pt>
                <c:pt idx="1018">
                  <c:v>12.46</c:v>
                </c:pt>
                <c:pt idx="1019">
                  <c:v>12.31</c:v>
                </c:pt>
                <c:pt idx="1020">
                  <c:v>14.68</c:v>
                </c:pt>
                <c:pt idx="1021">
                  <c:v>15.22</c:v>
                </c:pt>
                <c:pt idx="1022">
                  <c:v>14.17</c:v>
                </c:pt>
                <c:pt idx="1023">
                  <c:v>18.989999999999998</c:v>
                </c:pt>
                <c:pt idx="1024">
                  <c:v>16.87</c:v>
                </c:pt>
                <c:pt idx="1025">
                  <c:v>14.73</c:v>
                </c:pt>
                <c:pt idx="1026">
                  <c:v>15.51</c:v>
                </c:pt>
                <c:pt idx="1027">
                  <c:v>15.36</c:v>
                </c:pt>
                <c:pt idx="1028">
                  <c:v>14.01</c:v>
                </c:pt>
                <c:pt idx="1029">
                  <c:v>13.48</c:v>
                </c:pt>
                <c:pt idx="1030">
                  <c:v>13.53</c:v>
                </c:pt>
                <c:pt idx="1031">
                  <c:v>13.06</c:v>
                </c:pt>
                <c:pt idx="1032">
                  <c:v>12.59</c:v>
                </c:pt>
                <c:pt idx="1033">
                  <c:v>11.56</c:v>
                </c:pt>
                <c:pt idx="1034">
                  <c:v>12.27</c:v>
                </c:pt>
                <c:pt idx="1035">
                  <c:v>11.83</c:v>
                </c:pt>
                <c:pt idx="1036">
                  <c:v>11.3</c:v>
                </c:pt>
                <c:pt idx="1037">
                  <c:v>11.3</c:v>
                </c:pt>
                <c:pt idx="1038">
                  <c:v>13.36</c:v>
                </c:pt>
                <c:pt idx="1039">
                  <c:v>14.39</c:v>
                </c:pt>
                <c:pt idx="1040">
                  <c:v>12.67</c:v>
                </c:pt>
                <c:pt idx="1041">
                  <c:v>13.99</c:v>
                </c:pt>
                <c:pt idx="1042">
                  <c:v>13.57</c:v>
                </c:pt>
                <c:pt idx="1043">
                  <c:v>13.74</c:v>
                </c:pt>
                <c:pt idx="1044">
                  <c:v>12.77</c:v>
                </c:pt>
                <c:pt idx="1045">
                  <c:v>13.15</c:v>
                </c:pt>
                <c:pt idx="1046">
                  <c:v>12.7</c:v>
                </c:pt>
                <c:pt idx="1047">
                  <c:v>13.58</c:v>
                </c:pt>
                <c:pt idx="1048">
                  <c:v>12.78</c:v>
                </c:pt>
                <c:pt idx="1049">
                  <c:v>14.21</c:v>
                </c:pt>
                <c:pt idx="1050">
                  <c:v>13.89</c:v>
                </c:pt>
                <c:pt idx="1051">
                  <c:v>13.92</c:v>
                </c:pt>
                <c:pt idx="1052">
                  <c:v>13.19</c:v>
                </c:pt>
                <c:pt idx="1053">
                  <c:v>12.84</c:v>
                </c:pt>
                <c:pt idx="1054">
                  <c:v>12.36</c:v>
                </c:pt>
                <c:pt idx="1055">
                  <c:v>12.24</c:v>
                </c:pt>
                <c:pt idx="1056">
                  <c:v>12.06</c:v>
                </c:pt>
                <c:pt idx="1057">
                  <c:v>17.27</c:v>
                </c:pt>
                <c:pt idx="1058">
                  <c:v>13.96</c:v>
                </c:pt>
                <c:pt idx="1059">
                  <c:v>16.510000000000002</c:v>
                </c:pt>
                <c:pt idx="1060">
                  <c:v>17.559999999999999</c:v>
                </c:pt>
                <c:pt idx="1061">
                  <c:v>14.97</c:v>
                </c:pt>
                <c:pt idx="1062">
                  <c:v>14.39</c:v>
                </c:pt>
                <c:pt idx="1063">
                  <c:v>13.48</c:v>
                </c:pt>
                <c:pt idx="1064">
                  <c:v>13.61</c:v>
                </c:pt>
                <c:pt idx="1065">
                  <c:v>13.62</c:v>
                </c:pt>
                <c:pt idx="1066">
                  <c:v>13.61</c:v>
                </c:pt>
                <c:pt idx="1067">
                  <c:v>13.71</c:v>
                </c:pt>
                <c:pt idx="1068">
                  <c:v>13.52</c:v>
                </c:pt>
                <c:pt idx="1069">
                  <c:v>14.49</c:v>
                </c:pt>
                <c:pt idx="1070">
                  <c:v>13.59</c:v>
                </c:pt>
                <c:pt idx="1071">
                  <c:v>12.85</c:v>
                </c:pt>
                <c:pt idx="1072">
                  <c:v>12.66</c:v>
                </c:pt>
                <c:pt idx="1073">
                  <c:v>12.83</c:v>
                </c:pt>
                <c:pt idx="1074">
                  <c:v>12.66</c:v>
                </c:pt>
                <c:pt idx="1075">
                  <c:v>13.13</c:v>
                </c:pt>
                <c:pt idx="1076">
                  <c:v>12.59</c:v>
                </c:pt>
                <c:pt idx="1077">
                  <c:v>12.55</c:v>
                </c:pt>
                <c:pt idx="1078">
                  <c:v>12.77</c:v>
                </c:pt>
                <c:pt idx="1079">
                  <c:v>12.81</c:v>
                </c:pt>
                <c:pt idx="1080">
                  <c:v>13.07</c:v>
                </c:pt>
                <c:pt idx="1081">
                  <c:v>12.45</c:v>
                </c:pt>
                <c:pt idx="1082">
                  <c:v>13.02</c:v>
                </c:pt>
                <c:pt idx="1083">
                  <c:v>13.37</c:v>
                </c:pt>
                <c:pt idx="1084">
                  <c:v>13.82</c:v>
                </c:pt>
                <c:pt idx="1085">
                  <c:v>14.07</c:v>
                </c:pt>
                <c:pt idx="1086">
                  <c:v>13.99</c:v>
                </c:pt>
                <c:pt idx="1087">
                  <c:v>14.48</c:v>
                </c:pt>
                <c:pt idx="1088">
                  <c:v>14.83</c:v>
                </c:pt>
                <c:pt idx="1089">
                  <c:v>14.53</c:v>
                </c:pt>
                <c:pt idx="1090">
                  <c:v>16.3</c:v>
                </c:pt>
                <c:pt idx="1091">
                  <c:v>16.28</c:v>
                </c:pt>
                <c:pt idx="1092">
                  <c:v>16.27</c:v>
                </c:pt>
                <c:pt idx="1093">
                  <c:v>17.5</c:v>
                </c:pt>
                <c:pt idx="1094">
                  <c:v>16.63</c:v>
                </c:pt>
                <c:pt idx="1095">
                  <c:v>15.14</c:v>
                </c:pt>
                <c:pt idx="1096">
                  <c:v>15.44</c:v>
                </c:pt>
                <c:pt idx="1097">
                  <c:v>17.07</c:v>
                </c:pt>
                <c:pt idx="1098">
                  <c:v>18.59</c:v>
                </c:pt>
                <c:pt idx="1099">
                  <c:v>16.41</c:v>
                </c:pt>
                <c:pt idx="1100">
                  <c:v>17.149999999999999</c:v>
                </c:pt>
                <c:pt idx="1101">
                  <c:v>16.8</c:v>
                </c:pt>
                <c:pt idx="1102">
                  <c:v>16.61</c:v>
                </c:pt>
                <c:pt idx="1103">
                  <c:v>16.64</c:v>
                </c:pt>
                <c:pt idx="1104">
                  <c:v>20.49</c:v>
                </c:pt>
                <c:pt idx="1105">
                  <c:v>18.899999999999999</c:v>
                </c:pt>
                <c:pt idx="1106">
                  <c:v>20.11</c:v>
                </c:pt>
                <c:pt idx="1107">
                  <c:v>18.47</c:v>
                </c:pt>
                <c:pt idx="1108">
                  <c:v>17.21</c:v>
                </c:pt>
                <c:pt idx="1109">
                  <c:v>16.86</c:v>
                </c:pt>
                <c:pt idx="1110">
                  <c:v>16.86</c:v>
                </c:pt>
                <c:pt idx="1111">
                  <c:v>16.37</c:v>
                </c:pt>
                <c:pt idx="1112">
                  <c:v>16.440000000000001</c:v>
                </c:pt>
                <c:pt idx="1113">
                  <c:v>16.2</c:v>
                </c:pt>
                <c:pt idx="1114">
                  <c:v>14.89</c:v>
                </c:pt>
                <c:pt idx="1115">
                  <c:v>14.78</c:v>
                </c:pt>
                <c:pt idx="1116">
                  <c:v>14.35</c:v>
                </c:pt>
                <c:pt idx="1117">
                  <c:v>14.21</c:v>
                </c:pt>
                <c:pt idx="1118">
                  <c:v>14.01</c:v>
                </c:pt>
                <c:pt idx="1119">
                  <c:v>13.84</c:v>
                </c:pt>
                <c:pt idx="1120">
                  <c:v>13.79</c:v>
                </c:pt>
                <c:pt idx="1121">
                  <c:v>14.42</c:v>
                </c:pt>
                <c:pt idx="1122">
                  <c:v>13.78</c:v>
                </c:pt>
                <c:pt idx="1123">
                  <c:v>13.77</c:v>
                </c:pt>
                <c:pt idx="1124">
                  <c:v>12.54</c:v>
                </c:pt>
                <c:pt idx="1125">
                  <c:v>12.29</c:v>
                </c:pt>
                <c:pt idx="1126">
                  <c:v>12.66</c:v>
                </c:pt>
                <c:pt idx="1127">
                  <c:v>13.18</c:v>
                </c:pt>
                <c:pt idx="1128">
                  <c:v>12.97</c:v>
                </c:pt>
                <c:pt idx="1129">
                  <c:v>12.72</c:v>
                </c:pt>
                <c:pt idx="1130">
                  <c:v>13.39</c:v>
                </c:pt>
                <c:pt idx="1131">
                  <c:v>13.39</c:v>
                </c:pt>
                <c:pt idx="1132">
                  <c:v>13.45</c:v>
                </c:pt>
                <c:pt idx="1133">
                  <c:v>12.94</c:v>
                </c:pt>
                <c:pt idx="1134">
                  <c:v>11.98</c:v>
                </c:pt>
                <c:pt idx="1135">
                  <c:v>11.84</c:v>
                </c:pt>
                <c:pt idx="1136">
                  <c:v>12.72</c:v>
                </c:pt>
                <c:pt idx="1137">
                  <c:v>12.98</c:v>
                </c:pt>
                <c:pt idx="1138">
                  <c:v>12.73</c:v>
                </c:pt>
                <c:pt idx="1139">
                  <c:v>13.41</c:v>
                </c:pt>
                <c:pt idx="1140">
                  <c:v>12.81</c:v>
                </c:pt>
                <c:pt idx="1141">
                  <c:v>12.31</c:v>
                </c:pt>
                <c:pt idx="1142">
                  <c:v>13.04</c:v>
                </c:pt>
                <c:pt idx="1143">
                  <c:v>14.73</c:v>
                </c:pt>
                <c:pt idx="1144">
                  <c:v>14.37</c:v>
                </c:pt>
                <c:pt idx="1145">
                  <c:v>15.1</c:v>
                </c:pt>
                <c:pt idx="1146">
                  <c:v>14.91</c:v>
                </c:pt>
                <c:pt idx="1147">
                  <c:v>15.94</c:v>
                </c:pt>
                <c:pt idx="1148">
                  <c:v>14.76</c:v>
                </c:pt>
                <c:pt idx="1149">
                  <c:v>13.98</c:v>
                </c:pt>
                <c:pt idx="1150">
                  <c:v>14.99</c:v>
                </c:pt>
                <c:pt idx="1151">
                  <c:v>16.77</c:v>
                </c:pt>
                <c:pt idx="1152">
                  <c:v>16.489999999999998</c:v>
                </c:pt>
                <c:pt idx="1153">
                  <c:v>16.809999999999999</c:v>
                </c:pt>
                <c:pt idx="1154">
                  <c:v>17.010000000000002</c:v>
                </c:pt>
                <c:pt idx="1155">
                  <c:v>16.61</c:v>
                </c:pt>
                <c:pt idx="1156">
                  <c:v>15.88</c:v>
                </c:pt>
                <c:pt idx="1157">
                  <c:v>15.77</c:v>
                </c:pt>
                <c:pt idx="1158">
                  <c:v>15.85</c:v>
                </c:pt>
                <c:pt idx="1159">
                  <c:v>15.63</c:v>
                </c:pt>
                <c:pt idx="1160">
                  <c:v>14.53</c:v>
                </c:pt>
                <c:pt idx="1161">
                  <c:v>13.82</c:v>
                </c:pt>
                <c:pt idx="1162">
                  <c:v>14.29</c:v>
                </c:pt>
                <c:pt idx="1163">
                  <c:v>14.16</c:v>
                </c:pt>
                <c:pt idx="1164">
                  <c:v>14.38</c:v>
                </c:pt>
                <c:pt idx="1165">
                  <c:v>14.53</c:v>
                </c:pt>
                <c:pt idx="1166">
                  <c:v>13.59</c:v>
                </c:pt>
                <c:pt idx="1167">
                  <c:v>13.16</c:v>
                </c:pt>
                <c:pt idx="1168">
                  <c:v>13.12</c:v>
                </c:pt>
                <c:pt idx="1169">
                  <c:v>14.31</c:v>
                </c:pt>
                <c:pt idx="1170">
                  <c:v>14.08</c:v>
                </c:pt>
                <c:pt idx="1171">
                  <c:v>14.01</c:v>
                </c:pt>
                <c:pt idx="1172">
                  <c:v>14.06</c:v>
                </c:pt>
                <c:pt idx="1173">
                  <c:v>15.46</c:v>
                </c:pt>
                <c:pt idx="1174">
                  <c:v>16.600000000000001</c:v>
                </c:pt>
                <c:pt idx="1175">
                  <c:v>15.54</c:v>
                </c:pt>
                <c:pt idx="1176">
                  <c:v>16.600000000000001</c:v>
                </c:pt>
                <c:pt idx="1177">
                  <c:v>17.670000000000002</c:v>
                </c:pt>
                <c:pt idx="1178">
                  <c:v>16.739999999999998</c:v>
                </c:pt>
                <c:pt idx="1179">
                  <c:v>19.41</c:v>
                </c:pt>
                <c:pt idx="1180">
                  <c:v>20.34</c:v>
                </c:pt>
                <c:pt idx="1181">
                  <c:v>19.600000000000001</c:v>
                </c:pt>
                <c:pt idx="1182">
                  <c:v>16.48</c:v>
                </c:pt>
                <c:pt idx="1183">
                  <c:v>15.72</c:v>
                </c:pt>
                <c:pt idx="1184">
                  <c:v>16.07</c:v>
                </c:pt>
                <c:pt idx="1185">
                  <c:v>18.66</c:v>
                </c:pt>
                <c:pt idx="1186">
                  <c:v>14.71</c:v>
                </c:pt>
                <c:pt idx="1187">
                  <c:v>13.48</c:v>
                </c:pt>
                <c:pt idx="1188">
                  <c:v>13.04</c:v>
                </c:pt>
                <c:pt idx="1189">
                  <c:v>13.16</c:v>
                </c:pt>
                <c:pt idx="1190">
                  <c:v>13.33</c:v>
                </c:pt>
                <c:pt idx="1191">
                  <c:v>13.42</c:v>
                </c:pt>
                <c:pt idx="1192">
                  <c:v>13.2</c:v>
                </c:pt>
                <c:pt idx="1193">
                  <c:v>13.09</c:v>
                </c:pt>
                <c:pt idx="1194">
                  <c:v>13.31</c:v>
                </c:pt>
                <c:pt idx="1195">
                  <c:v>13.41</c:v>
                </c:pt>
                <c:pt idx="1196">
                  <c:v>13.65</c:v>
                </c:pt>
                <c:pt idx="1197">
                  <c:v>13.75</c:v>
                </c:pt>
                <c:pt idx="1198">
                  <c:v>13.28</c:v>
                </c:pt>
                <c:pt idx="1199">
                  <c:v>12.93</c:v>
                </c:pt>
                <c:pt idx="1200">
                  <c:v>13.27</c:v>
                </c:pt>
                <c:pt idx="1201">
                  <c:v>12.67</c:v>
                </c:pt>
                <c:pt idx="1202">
                  <c:v>13.91</c:v>
                </c:pt>
                <c:pt idx="1203">
                  <c:v>12.9</c:v>
                </c:pt>
                <c:pt idx="1204">
                  <c:v>12.53</c:v>
                </c:pt>
                <c:pt idx="1205">
                  <c:v>12.82</c:v>
                </c:pt>
                <c:pt idx="1206">
                  <c:v>12.52</c:v>
                </c:pt>
                <c:pt idx="1207">
                  <c:v>12.37</c:v>
                </c:pt>
                <c:pt idx="1208">
                  <c:v>12.19</c:v>
                </c:pt>
                <c:pt idx="1209">
                  <c:v>13.1</c:v>
                </c:pt>
                <c:pt idx="1210">
                  <c:v>13.39</c:v>
                </c:pt>
                <c:pt idx="1211">
                  <c:v>13.4</c:v>
                </c:pt>
                <c:pt idx="1212">
                  <c:v>12.66</c:v>
                </c:pt>
                <c:pt idx="1213">
                  <c:v>12.26</c:v>
                </c:pt>
                <c:pt idx="1214">
                  <c:v>12.79</c:v>
                </c:pt>
                <c:pt idx="1215">
                  <c:v>12.81</c:v>
                </c:pt>
                <c:pt idx="1216">
                  <c:v>12.98</c:v>
                </c:pt>
                <c:pt idx="1217">
                  <c:v>13.7</c:v>
                </c:pt>
                <c:pt idx="1218">
                  <c:v>14.23</c:v>
                </c:pt>
                <c:pt idx="1219">
                  <c:v>14.55</c:v>
                </c:pt>
                <c:pt idx="1220">
                  <c:v>14.7</c:v>
                </c:pt>
                <c:pt idx="1221">
                  <c:v>15.08</c:v>
                </c:pt>
                <c:pt idx="1222">
                  <c:v>13.79</c:v>
                </c:pt>
                <c:pt idx="1223">
                  <c:v>13.49</c:v>
                </c:pt>
                <c:pt idx="1224">
                  <c:v>13.91</c:v>
                </c:pt>
                <c:pt idx="1225">
                  <c:v>15.42</c:v>
                </c:pt>
                <c:pt idx="1226">
                  <c:v>15.54</c:v>
                </c:pt>
                <c:pt idx="1227">
                  <c:v>15.76</c:v>
                </c:pt>
                <c:pt idx="1228">
                  <c:v>16.03</c:v>
                </c:pt>
                <c:pt idx="1229">
                  <c:v>16.21</c:v>
                </c:pt>
                <c:pt idx="1230">
                  <c:v>13.8</c:v>
                </c:pt>
                <c:pt idx="1231">
                  <c:v>14.15</c:v>
                </c:pt>
                <c:pt idx="1232">
                  <c:v>13.79</c:v>
                </c:pt>
                <c:pt idx="1233">
                  <c:v>13.04</c:v>
                </c:pt>
                <c:pt idx="1234">
                  <c:v>12.48</c:v>
                </c:pt>
                <c:pt idx="1235">
                  <c:v>12.33</c:v>
                </c:pt>
                <c:pt idx="1236">
                  <c:v>12.46</c:v>
                </c:pt>
                <c:pt idx="1237">
                  <c:v>13.56</c:v>
                </c:pt>
                <c:pt idx="1238">
                  <c:v>13.72</c:v>
                </c:pt>
                <c:pt idx="1239">
                  <c:v>14.23</c:v>
                </c:pt>
                <c:pt idx="1240">
                  <c:v>13.76</c:v>
                </c:pt>
                <c:pt idx="1241">
                  <c:v>13.55</c:v>
                </c:pt>
                <c:pt idx="1242">
                  <c:v>12.92</c:v>
                </c:pt>
                <c:pt idx="1243">
                  <c:v>12.87</c:v>
                </c:pt>
                <c:pt idx="1244">
                  <c:v>12.89</c:v>
                </c:pt>
                <c:pt idx="1245">
                  <c:v>12.14</c:v>
                </c:pt>
                <c:pt idx="1246">
                  <c:v>13.28</c:v>
                </c:pt>
                <c:pt idx="1247">
                  <c:v>12.28</c:v>
                </c:pt>
                <c:pt idx="1248">
                  <c:v>12.28</c:v>
                </c:pt>
                <c:pt idx="1249">
                  <c:v>12.53</c:v>
                </c:pt>
                <c:pt idx="1250">
                  <c:v>12.44</c:v>
                </c:pt>
                <c:pt idx="1251">
                  <c:v>12.87</c:v>
                </c:pt>
                <c:pt idx="1252">
                  <c:v>12.84</c:v>
                </c:pt>
                <c:pt idx="1253">
                  <c:v>13.77</c:v>
                </c:pt>
                <c:pt idx="1254">
                  <c:v>18.14</c:v>
                </c:pt>
                <c:pt idx="1255">
                  <c:v>17.420000000000002</c:v>
                </c:pt>
                <c:pt idx="1256">
                  <c:v>15.8</c:v>
                </c:pt>
                <c:pt idx="1257">
                  <c:v>17.350000000000001</c:v>
                </c:pt>
                <c:pt idx="1258">
                  <c:v>17.29</c:v>
                </c:pt>
                <c:pt idx="1259">
                  <c:v>18.41</c:v>
                </c:pt>
                <c:pt idx="1260">
                  <c:v>21.44</c:v>
                </c:pt>
                <c:pt idx="1261">
                  <c:v>19.11</c:v>
                </c:pt>
                <c:pt idx="1262">
                  <c:v>19.95</c:v>
                </c:pt>
                <c:pt idx="1263">
                  <c:v>17.23</c:v>
                </c:pt>
                <c:pt idx="1264">
                  <c:v>15.29</c:v>
                </c:pt>
                <c:pt idx="1265">
                  <c:v>15.26</c:v>
                </c:pt>
                <c:pt idx="1266">
                  <c:v>14.51</c:v>
                </c:pt>
                <c:pt idx="1267">
                  <c:v>14.3</c:v>
                </c:pt>
                <c:pt idx="1268">
                  <c:v>14.14</c:v>
                </c:pt>
                <c:pt idx="1269">
                  <c:v>13.57</c:v>
                </c:pt>
                <c:pt idx="1270">
                  <c:v>13.87</c:v>
                </c:pt>
                <c:pt idx="1271">
                  <c:v>15.5</c:v>
                </c:pt>
                <c:pt idx="1272">
                  <c:v>14.79</c:v>
                </c:pt>
                <c:pt idx="1273">
                  <c:v>14.68</c:v>
                </c:pt>
                <c:pt idx="1274">
                  <c:v>14.23</c:v>
                </c:pt>
                <c:pt idx="1275">
                  <c:v>13.67</c:v>
                </c:pt>
                <c:pt idx="1276">
                  <c:v>14.35</c:v>
                </c:pt>
                <c:pt idx="1277">
                  <c:v>14.04</c:v>
                </c:pt>
                <c:pt idx="1278">
                  <c:v>14</c:v>
                </c:pt>
                <c:pt idx="1279">
                  <c:v>16</c:v>
                </c:pt>
                <c:pt idx="1280">
                  <c:v>14.1</c:v>
                </c:pt>
                <c:pt idx="1281">
                  <c:v>13.89</c:v>
                </c:pt>
                <c:pt idx="1282">
                  <c:v>14.21</c:v>
                </c:pt>
                <c:pt idx="1283">
                  <c:v>14.11</c:v>
                </c:pt>
                <c:pt idx="1284">
                  <c:v>14.2</c:v>
                </c:pt>
                <c:pt idx="1285">
                  <c:v>14.8</c:v>
                </c:pt>
                <c:pt idx="1286">
                  <c:v>14.47</c:v>
                </c:pt>
                <c:pt idx="1287">
                  <c:v>16.22</c:v>
                </c:pt>
                <c:pt idx="1288">
                  <c:v>17.82</c:v>
                </c:pt>
                <c:pt idx="1289">
                  <c:v>15.64</c:v>
                </c:pt>
                <c:pt idx="1290">
                  <c:v>14.52</c:v>
                </c:pt>
                <c:pt idx="1291">
                  <c:v>15.12</c:v>
                </c:pt>
                <c:pt idx="1292">
                  <c:v>14.52</c:v>
                </c:pt>
                <c:pt idx="1293">
                  <c:v>15</c:v>
                </c:pt>
                <c:pt idx="1294">
                  <c:v>15.09</c:v>
                </c:pt>
                <c:pt idx="1295">
                  <c:v>14.02</c:v>
                </c:pt>
                <c:pt idx="1296">
                  <c:v>14.93</c:v>
                </c:pt>
                <c:pt idx="1297">
                  <c:v>14.62</c:v>
                </c:pt>
                <c:pt idx="1298">
                  <c:v>14.41</c:v>
                </c:pt>
                <c:pt idx="1299">
                  <c:v>13.88</c:v>
                </c:pt>
                <c:pt idx="1300">
                  <c:v>13.1</c:v>
                </c:pt>
                <c:pt idx="1301">
                  <c:v>13.09</c:v>
                </c:pt>
                <c:pt idx="1302">
                  <c:v>13.37</c:v>
                </c:pt>
                <c:pt idx="1303">
                  <c:v>13.96</c:v>
                </c:pt>
                <c:pt idx="1304">
                  <c:v>15.57</c:v>
                </c:pt>
                <c:pt idx="1305">
                  <c:v>14.89</c:v>
                </c:pt>
                <c:pt idx="1306">
                  <c:v>13.82</c:v>
                </c:pt>
                <c:pt idx="1307">
                  <c:v>15.89</c:v>
                </c:pt>
                <c:pt idx="1308">
                  <c:v>17.03</c:v>
                </c:pt>
                <c:pt idx="1309">
                  <c:v>16.11</c:v>
                </c:pt>
                <c:pt idx="1310">
                  <c:v>15.61</c:v>
                </c:pt>
                <c:pt idx="1311">
                  <c:v>14.18</c:v>
                </c:pt>
                <c:pt idx="1312">
                  <c:v>13.36</c:v>
                </c:pt>
                <c:pt idx="1313">
                  <c:v>13.25</c:v>
                </c:pt>
                <c:pt idx="1314">
                  <c:v>13.19</c:v>
                </c:pt>
                <c:pt idx="1315">
                  <c:v>13.27</c:v>
                </c:pt>
                <c:pt idx="1316">
                  <c:v>13.32</c:v>
                </c:pt>
                <c:pt idx="1317">
                  <c:v>14.06</c:v>
                </c:pt>
                <c:pt idx="1318">
                  <c:v>13.97</c:v>
                </c:pt>
                <c:pt idx="1319">
                  <c:v>13.71</c:v>
                </c:pt>
                <c:pt idx="1320">
                  <c:v>13.41</c:v>
                </c:pt>
                <c:pt idx="1321">
                  <c:v>13.25</c:v>
                </c:pt>
                <c:pt idx="1322">
                  <c:v>12.91</c:v>
                </c:pt>
                <c:pt idx="1323">
                  <c:v>13.29</c:v>
                </c:pt>
                <c:pt idx="1324">
                  <c:v>13.8</c:v>
                </c:pt>
                <c:pt idx="1325">
                  <c:v>13.4</c:v>
                </c:pt>
                <c:pt idx="1326">
                  <c:v>13.43</c:v>
                </c:pt>
                <c:pt idx="1327">
                  <c:v>12.92</c:v>
                </c:pt>
                <c:pt idx="1328">
                  <c:v>12.23</c:v>
                </c:pt>
                <c:pt idx="1329">
                  <c:v>12.13</c:v>
                </c:pt>
                <c:pt idx="1330">
                  <c:v>12.17</c:v>
                </c:pt>
                <c:pt idx="1331">
                  <c:v>13.17</c:v>
                </c:pt>
                <c:pt idx="1332">
                  <c:v>12.44</c:v>
                </c:pt>
                <c:pt idx="1333">
                  <c:v>12.42</c:v>
                </c:pt>
                <c:pt idx="1334">
                  <c:v>12.96</c:v>
                </c:pt>
                <c:pt idx="1335">
                  <c:v>11.91</c:v>
                </c:pt>
                <c:pt idx="1336">
                  <c:v>12.03</c:v>
                </c:pt>
                <c:pt idx="1337">
                  <c:v>11.36</c:v>
                </c:pt>
                <c:pt idx="1338">
                  <c:v>11.51</c:v>
                </c:pt>
                <c:pt idx="1339">
                  <c:v>11.68</c:v>
                </c:pt>
                <c:pt idx="1340">
                  <c:v>11.57</c:v>
                </c:pt>
                <c:pt idx="1341">
                  <c:v>11.4</c:v>
                </c:pt>
                <c:pt idx="1342">
                  <c:v>11.58</c:v>
                </c:pt>
                <c:pt idx="1343">
                  <c:v>11.87</c:v>
                </c:pt>
                <c:pt idx="1344">
                  <c:v>12.08</c:v>
                </c:pt>
                <c:pt idx="1345">
                  <c:v>11.68</c:v>
                </c:pt>
                <c:pt idx="1346">
                  <c:v>10.73</c:v>
                </c:pt>
                <c:pt idx="1347">
                  <c:v>11.15</c:v>
                </c:pt>
                <c:pt idx="1348">
                  <c:v>10.99</c:v>
                </c:pt>
                <c:pt idx="1349">
                  <c:v>11.6</c:v>
                </c:pt>
                <c:pt idx="1350">
                  <c:v>12.56</c:v>
                </c:pt>
                <c:pt idx="1351">
                  <c:v>12.18</c:v>
                </c:pt>
                <c:pt idx="1352">
                  <c:v>12.65</c:v>
                </c:pt>
                <c:pt idx="1353">
                  <c:v>12.06</c:v>
                </c:pt>
                <c:pt idx="1354">
                  <c:v>10.61</c:v>
                </c:pt>
                <c:pt idx="1355">
                  <c:v>10.62</c:v>
                </c:pt>
                <c:pt idx="1356">
                  <c:v>10.85</c:v>
                </c:pt>
                <c:pt idx="1357">
                  <c:v>10.98</c:v>
                </c:pt>
                <c:pt idx="1358">
                  <c:v>12.13</c:v>
                </c:pt>
                <c:pt idx="1359">
                  <c:v>11.59</c:v>
                </c:pt>
                <c:pt idx="1360">
                  <c:v>11.63</c:v>
                </c:pt>
                <c:pt idx="1361">
                  <c:v>11.26</c:v>
                </c:pt>
                <c:pt idx="1362">
                  <c:v>11.57</c:v>
                </c:pt>
                <c:pt idx="1363">
                  <c:v>11.15</c:v>
                </c:pt>
                <c:pt idx="1364">
                  <c:v>10.82</c:v>
                </c:pt>
                <c:pt idx="1365">
                  <c:v>10.32</c:v>
                </c:pt>
                <c:pt idx="1366">
                  <c:v>11.33</c:v>
                </c:pt>
                <c:pt idx="1367">
                  <c:v>11.98</c:v>
                </c:pt>
                <c:pt idx="1368">
                  <c:v>11.65</c:v>
                </c:pt>
                <c:pt idx="1369">
                  <c:v>12.59</c:v>
                </c:pt>
                <c:pt idx="1370">
                  <c:v>12.08</c:v>
                </c:pt>
                <c:pt idx="1371">
                  <c:v>11.82</c:v>
                </c:pt>
                <c:pt idx="1372">
                  <c:v>11.96</c:v>
                </c:pt>
                <c:pt idx="1373">
                  <c:v>11</c:v>
                </c:pt>
                <c:pt idx="1374">
                  <c:v>14.54</c:v>
                </c:pt>
                <c:pt idx="1375">
                  <c:v>12.06</c:v>
                </c:pt>
                <c:pt idx="1376">
                  <c:v>12.81</c:v>
                </c:pt>
                <c:pt idx="1377">
                  <c:v>12.24</c:v>
                </c:pt>
                <c:pt idx="1378">
                  <c:v>11.52</c:v>
                </c:pt>
                <c:pt idx="1379">
                  <c:v>11.84</c:v>
                </c:pt>
                <c:pt idx="1380">
                  <c:v>12.69</c:v>
                </c:pt>
                <c:pt idx="1381">
                  <c:v>12.56</c:v>
                </c:pt>
                <c:pt idx="1382">
                  <c:v>13.28</c:v>
                </c:pt>
                <c:pt idx="1383">
                  <c:v>13.33</c:v>
                </c:pt>
                <c:pt idx="1384">
                  <c:v>16.95</c:v>
                </c:pt>
                <c:pt idx="1385">
                  <c:v>17.03</c:v>
                </c:pt>
                <c:pt idx="1386">
                  <c:v>15.12</c:v>
                </c:pt>
                <c:pt idx="1387">
                  <c:v>16.87</c:v>
                </c:pt>
                <c:pt idx="1388">
                  <c:v>16.37</c:v>
                </c:pt>
                <c:pt idx="1389">
                  <c:v>16.66</c:v>
                </c:pt>
                <c:pt idx="1390">
                  <c:v>15.77</c:v>
                </c:pt>
                <c:pt idx="1391">
                  <c:v>14.23</c:v>
                </c:pt>
                <c:pt idx="1392">
                  <c:v>14.13</c:v>
                </c:pt>
                <c:pt idx="1393">
                  <c:v>12.9</c:v>
                </c:pt>
                <c:pt idx="1394">
                  <c:v>12.42</c:v>
                </c:pt>
                <c:pt idx="1395">
                  <c:v>13.15</c:v>
                </c:pt>
                <c:pt idx="1396">
                  <c:v>12.32</c:v>
                </c:pt>
                <c:pt idx="1397">
                  <c:v>12.21</c:v>
                </c:pt>
                <c:pt idx="1398">
                  <c:v>11.78</c:v>
                </c:pt>
                <c:pt idx="1399">
                  <c:v>11.76</c:v>
                </c:pt>
                <c:pt idx="1400">
                  <c:v>11.47</c:v>
                </c:pt>
                <c:pt idx="1401">
                  <c:v>11.7</c:v>
                </c:pt>
                <c:pt idx="1402">
                  <c:v>11.63</c:v>
                </c:pt>
                <c:pt idx="1403">
                  <c:v>11.78</c:v>
                </c:pt>
                <c:pt idx="1404">
                  <c:v>12.05</c:v>
                </c:pt>
                <c:pt idx="1405">
                  <c:v>11.98</c:v>
                </c:pt>
                <c:pt idx="1406">
                  <c:v>12.25</c:v>
                </c:pt>
                <c:pt idx="1407">
                  <c:v>12.36</c:v>
                </c:pt>
                <c:pt idx="1408">
                  <c:v>12.64</c:v>
                </c:pt>
                <c:pt idx="1409">
                  <c:v>12.09</c:v>
                </c:pt>
                <c:pt idx="1410">
                  <c:v>12.66</c:v>
                </c:pt>
                <c:pt idx="1411">
                  <c:v>13.5</c:v>
                </c:pt>
                <c:pt idx="1412">
                  <c:v>12.88</c:v>
                </c:pt>
                <c:pt idx="1413">
                  <c:v>12.8</c:v>
                </c:pt>
                <c:pt idx="1414">
                  <c:v>13.31</c:v>
                </c:pt>
                <c:pt idx="1415">
                  <c:v>14.12</c:v>
                </c:pt>
                <c:pt idx="1416">
                  <c:v>12.73</c:v>
                </c:pt>
                <c:pt idx="1417">
                  <c:v>12.65</c:v>
                </c:pt>
                <c:pt idx="1418">
                  <c:v>12.03</c:v>
                </c:pt>
                <c:pt idx="1419">
                  <c:v>12.11</c:v>
                </c:pt>
                <c:pt idx="1420">
                  <c:v>13.69</c:v>
                </c:pt>
                <c:pt idx="1421">
                  <c:v>14.93</c:v>
                </c:pt>
                <c:pt idx="1422">
                  <c:v>13.27</c:v>
                </c:pt>
                <c:pt idx="1423">
                  <c:v>15.64</c:v>
                </c:pt>
                <c:pt idx="1424">
                  <c:v>14.85</c:v>
                </c:pt>
                <c:pt idx="1425">
                  <c:v>15.98</c:v>
                </c:pt>
                <c:pt idx="1426">
                  <c:v>16.309999999999999</c:v>
                </c:pt>
                <c:pt idx="1427">
                  <c:v>16.71</c:v>
                </c:pt>
                <c:pt idx="1428">
                  <c:v>16.16</c:v>
                </c:pt>
                <c:pt idx="1429">
                  <c:v>14.55</c:v>
                </c:pt>
                <c:pt idx="1430">
                  <c:v>15.46</c:v>
                </c:pt>
                <c:pt idx="1431">
                  <c:v>17.2</c:v>
                </c:pt>
                <c:pt idx="1432">
                  <c:v>15.11</c:v>
                </c:pt>
                <c:pt idx="1433">
                  <c:v>18.760000000000002</c:v>
                </c:pt>
                <c:pt idx="1434">
                  <c:v>21.24</c:v>
                </c:pt>
                <c:pt idx="1435">
                  <c:v>24.64</c:v>
                </c:pt>
                <c:pt idx="1436">
                  <c:v>22.79</c:v>
                </c:pt>
                <c:pt idx="1437">
                  <c:v>26.25</c:v>
                </c:pt>
                <c:pt idx="1438">
                  <c:v>25.2</c:v>
                </c:pt>
                <c:pt idx="1439">
                  <c:v>21.99</c:v>
                </c:pt>
                <c:pt idx="1440">
                  <c:v>18.57</c:v>
                </c:pt>
                <c:pt idx="1441">
                  <c:v>16.079999999999998</c:v>
                </c:pt>
                <c:pt idx="1442">
                  <c:v>17.87</c:v>
                </c:pt>
                <c:pt idx="1443">
                  <c:v>16.53</c:v>
                </c:pt>
                <c:pt idx="1444">
                  <c:v>16.11</c:v>
                </c:pt>
                <c:pt idx="1445">
                  <c:v>16.04</c:v>
                </c:pt>
                <c:pt idx="1446">
                  <c:v>14.39</c:v>
                </c:pt>
                <c:pt idx="1447">
                  <c:v>15.15</c:v>
                </c:pt>
                <c:pt idx="1448">
                  <c:v>14.52</c:v>
                </c:pt>
                <c:pt idx="1449">
                  <c:v>14.03</c:v>
                </c:pt>
                <c:pt idx="1450">
                  <c:v>14.73</c:v>
                </c:pt>
                <c:pt idx="1451">
                  <c:v>14.89</c:v>
                </c:pt>
                <c:pt idx="1452">
                  <c:v>14.17</c:v>
                </c:pt>
                <c:pt idx="1453">
                  <c:v>13.67</c:v>
                </c:pt>
                <c:pt idx="1454">
                  <c:v>13.12</c:v>
                </c:pt>
                <c:pt idx="1455">
                  <c:v>12.67</c:v>
                </c:pt>
                <c:pt idx="1456">
                  <c:v>12.92</c:v>
                </c:pt>
                <c:pt idx="1457">
                  <c:v>13.02</c:v>
                </c:pt>
                <c:pt idx="1458">
                  <c:v>13.79</c:v>
                </c:pt>
                <c:pt idx="1459">
                  <c:v>13.31</c:v>
                </c:pt>
                <c:pt idx="1460">
                  <c:v>13.99</c:v>
                </c:pt>
                <c:pt idx="1461">
                  <c:v>13.86</c:v>
                </c:pt>
                <c:pt idx="1462">
                  <c:v>13.96</c:v>
                </c:pt>
                <c:pt idx="1463">
                  <c:v>13.58</c:v>
                </c:pt>
                <c:pt idx="1464">
                  <c:v>12.9</c:v>
                </c:pt>
                <c:pt idx="1465">
                  <c:v>12.62</c:v>
                </c:pt>
                <c:pt idx="1466">
                  <c:v>12.25</c:v>
                </c:pt>
                <c:pt idx="1467">
                  <c:v>12.07</c:v>
                </c:pt>
                <c:pt idx="1468">
                  <c:v>13.33</c:v>
                </c:pt>
                <c:pt idx="1469">
                  <c:v>14.29</c:v>
                </c:pt>
                <c:pt idx="1470">
                  <c:v>12.85</c:v>
                </c:pt>
                <c:pt idx="1471">
                  <c:v>12.47</c:v>
                </c:pt>
                <c:pt idx="1472">
                  <c:v>12.38</c:v>
                </c:pt>
                <c:pt idx="1473">
                  <c:v>11.82</c:v>
                </c:pt>
                <c:pt idx="1474">
                  <c:v>14.21</c:v>
                </c:pt>
                <c:pt idx="1475">
                  <c:v>14.89</c:v>
                </c:pt>
                <c:pt idx="1476">
                  <c:v>18.53</c:v>
                </c:pt>
                <c:pt idx="1477">
                  <c:v>20.079999999999998</c:v>
                </c:pt>
                <c:pt idx="1478">
                  <c:v>21.08</c:v>
                </c:pt>
                <c:pt idx="1479">
                  <c:v>20.420000000000002</c:v>
                </c:pt>
                <c:pt idx="1480">
                  <c:v>23.57</c:v>
                </c:pt>
                <c:pt idx="1481">
                  <c:v>19.440000000000001</c:v>
                </c:pt>
                <c:pt idx="1482">
                  <c:v>16.809999999999999</c:v>
                </c:pt>
                <c:pt idx="1483">
                  <c:v>16.489999999999998</c:v>
                </c:pt>
                <c:pt idx="1484">
                  <c:v>15.25</c:v>
                </c:pt>
                <c:pt idx="1485">
                  <c:v>14.8</c:v>
                </c:pt>
                <c:pt idx="1486">
                  <c:v>14.37</c:v>
                </c:pt>
                <c:pt idx="1487">
                  <c:v>14.5</c:v>
                </c:pt>
                <c:pt idx="1488">
                  <c:v>15.06</c:v>
                </c:pt>
                <c:pt idx="1489">
                  <c:v>15.92</c:v>
                </c:pt>
                <c:pt idx="1490">
                  <c:v>19.2</c:v>
                </c:pt>
                <c:pt idx="1491">
                  <c:v>17.79</c:v>
                </c:pt>
                <c:pt idx="1492">
                  <c:v>19.920000000000002</c:v>
                </c:pt>
                <c:pt idx="1493">
                  <c:v>21.12</c:v>
                </c:pt>
                <c:pt idx="1494">
                  <c:v>19.309999999999999</c:v>
                </c:pt>
                <c:pt idx="1495">
                  <c:v>17.010000000000002</c:v>
                </c:pt>
                <c:pt idx="1496">
                  <c:v>17.55</c:v>
                </c:pt>
                <c:pt idx="1497">
                  <c:v>19.600000000000001</c:v>
                </c:pt>
                <c:pt idx="1498">
                  <c:v>20.56</c:v>
                </c:pt>
                <c:pt idx="1499">
                  <c:v>21.48</c:v>
                </c:pt>
                <c:pt idx="1500">
                  <c:v>22.39</c:v>
                </c:pt>
                <c:pt idx="1501">
                  <c:v>20.95</c:v>
                </c:pt>
                <c:pt idx="1502">
                  <c:v>19.89</c:v>
                </c:pt>
                <c:pt idx="1503">
                  <c:v>18.850000000000001</c:v>
                </c:pt>
                <c:pt idx="1504">
                  <c:v>16.399999999999999</c:v>
                </c:pt>
                <c:pt idx="1505">
                  <c:v>16.66</c:v>
                </c:pt>
                <c:pt idx="1506">
                  <c:v>15.52</c:v>
                </c:pt>
                <c:pt idx="1507">
                  <c:v>17.22</c:v>
                </c:pt>
                <c:pt idx="1508">
                  <c:v>20.440000000000001</c:v>
                </c:pt>
                <c:pt idx="1509">
                  <c:v>18.760000000000002</c:v>
                </c:pt>
                <c:pt idx="1510">
                  <c:v>20.97</c:v>
                </c:pt>
                <c:pt idx="1511">
                  <c:v>19.43</c:v>
                </c:pt>
                <c:pt idx="1512">
                  <c:v>17.329999999999998</c:v>
                </c:pt>
                <c:pt idx="1513">
                  <c:v>18.329999999999998</c:v>
                </c:pt>
                <c:pt idx="1514">
                  <c:v>16.850000000000001</c:v>
                </c:pt>
                <c:pt idx="1515">
                  <c:v>17.29</c:v>
                </c:pt>
                <c:pt idx="1516">
                  <c:v>18.55</c:v>
                </c:pt>
                <c:pt idx="1517">
                  <c:v>17.23</c:v>
                </c:pt>
                <c:pt idx="1518">
                  <c:v>16.96</c:v>
                </c:pt>
                <c:pt idx="1519">
                  <c:v>15.34</c:v>
                </c:pt>
                <c:pt idx="1520">
                  <c:v>14.69</c:v>
                </c:pt>
                <c:pt idx="1521">
                  <c:v>15.8</c:v>
                </c:pt>
                <c:pt idx="1522">
                  <c:v>15.45</c:v>
                </c:pt>
                <c:pt idx="1523">
                  <c:v>15.29</c:v>
                </c:pt>
                <c:pt idx="1524">
                  <c:v>14.3</c:v>
                </c:pt>
                <c:pt idx="1525">
                  <c:v>14.56</c:v>
                </c:pt>
                <c:pt idx="1526">
                  <c:v>13.69</c:v>
                </c:pt>
                <c:pt idx="1527">
                  <c:v>13.84</c:v>
                </c:pt>
                <c:pt idx="1528">
                  <c:v>13.91</c:v>
                </c:pt>
                <c:pt idx="1529">
                  <c:v>13.34</c:v>
                </c:pt>
                <c:pt idx="1530">
                  <c:v>13.04</c:v>
                </c:pt>
                <c:pt idx="1531">
                  <c:v>13.86</c:v>
                </c:pt>
                <c:pt idx="1532">
                  <c:v>14.23</c:v>
                </c:pt>
                <c:pt idx="1533">
                  <c:v>14.04</c:v>
                </c:pt>
                <c:pt idx="1534">
                  <c:v>15.2</c:v>
                </c:pt>
                <c:pt idx="1535">
                  <c:v>15.06</c:v>
                </c:pt>
                <c:pt idx="1536">
                  <c:v>16.690000000000001</c:v>
                </c:pt>
                <c:pt idx="1537">
                  <c:v>16.87</c:v>
                </c:pt>
                <c:pt idx="1538">
                  <c:v>15.42</c:v>
                </c:pt>
                <c:pt idx="1539">
                  <c:v>16</c:v>
                </c:pt>
                <c:pt idx="1540">
                  <c:v>15.61</c:v>
                </c:pt>
                <c:pt idx="1541">
                  <c:v>15.66</c:v>
                </c:pt>
                <c:pt idx="1542">
                  <c:v>13.97</c:v>
                </c:pt>
                <c:pt idx="1543">
                  <c:v>14.07</c:v>
                </c:pt>
                <c:pt idx="1544">
                  <c:v>13.02</c:v>
                </c:pt>
                <c:pt idx="1545">
                  <c:v>13.41</c:v>
                </c:pt>
                <c:pt idx="1546">
                  <c:v>13.62</c:v>
                </c:pt>
                <c:pt idx="1547">
                  <c:v>15.44</c:v>
                </c:pt>
                <c:pt idx="1548">
                  <c:v>15.8</c:v>
                </c:pt>
                <c:pt idx="1549">
                  <c:v>15.07</c:v>
                </c:pt>
                <c:pt idx="1550">
                  <c:v>14.51</c:v>
                </c:pt>
                <c:pt idx="1551">
                  <c:v>15.29</c:v>
                </c:pt>
                <c:pt idx="1552">
                  <c:v>15.11</c:v>
                </c:pt>
                <c:pt idx="1553">
                  <c:v>14.67</c:v>
                </c:pt>
                <c:pt idx="1554">
                  <c:v>14.74</c:v>
                </c:pt>
                <c:pt idx="1555">
                  <c:v>14.78</c:v>
                </c:pt>
                <c:pt idx="1556">
                  <c:v>13.98</c:v>
                </c:pt>
                <c:pt idx="1557">
                  <c:v>13.09</c:v>
                </c:pt>
                <c:pt idx="1558">
                  <c:v>12.58</c:v>
                </c:pt>
                <c:pt idx="1559">
                  <c:v>13.94</c:v>
                </c:pt>
                <c:pt idx="1560">
                  <c:v>13.67</c:v>
                </c:pt>
                <c:pt idx="1561">
                  <c:v>12.84</c:v>
                </c:pt>
                <c:pt idx="1562">
                  <c:v>12.6</c:v>
                </c:pt>
                <c:pt idx="1563">
                  <c:v>13.89</c:v>
                </c:pt>
                <c:pt idx="1564">
                  <c:v>13.3</c:v>
                </c:pt>
                <c:pt idx="1565">
                  <c:v>13.25</c:v>
                </c:pt>
                <c:pt idx="1566">
                  <c:v>12.71</c:v>
                </c:pt>
                <c:pt idx="1567">
                  <c:v>12.48</c:v>
                </c:pt>
                <c:pt idx="1568">
                  <c:v>12.29</c:v>
                </c:pt>
                <c:pt idx="1569">
                  <c:v>13.12</c:v>
                </c:pt>
                <c:pt idx="1570">
                  <c:v>12.41</c:v>
                </c:pt>
                <c:pt idx="1571">
                  <c:v>13.39</c:v>
                </c:pt>
                <c:pt idx="1572">
                  <c:v>14.55</c:v>
                </c:pt>
                <c:pt idx="1573">
                  <c:v>12.7</c:v>
                </c:pt>
                <c:pt idx="1574">
                  <c:v>12.85</c:v>
                </c:pt>
                <c:pt idx="1575">
                  <c:v>14.31</c:v>
                </c:pt>
                <c:pt idx="1576">
                  <c:v>15.15</c:v>
                </c:pt>
                <c:pt idx="1577">
                  <c:v>15.13</c:v>
                </c:pt>
                <c:pt idx="1578">
                  <c:v>12.86</c:v>
                </c:pt>
                <c:pt idx="1579">
                  <c:v>13.85</c:v>
                </c:pt>
                <c:pt idx="1580">
                  <c:v>13.86</c:v>
                </c:pt>
                <c:pt idx="1581">
                  <c:v>13.76</c:v>
                </c:pt>
                <c:pt idx="1582">
                  <c:v>12.74</c:v>
                </c:pt>
                <c:pt idx="1583">
                  <c:v>12.38</c:v>
                </c:pt>
                <c:pt idx="1584">
                  <c:v>12.73</c:v>
                </c:pt>
                <c:pt idx="1585">
                  <c:v>12.85</c:v>
                </c:pt>
                <c:pt idx="1586">
                  <c:v>12.88</c:v>
                </c:pt>
                <c:pt idx="1587">
                  <c:v>12.11</c:v>
                </c:pt>
                <c:pt idx="1588">
                  <c:v>12.13</c:v>
                </c:pt>
                <c:pt idx="1589">
                  <c:v>14.06</c:v>
                </c:pt>
                <c:pt idx="1590">
                  <c:v>13.27</c:v>
                </c:pt>
                <c:pt idx="1591">
                  <c:v>13.31</c:v>
                </c:pt>
                <c:pt idx="1592">
                  <c:v>13.84</c:v>
                </c:pt>
                <c:pt idx="1593">
                  <c:v>13.97</c:v>
                </c:pt>
                <c:pt idx="1594">
                  <c:v>14.24</c:v>
                </c:pt>
                <c:pt idx="1595">
                  <c:v>13.66</c:v>
                </c:pt>
                <c:pt idx="1596">
                  <c:v>14.71</c:v>
                </c:pt>
                <c:pt idx="1597">
                  <c:v>14.21</c:v>
                </c:pt>
                <c:pt idx="1598">
                  <c:v>15.29</c:v>
                </c:pt>
                <c:pt idx="1599">
                  <c:v>14.47</c:v>
                </c:pt>
                <c:pt idx="1600">
                  <c:v>13.22</c:v>
                </c:pt>
                <c:pt idx="1601">
                  <c:v>12.85</c:v>
                </c:pt>
                <c:pt idx="1602">
                  <c:v>13.78</c:v>
                </c:pt>
                <c:pt idx="1603">
                  <c:v>15.39</c:v>
                </c:pt>
                <c:pt idx="1604">
                  <c:v>14.81</c:v>
                </c:pt>
                <c:pt idx="1605">
                  <c:v>14.5</c:v>
                </c:pt>
                <c:pt idx="1606">
                  <c:v>13.19</c:v>
                </c:pt>
                <c:pt idx="1607">
                  <c:v>13.96</c:v>
                </c:pt>
                <c:pt idx="1608">
                  <c:v>12.74</c:v>
                </c:pt>
                <c:pt idx="1609">
                  <c:v>12.11</c:v>
                </c:pt>
                <c:pt idx="1610">
                  <c:v>13.26</c:v>
                </c:pt>
                <c:pt idx="1611">
                  <c:v>14.01</c:v>
                </c:pt>
                <c:pt idx="1612">
                  <c:v>14.02</c:v>
                </c:pt>
                <c:pt idx="1613">
                  <c:v>18.850000000000001</c:v>
                </c:pt>
                <c:pt idx="1614">
                  <c:v>18.23</c:v>
                </c:pt>
                <c:pt idx="1615">
                  <c:v>16.09</c:v>
                </c:pt>
                <c:pt idx="1616">
                  <c:v>16.79</c:v>
                </c:pt>
                <c:pt idx="1617">
                  <c:v>17.010000000000002</c:v>
                </c:pt>
                <c:pt idx="1618">
                  <c:v>16.09</c:v>
                </c:pt>
                <c:pt idx="1619">
                  <c:v>19.66</c:v>
                </c:pt>
                <c:pt idx="1620">
                  <c:v>19.97</c:v>
                </c:pt>
                <c:pt idx="1621">
                  <c:v>16.829999999999998</c:v>
                </c:pt>
                <c:pt idx="1622">
                  <c:v>13.9</c:v>
                </c:pt>
                <c:pt idx="1623">
                  <c:v>13.37</c:v>
                </c:pt>
                <c:pt idx="1624">
                  <c:v>13.23</c:v>
                </c:pt>
                <c:pt idx="1625">
                  <c:v>12.11</c:v>
                </c:pt>
                <c:pt idx="1626">
                  <c:v>11.95</c:v>
                </c:pt>
                <c:pt idx="1627">
                  <c:v>12.25</c:v>
                </c:pt>
                <c:pt idx="1628">
                  <c:v>12.22</c:v>
                </c:pt>
                <c:pt idx="1629">
                  <c:v>12.12</c:v>
                </c:pt>
                <c:pt idx="1630">
                  <c:v>12.64</c:v>
                </c:pt>
                <c:pt idx="1631">
                  <c:v>13.74</c:v>
                </c:pt>
                <c:pt idx="1632">
                  <c:v>15.6</c:v>
                </c:pt>
                <c:pt idx="1633">
                  <c:v>13.44</c:v>
                </c:pt>
                <c:pt idx="1634">
                  <c:v>12.5</c:v>
                </c:pt>
                <c:pt idx="1635">
                  <c:v>12.13</c:v>
                </c:pt>
                <c:pt idx="1636">
                  <c:v>12.12</c:v>
                </c:pt>
                <c:pt idx="1637">
                  <c:v>12.56</c:v>
                </c:pt>
                <c:pt idx="1638">
                  <c:v>13</c:v>
                </c:pt>
                <c:pt idx="1639">
                  <c:v>12.51</c:v>
                </c:pt>
                <c:pt idx="1640">
                  <c:v>13.77</c:v>
                </c:pt>
                <c:pt idx="1641">
                  <c:v>13.39</c:v>
                </c:pt>
                <c:pt idx="1642">
                  <c:v>12.23</c:v>
                </c:pt>
                <c:pt idx="1643">
                  <c:v>13.71</c:v>
                </c:pt>
                <c:pt idx="1644">
                  <c:v>13.61</c:v>
                </c:pt>
                <c:pt idx="1645">
                  <c:v>13.49</c:v>
                </c:pt>
                <c:pt idx="1646">
                  <c:v>12.83</c:v>
                </c:pt>
                <c:pt idx="1647">
                  <c:v>13.02</c:v>
                </c:pt>
                <c:pt idx="1648">
                  <c:v>13.79</c:v>
                </c:pt>
                <c:pt idx="1649">
                  <c:v>15.25</c:v>
                </c:pt>
                <c:pt idx="1650">
                  <c:v>19.14</c:v>
                </c:pt>
                <c:pt idx="1651">
                  <c:v>28.03</c:v>
                </c:pt>
                <c:pt idx="1652">
                  <c:v>40.74</c:v>
                </c:pt>
                <c:pt idx="1653">
                  <c:v>36.020000000000003</c:v>
                </c:pt>
                <c:pt idx="1654">
                  <c:v>30.32</c:v>
                </c:pt>
                <c:pt idx="1655">
                  <c:v>26.1</c:v>
                </c:pt>
                <c:pt idx="1656">
                  <c:v>26.05</c:v>
                </c:pt>
                <c:pt idx="1657">
                  <c:v>28.43</c:v>
                </c:pt>
                <c:pt idx="1658">
                  <c:v>31.4</c:v>
                </c:pt>
                <c:pt idx="1659">
                  <c:v>26.09</c:v>
                </c:pt>
                <c:pt idx="1660">
                  <c:v>25.61</c:v>
                </c:pt>
                <c:pt idx="1661">
                  <c:v>27.8</c:v>
                </c:pt>
                <c:pt idx="1662">
                  <c:v>24.9</c:v>
                </c:pt>
                <c:pt idx="1663">
                  <c:v>26.23</c:v>
                </c:pt>
                <c:pt idx="1664">
                  <c:v>24.37</c:v>
                </c:pt>
                <c:pt idx="1665">
                  <c:v>23.2</c:v>
                </c:pt>
                <c:pt idx="1666">
                  <c:v>24.25</c:v>
                </c:pt>
                <c:pt idx="1667">
                  <c:v>22.54</c:v>
                </c:pt>
                <c:pt idx="1668">
                  <c:v>21.35</c:v>
                </c:pt>
                <c:pt idx="1669">
                  <c:v>21.14</c:v>
                </c:pt>
                <c:pt idx="1670">
                  <c:v>22.28</c:v>
                </c:pt>
                <c:pt idx="1671">
                  <c:v>20.14</c:v>
                </c:pt>
                <c:pt idx="1672">
                  <c:v>22.44</c:v>
                </c:pt>
                <c:pt idx="1673">
                  <c:v>22.13</c:v>
                </c:pt>
                <c:pt idx="1674">
                  <c:v>23.47</c:v>
                </c:pt>
                <c:pt idx="1675">
                  <c:v>23.62</c:v>
                </c:pt>
                <c:pt idx="1676">
                  <c:v>27.63</c:v>
                </c:pt>
                <c:pt idx="1677">
                  <c:v>26.83</c:v>
                </c:pt>
                <c:pt idx="1678">
                  <c:v>24.5</c:v>
                </c:pt>
                <c:pt idx="1679">
                  <c:v>22.55</c:v>
                </c:pt>
                <c:pt idx="1680">
                  <c:v>20.94</c:v>
                </c:pt>
                <c:pt idx="1681">
                  <c:v>19.54</c:v>
                </c:pt>
                <c:pt idx="1682">
                  <c:v>19.399999999999999</c:v>
                </c:pt>
                <c:pt idx="1683">
                  <c:v>18.399999999999999</c:v>
                </c:pt>
                <c:pt idx="1684">
                  <c:v>17.420000000000002</c:v>
                </c:pt>
                <c:pt idx="1685">
                  <c:v>17.079999999999998</c:v>
                </c:pt>
                <c:pt idx="1686">
                  <c:v>16.170000000000002</c:v>
                </c:pt>
                <c:pt idx="1687">
                  <c:v>17.670000000000002</c:v>
                </c:pt>
                <c:pt idx="1688">
                  <c:v>18.03</c:v>
                </c:pt>
                <c:pt idx="1689">
                  <c:v>16.05</c:v>
                </c:pt>
                <c:pt idx="1690">
                  <c:v>15.05</c:v>
                </c:pt>
                <c:pt idx="1691">
                  <c:v>14.98</c:v>
                </c:pt>
                <c:pt idx="1692">
                  <c:v>15.75</c:v>
                </c:pt>
                <c:pt idx="1693">
                  <c:v>16.7</c:v>
                </c:pt>
                <c:pt idx="1694">
                  <c:v>14.45</c:v>
                </c:pt>
                <c:pt idx="1695">
                  <c:v>14.46</c:v>
                </c:pt>
                <c:pt idx="1696">
                  <c:v>15.29</c:v>
                </c:pt>
                <c:pt idx="1697">
                  <c:v>15.43</c:v>
                </c:pt>
                <c:pt idx="1698">
                  <c:v>14.33</c:v>
                </c:pt>
                <c:pt idx="1699">
                  <c:v>14.61</c:v>
                </c:pt>
                <c:pt idx="1700">
                  <c:v>15.07</c:v>
                </c:pt>
                <c:pt idx="1701">
                  <c:v>14.15</c:v>
                </c:pt>
                <c:pt idx="1702">
                  <c:v>14.54</c:v>
                </c:pt>
                <c:pt idx="1703">
                  <c:v>15.51</c:v>
                </c:pt>
                <c:pt idx="1704">
                  <c:v>15.05</c:v>
                </c:pt>
                <c:pt idx="1705">
                  <c:v>14.33</c:v>
                </c:pt>
                <c:pt idx="1706">
                  <c:v>16.52</c:v>
                </c:pt>
                <c:pt idx="1707">
                  <c:v>15.29</c:v>
                </c:pt>
                <c:pt idx="1708">
                  <c:v>16.059999999999999</c:v>
                </c:pt>
                <c:pt idx="1709">
                  <c:v>18.37</c:v>
                </c:pt>
                <c:pt idx="1710">
                  <c:v>20.079999999999998</c:v>
                </c:pt>
                <c:pt idx="1711">
                  <c:v>18.16</c:v>
                </c:pt>
                <c:pt idx="1712">
                  <c:v>18.84</c:v>
                </c:pt>
                <c:pt idx="1713">
                  <c:v>16.850000000000001</c:v>
                </c:pt>
                <c:pt idx="1714">
                  <c:v>16.989999999999998</c:v>
                </c:pt>
                <c:pt idx="1715">
                  <c:v>15.47</c:v>
                </c:pt>
                <c:pt idx="1716">
                  <c:v>15.62</c:v>
                </c:pt>
                <c:pt idx="1717">
                  <c:v>15.93</c:v>
                </c:pt>
                <c:pt idx="1718">
                  <c:v>15.19</c:v>
                </c:pt>
                <c:pt idx="1719">
                  <c:v>15.12</c:v>
                </c:pt>
                <c:pt idx="1720">
                  <c:v>16.13</c:v>
                </c:pt>
                <c:pt idx="1721">
                  <c:v>14.67</c:v>
                </c:pt>
                <c:pt idx="1722">
                  <c:v>15.91</c:v>
                </c:pt>
                <c:pt idx="1723">
                  <c:v>18.11</c:v>
                </c:pt>
                <c:pt idx="1724">
                  <c:v>14.81</c:v>
                </c:pt>
                <c:pt idx="1725">
                  <c:v>15.84</c:v>
                </c:pt>
                <c:pt idx="1726">
                  <c:v>17.600000000000001</c:v>
                </c:pt>
                <c:pt idx="1727">
                  <c:v>19.61</c:v>
                </c:pt>
                <c:pt idx="1728">
                  <c:v>19.34</c:v>
                </c:pt>
                <c:pt idx="1729">
                  <c:v>24.39</c:v>
                </c:pt>
                <c:pt idx="1730">
                  <c:v>22.73</c:v>
                </c:pt>
                <c:pt idx="1731">
                  <c:v>20.95</c:v>
                </c:pt>
                <c:pt idx="1732">
                  <c:v>17.86</c:v>
                </c:pt>
                <c:pt idx="1733">
                  <c:v>18.940000000000001</c:v>
                </c:pt>
                <c:pt idx="1734">
                  <c:v>20.7</c:v>
                </c:pt>
                <c:pt idx="1735">
                  <c:v>18.7</c:v>
                </c:pt>
                <c:pt idx="1736">
                  <c:v>16.600000000000001</c:v>
                </c:pt>
                <c:pt idx="1737">
                  <c:v>15.57</c:v>
                </c:pt>
                <c:pt idx="1738">
                  <c:v>15.74</c:v>
                </c:pt>
                <c:pt idx="1739">
                  <c:v>16.91</c:v>
                </c:pt>
                <c:pt idx="1740">
                  <c:v>16.079999999999998</c:v>
                </c:pt>
                <c:pt idx="1741">
                  <c:v>17.29</c:v>
                </c:pt>
                <c:pt idx="1742">
                  <c:v>18.21</c:v>
                </c:pt>
                <c:pt idx="1743">
                  <c:v>20.7</c:v>
                </c:pt>
                <c:pt idx="1744">
                  <c:v>19.34</c:v>
                </c:pt>
                <c:pt idx="1745">
                  <c:v>20.59</c:v>
                </c:pt>
                <c:pt idx="1746">
                  <c:v>24.99</c:v>
                </c:pt>
                <c:pt idx="1747">
                  <c:v>27.01</c:v>
                </c:pt>
                <c:pt idx="1748">
                  <c:v>24.3</c:v>
                </c:pt>
                <c:pt idx="1749">
                  <c:v>22.47</c:v>
                </c:pt>
                <c:pt idx="1750">
                  <c:v>25.22</c:v>
                </c:pt>
                <c:pt idx="1751">
                  <c:v>23.95</c:v>
                </c:pt>
                <c:pt idx="1752">
                  <c:v>27.02</c:v>
                </c:pt>
                <c:pt idx="1753">
                  <c:v>26.05</c:v>
                </c:pt>
                <c:pt idx="1754">
                  <c:v>27.59</c:v>
                </c:pt>
                <c:pt idx="1755">
                  <c:v>26.69</c:v>
                </c:pt>
                <c:pt idx="1756">
                  <c:v>22.34</c:v>
                </c:pt>
                <c:pt idx="1757">
                  <c:v>24.15</c:v>
                </c:pt>
                <c:pt idx="1758">
                  <c:v>22.5</c:v>
                </c:pt>
                <c:pt idx="1759">
                  <c:v>23.11</c:v>
                </c:pt>
                <c:pt idx="1760">
                  <c:v>22.42</c:v>
                </c:pt>
                <c:pt idx="1761">
                  <c:v>20.2</c:v>
                </c:pt>
                <c:pt idx="1762">
                  <c:v>19.98</c:v>
                </c:pt>
                <c:pt idx="1763">
                  <c:v>21.98</c:v>
                </c:pt>
                <c:pt idx="1764">
                  <c:v>21.65</c:v>
                </c:pt>
                <c:pt idx="1765">
                  <c:v>21.84</c:v>
                </c:pt>
                <c:pt idx="1766">
                  <c:v>23.38</c:v>
                </c:pt>
                <c:pt idx="1767">
                  <c:v>26</c:v>
                </c:pt>
                <c:pt idx="1768">
                  <c:v>26.54</c:v>
                </c:pt>
                <c:pt idx="1769">
                  <c:v>26.29</c:v>
                </c:pt>
                <c:pt idx="1770">
                  <c:v>28.14</c:v>
                </c:pt>
                <c:pt idx="1771">
                  <c:v>25.4</c:v>
                </c:pt>
                <c:pt idx="1772">
                  <c:v>24.11</c:v>
                </c:pt>
                <c:pt idx="1773">
                  <c:v>22.31</c:v>
                </c:pt>
                <c:pt idx="1774">
                  <c:v>21.64</c:v>
                </c:pt>
                <c:pt idx="1775">
                  <c:v>20.53</c:v>
                </c:pt>
                <c:pt idx="1776">
                  <c:v>19.38</c:v>
                </c:pt>
                <c:pt idx="1777">
                  <c:v>20.98</c:v>
                </c:pt>
                <c:pt idx="1778">
                  <c:v>20.72</c:v>
                </c:pt>
                <c:pt idx="1779">
                  <c:v>19.11</c:v>
                </c:pt>
                <c:pt idx="1780">
                  <c:v>19.809999999999999</c:v>
                </c:pt>
                <c:pt idx="1781">
                  <c:v>20.55</c:v>
                </c:pt>
                <c:pt idx="1782">
                  <c:v>17.7</c:v>
                </c:pt>
                <c:pt idx="1783">
                  <c:v>17.09</c:v>
                </c:pt>
                <c:pt idx="1784">
                  <c:v>16.7</c:v>
                </c:pt>
                <c:pt idx="1785">
                  <c:v>16.86</c:v>
                </c:pt>
                <c:pt idx="1786">
                  <c:v>17.350000000000001</c:v>
                </c:pt>
                <c:pt idx="1787">
                  <c:v>18.670000000000002</c:v>
                </c:pt>
                <c:pt idx="1788">
                  <c:v>18.34</c:v>
                </c:pt>
                <c:pt idx="1789">
                  <c:v>18.05</c:v>
                </c:pt>
                <c:pt idx="1790">
                  <c:v>16.5</c:v>
                </c:pt>
                <c:pt idx="1791">
                  <c:v>16.920000000000002</c:v>
                </c:pt>
                <c:pt idx="1792">
                  <c:v>16.84</c:v>
                </c:pt>
                <c:pt idx="1793">
                  <c:v>14.99</c:v>
                </c:pt>
                <c:pt idx="1794">
                  <c:v>14.44</c:v>
                </c:pt>
                <c:pt idx="1795">
                  <c:v>14.02</c:v>
                </c:pt>
                <c:pt idx="1796">
                  <c:v>13.79</c:v>
                </c:pt>
                <c:pt idx="1797">
                  <c:v>14.17</c:v>
                </c:pt>
                <c:pt idx="1798">
                  <c:v>14.94</c:v>
                </c:pt>
                <c:pt idx="1799">
                  <c:v>14.74</c:v>
                </c:pt>
                <c:pt idx="1800">
                  <c:v>15.24</c:v>
                </c:pt>
                <c:pt idx="1801">
                  <c:v>13.82</c:v>
                </c:pt>
                <c:pt idx="1802">
                  <c:v>13.56</c:v>
                </c:pt>
                <c:pt idx="1803">
                  <c:v>13.95</c:v>
                </c:pt>
                <c:pt idx="1804">
                  <c:v>13.1</c:v>
                </c:pt>
                <c:pt idx="1805">
                  <c:v>14.12</c:v>
                </c:pt>
                <c:pt idx="1806">
                  <c:v>15.42</c:v>
                </c:pt>
                <c:pt idx="1807">
                  <c:v>14.09</c:v>
                </c:pt>
                <c:pt idx="1808">
                  <c:v>16.16</c:v>
                </c:pt>
                <c:pt idx="1809">
                  <c:v>15.36</c:v>
                </c:pt>
                <c:pt idx="1810">
                  <c:v>16.260000000000002</c:v>
                </c:pt>
                <c:pt idx="1811">
                  <c:v>14.85</c:v>
                </c:pt>
                <c:pt idx="1812">
                  <c:v>13.84</c:v>
                </c:pt>
                <c:pt idx="1813">
                  <c:v>13.72</c:v>
                </c:pt>
                <c:pt idx="1814">
                  <c:v>13.62</c:v>
                </c:pt>
                <c:pt idx="1815">
                  <c:v>13.35</c:v>
                </c:pt>
                <c:pt idx="1816">
                  <c:v>13.24</c:v>
                </c:pt>
                <c:pt idx="1817">
                  <c:v>13.28</c:v>
                </c:pt>
                <c:pt idx="1818">
                  <c:v>13.95</c:v>
                </c:pt>
                <c:pt idx="1819">
                  <c:v>13.22</c:v>
                </c:pt>
                <c:pt idx="1820">
                  <c:v>14.08</c:v>
                </c:pt>
                <c:pt idx="1821">
                  <c:v>13.96</c:v>
                </c:pt>
                <c:pt idx="1822">
                  <c:v>13.77</c:v>
                </c:pt>
                <c:pt idx="1823">
                  <c:v>15.22</c:v>
                </c:pt>
                <c:pt idx="1824">
                  <c:v>15.7</c:v>
                </c:pt>
                <c:pt idx="1825">
                  <c:v>14.68</c:v>
                </c:pt>
                <c:pt idx="1826">
                  <c:v>15.6</c:v>
                </c:pt>
                <c:pt idx="1827">
                  <c:v>16.05</c:v>
                </c:pt>
                <c:pt idx="1828">
                  <c:v>15.91</c:v>
                </c:pt>
                <c:pt idx="1829">
                  <c:v>14.72</c:v>
                </c:pt>
                <c:pt idx="1830">
                  <c:v>14.57</c:v>
                </c:pt>
                <c:pt idx="1831">
                  <c:v>13.63</c:v>
                </c:pt>
                <c:pt idx="1832">
                  <c:v>14.69</c:v>
                </c:pt>
                <c:pt idx="1833">
                  <c:v>14.41</c:v>
                </c:pt>
                <c:pt idx="1834">
                  <c:v>15.04</c:v>
                </c:pt>
                <c:pt idx="1835">
                  <c:v>14.68</c:v>
                </c:pt>
                <c:pt idx="1836">
                  <c:v>15.57</c:v>
                </c:pt>
                <c:pt idx="1837">
                  <c:v>15.95</c:v>
                </c:pt>
                <c:pt idx="1838">
                  <c:v>16.329999999999998</c:v>
                </c:pt>
                <c:pt idx="1839">
                  <c:v>15.2</c:v>
                </c:pt>
                <c:pt idx="1840">
                  <c:v>15.82</c:v>
                </c:pt>
                <c:pt idx="1841">
                  <c:v>14.42</c:v>
                </c:pt>
                <c:pt idx="1842">
                  <c:v>13.9</c:v>
                </c:pt>
                <c:pt idx="1843">
                  <c:v>13.43</c:v>
                </c:pt>
                <c:pt idx="1844">
                  <c:v>13.12</c:v>
                </c:pt>
                <c:pt idx="1845">
                  <c:v>14.19</c:v>
                </c:pt>
                <c:pt idx="1846">
                  <c:v>14.2</c:v>
                </c:pt>
                <c:pt idx="1847">
                  <c:v>13.63</c:v>
                </c:pt>
                <c:pt idx="1848">
                  <c:v>13.47</c:v>
                </c:pt>
                <c:pt idx="1849">
                  <c:v>13.65</c:v>
                </c:pt>
                <c:pt idx="1850">
                  <c:v>14.05</c:v>
                </c:pt>
                <c:pt idx="1851">
                  <c:v>14.08</c:v>
                </c:pt>
                <c:pt idx="1852">
                  <c:v>14.64</c:v>
                </c:pt>
                <c:pt idx="1853">
                  <c:v>17.03</c:v>
                </c:pt>
                <c:pt idx="1854">
                  <c:v>20.97</c:v>
                </c:pt>
                <c:pt idx="1855">
                  <c:v>20.5</c:v>
                </c:pt>
                <c:pt idx="1856">
                  <c:v>20.14</c:v>
                </c:pt>
                <c:pt idx="1857">
                  <c:v>19.37</c:v>
                </c:pt>
                <c:pt idx="1858">
                  <c:v>19.41</c:v>
                </c:pt>
                <c:pt idx="1859">
                  <c:v>18.37</c:v>
                </c:pt>
                <c:pt idx="1860">
                  <c:v>18.48</c:v>
                </c:pt>
                <c:pt idx="1861">
                  <c:v>21.17</c:v>
                </c:pt>
                <c:pt idx="1862">
                  <c:v>17.25</c:v>
                </c:pt>
                <c:pt idx="1863">
                  <c:v>25.76</c:v>
                </c:pt>
                <c:pt idx="1864">
                  <c:v>23.85</c:v>
                </c:pt>
                <c:pt idx="1865">
                  <c:v>18.75</c:v>
                </c:pt>
                <c:pt idx="1866">
                  <c:v>16.64</c:v>
                </c:pt>
                <c:pt idx="1867">
                  <c:v>15.63</c:v>
                </c:pt>
                <c:pt idx="1868">
                  <c:v>14.77</c:v>
                </c:pt>
                <c:pt idx="1869">
                  <c:v>15.58</c:v>
                </c:pt>
                <c:pt idx="1870">
                  <c:v>14.96</c:v>
                </c:pt>
                <c:pt idx="1871">
                  <c:v>14.76</c:v>
                </c:pt>
                <c:pt idx="1872">
                  <c:v>13.2</c:v>
                </c:pt>
                <c:pt idx="1873">
                  <c:v>13.54</c:v>
                </c:pt>
                <c:pt idx="1874">
                  <c:v>13.55</c:v>
                </c:pt>
                <c:pt idx="1875">
                  <c:v>13.04</c:v>
                </c:pt>
                <c:pt idx="1876">
                  <c:v>12.82</c:v>
                </c:pt>
                <c:pt idx="1877">
                  <c:v>12.67</c:v>
                </c:pt>
                <c:pt idx="1878">
                  <c:v>12.44</c:v>
                </c:pt>
                <c:pt idx="1879">
                  <c:v>11.97</c:v>
                </c:pt>
                <c:pt idx="1880">
                  <c:v>11.77</c:v>
                </c:pt>
                <c:pt idx="1881">
                  <c:v>12.74</c:v>
                </c:pt>
                <c:pt idx="1882">
                  <c:v>12.02</c:v>
                </c:pt>
                <c:pt idx="1883">
                  <c:v>12.87</c:v>
                </c:pt>
                <c:pt idx="1884">
                  <c:v>13.05</c:v>
                </c:pt>
                <c:pt idx="1885">
                  <c:v>12.83</c:v>
                </c:pt>
                <c:pt idx="1886">
                  <c:v>12.72</c:v>
                </c:pt>
                <c:pt idx="1887">
                  <c:v>11.87</c:v>
                </c:pt>
                <c:pt idx="1888">
                  <c:v>12.44</c:v>
                </c:pt>
                <c:pt idx="1889">
                  <c:v>13.37</c:v>
                </c:pt>
                <c:pt idx="1890">
                  <c:v>12.86</c:v>
                </c:pt>
                <c:pt idx="1891">
                  <c:v>12.42</c:v>
                </c:pt>
                <c:pt idx="1892">
                  <c:v>11.39</c:v>
                </c:pt>
                <c:pt idx="1893">
                  <c:v>11.5</c:v>
                </c:pt>
                <c:pt idx="1894">
                  <c:v>11.66</c:v>
                </c:pt>
                <c:pt idx="1895">
                  <c:v>12.05</c:v>
                </c:pt>
                <c:pt idx="1896">
                  <c:v>11.68</c:v>
                </c:pt>
                <c:pt idx="1897">
                  <c:v>11.55</c:v>
                </c:pt>
                <c:pt idx="1898">
                  <c:v>11.81</c:v>
                </c:pt>
                <c:pt idx="1899">
                  <c:v>12.64</c:v>
                </c:pt>
                <c:pt idx="1900">
                  <c:v>12.19</c:v>
                </c:pt>
                <c:pt idx="1901">
                  <c:v>11.43</c:v>
                </c:pt>
                <c:pt idx="1902">
                  <c:v>11.34</c:v>
                </c:pt>
                <c:pt idx="1903">
                  <c:v>12.27</c:v>
                </c:pt>
                <c:pt idx="1904">
                  <c:v>12.38</c:v>
                </c:pt>
                <c:pt idx="1905">
                  <c:v>13.45</c:v>
                </c:pt>
                <c:pt idx="1906">
                  <c:v>13.63</c:v>
                </c:pt>
                <c:pt idx="1907">
                  <c:v>13.65</c:v>
                </c:pt>
                <c:pt idx="1908">
                  <c:v>12.94</c:v>
                </c:pt>
                <c:pt idx="1909">
                  <c:v>13.12</c:v>
                </c:pt>
                <c:pt idx="1910">
                  <c:v>13.42</c:v>
                </c:pt>
                <c:pt idx="1911">
                  <c:v>13.48</c:v>
                </c:pt>
                <c:pt idx="1912">
                  <c:v>11.98</c:v>
                </c:pt>
                <c:pt idx="1913">
                  <c:v>12.02</c:v>
                </c:pt>
                <c:pt idx="1914">
                  <c:v>11.94</c:v>
                </c:pt>
                <c:pt idx="1915">
                  <c:v>12.51</c:v>
                </c:pt>
                <c:pt idx="1916">
                  <c:v>17.5</c:v>
                </c:pt>
                <c:pt idx="1917">
                  <c:v>15.16</c:v>
                </c:pt>
                <c:pt idx="1918">
                  <c:v>17.850000000000001</c:v>
                </c:pt>
                <c:pt idx="1919">
                  <c:v>18.14</c:v>
                </c:pt>
                <c:pt idx="1920">
                  <c:v>16.3</c:v>
                </c:pt>
                <c:pt idx="1921">
                  <c:v>15.37</c:v>
                </c:pt>
                <c:pt idx="1922">
                  <c:v>15.53</c:v>
                </c:pt>
                <c:pt idx="1923">
                  <c:v>15.92</c:v>
                </c:pt>
                <c:pt idx="1924">
                  <c:v>13.3</c:v>
                </c:pt>
                <c:pt idx="1925">
                  <c:v>12.02</c:v>
                </c:pt>
                <c:pt idx="1926">
                  <c:v>12.29</c:v>
                </c:pt>
                <c:pt idx="1927">
                  <c:v>14.5</c:v>
                </c:pt>
                <c:pt idx="1928">
                  <c:v>13.1</c:v>
                </c:pt>
                <c:pt idx="1929">
                  <c:v>12.39</c:v>
                </c:pt>
                <c:pt idx="1930">
                  <c:v>14.02</c:v>
                </c:pt>
                <c:pt idx="1931">
                  <c:v>13.29</c:v>
                </c:pt>
                <c:pt idx="1932">
                  <c:v>13.57</c:v>
                </c:pt>
                <c:pt idx="1933">
                  <c:v>13.63</c:v>
                </c:pt>
                <c:pt idx="1934">
                  <c:v>12.99</c:v>
                </c:pt>
                <c:pt idx="1935">
                  <c:v>12.84</c:v>
                </c:pt>
                <c:pt idx="1936">
                  <c:v>13.48</c:v>
                </c:pt>
                <c:pt idx="1937">
                  <c:v>13.38</c:v>
                </c:pt>
                <c:pt idx="1938">
                  <c:v>15.36</c:v>
                </c:pt>
                <c:pt idx="1939">
                  <c:v>15.91</c:v>
                </c:pt>
                <c:pt idx="1940">
                  <c:v>16.690000000000001</c:v>
                </c:pt>
                <c:pt idx="1941">
                  <c:v>16.12</c:v>
                </c:pt>
                <c:pt idx="1942">
                  <c:v>16.21</c:v>
                </c:pt>
                <c:pt idx="1943">
                  <c:v>15.28</c:v>
                </c:pt>
                <c:pt idx="1944">
                  <c:v>14.41</c:v>
                </c:pt>
                <c:pt idx="1945">
                  <c:v>13.75</c:v>
                </c:pt>
                <c:pt idx="1946">
                  <c:v>13.34</c:v>
                </c:pt>
                <c:pt idx="1947">
                  <c:v>13.02</c:v>
                </c:pt>
                <c:pt idx="1948">
                  <c:v>13.46</c:v>
                </c:pt>
                <c:pt idx="1949">
                  <c:v>14.24</c:v>
                </c:pt>
                <c:pt idx="1950">
                  <c:v>15.36</c:v>
                </c:pt>
                <c:pt idx="1951">
                  <c:v>16.190000000000001</c:v>
                </c:pt>
                <c:pt idx="1952">
                  <c:v>17.059999999999999</c:v>
                </c:pt>
                <c:pt idx="1953">
                  <c:v>18.559999999999999</c:v>
                </c:pt>
                <c:pt idx="1954">
                  <c:v>19.32</c:v>
                </c:pt>
                <c:pt idx="1955">
                  <c:v>22.08</c:v>
                </c:pt>
                <c:pt idx="1956">
                  <c:v>22.51</c:v>
                </c:pt>
                <c:pt idx="1957">
                  <c:v>18.71</c:v>
                </c:pt>
                <c:pt idx="1958">
                  <c:v>18.739999999999998</c:v>
                </c:pt>
                <c:pt idx="1959">
                  <c:v>14.38</c:v>
                </c:pt>
                <c:pt idx="1960">
                  <c:v>14.74</c:v>
                </c:pt>
                <c:pt idx="1961">
                  <c:v>14.17</c:v>
                </c:pt>
                <c:pt idx="1962">
                  <c:v>14.48</c:v>
                </c:pt>
                <c:pt idx="1963">
                  <c:v>13.37</c:v>
                </c:pt>
                <c:pt idx="1964">
                  <c:v>13.72</c:v>
                </c:pt>
                <c:pt idx="1965">
                  <c:v>13.35</c:v>
                </c:pt>
                <c:pt idx="1966">
                  <c:v>12.85</c:v>
                </c:pt>
                <c:pt idx="1967">
                  <c:v>12.42</c:v>
                </c:pt>
                <c:pt idx="1968">
                  <c:v>12.41</c:v>
                </c:pt>
                <c:pt idx="1969">
                  <c:v>12.43</c:v>
                </c:pt>
                <c:pt idx="1970">
                  <c:v>12.34</c:v>
                </c:pt>
                <c:pt idx="1971">
                  <c:v>13.15</c:v>
                </c:pt>
                <c:pt idx="1972">
                  <c:v>12.9</c:v>
                </c:pt>
                <c:pt idx="1973">
                  <c:v>13.33</c:v>
                </c:pt>
                <c:pt idx="1974">
                  <c:v>14.07</c:v>
                </c:pt>
                <c:pt idx="1975">
                  <c:v>14.12</c:v>
                </c:pt>
                <c:pt idx="1976">
                  <c:v>12.14</c:v>
                </c:pt>
                <c:pt idx="1977">
                  <c:v>11.79</c:v>
                </c:pt>
                <c:pt idx="1978">
                  <c:v>12.22</c:v>
                </c:pt>
                <c:pt idx="1979">
                  <c:v>12.64</c:v>
                </c:pt>
                <c:pt idx="1980">
                  <c:v>11.75</c:v>
                </c:pt>
                <c:pt idx="1981">
                  <c:v>12.64</c:v>
                </c:pt>
                <c:pt idx="1982">
                  <c:v>12.72</c:v>
                </c:pt>
                <c:pt idx="1983">
                  <c:v>13.19</c:v>
                </c:pt>
                <c:pt idx="1984">
                  <c:v>12.79</c:v>
                </c:pt>
                <c:pt idx="1985">
                  <c:v>12.2</c:v>
                </c:pt>
                <c:pt idx="1986">
                  <c:v>11.71</c:v>
                </c:pt>
                <c:pt idx="1987">
                  <c:v>11.45</c:v>
                </c:pt>
                <c:pt idx="1988">
                  <c:v>11.27</c:v>
                </c:pt>
                <c:pt idx="1989">
                  <c:v>11.43</c:v>
                </c:pt>
                <c:pt idx="1990">
                  <c:v>11.44</c:v>
                </c:pt>
                <c:pt idx="1991">
                  <c:v>11.99</c:v>
                </c:pt>
                <c:pt idx="1992">
                  <c:v>12.95</c:v>
                </c:pt>
                <c:pt idx="1993">
                  <c:v>13.37</c:v>
                </c:pt>
                <c:pt idx="1994">
                  <c:v>14.04</c:v>
                </c:pt>
                <c:pt idx="1995">
                  <c:v>12.85</c:v>
                </c:pt>
                <c:pt idx="1996">
                  <c:v>11.85</c:v>
                </c:pt>
                <c:pt idx="1997">
                  <c:v>11.67</c:v>
                </c:pt>
                <c:pt idx="1998">
                  <c:v>11.32</c:v>
                </c:pt>
                <c:pt idx="1999">
                  <c:v>11.56</c:v>
                </c:pt>
                <c:pt idx="2000">
                  <c:v>11.49</c:v>
                </c:pt>
                <c:pt idx="2001">
                  <c:v>11.26</c:v>
                </c:pt>
                <c:pt idx="2002">
                  <c:v>11.54</c:v>
                </c:pt>
                <c:pt idx="2003">
                  <c:v>11.23</c:v>
                </c:pt>
                <c:pt idx="2004">
                  <c:v>11.87</c:v>
                </c:pt>
                <c:pt idx="2005">
                  <c:v>12.48</c:v>
                </c:pt>
                <c:pt idx="2006">
                  <c:v>12.78</c:v>
                </c:pt>
                <c:pt idx="2007">
                  <c:v>11.54</c:v>
                </c:pt>
                <c:pt idx="2008">
                  <c:v>11.77</c:v>
                </c:pt>
                <c:pt idx="2009">
                  <c:v>11.07</c:v>
                </c:pt>
                <c:pt idx="2010">
                  <c:v>10.81</c:v>
                </c:pt>
                <c:pt idx="2011">
                  <c:v>10.63</c:v>
                </c:pt>
                <c:pt idx="2012">
                  <c:v>10.58</c:v>
                </c:pt>
                <c:pt idx="2013">
                  <c:v>11.88</c:v>
                </c:pt>
                <c:pt idx="2014">
                  <c:v>11.99</c:v>
                </c:pt>
                <c:pt idx="2015">
                  <c:v>11.81</c:v>
                </c:pt>
                <c:pt idx="2016">
                  <c:v>11.93</c:v>
                </c:pt>
                <c:pt idx="2017">
                  <c:v>10.97</c:v>
                </c:pt>
                <c:pt idx="2018">
                  <c:v>11.37</c:v>
                </c:pt>
                <c:pt idx="2019">
                  <c:v>11.29</c:v>
                </c:pt>
                <c:pt idx="2020">
                  <c:v>11.45</c:v>
                </c:pt>
                <c:pt idx="2021">
                  <c:v>10.88</c:v>
                </c:pt>
                <c:pt idx="2022">
                  <c:v>10.85</c:v>
                </c:pt>
                <c:pt idx="2023">
                  <c:v>11.07</c:v>
                </c:pt>
                <c:pt idx="2024">
                  <c:v>10.74</c:v>
                </c:pt>
                <c:pt idx="2025">
                  <c:v>11.97</c:v>
                </c:pt>
                <c:pt idx="2026">
                  <c:v>11.76</c:v>
                </c:pt>
                <c:pt idx="2027">
                  <c:v>11.49</c:v>
                </c:pt>
                <c:pt idx="2028">
                  <c:v>11.57</c:v>
                </c:pt>
                <c:pt idx="2029">
                  <c:v>11.74</c:v>
                </c:pt>
                <c:pt idx="2030">
                  <c:v>11.71</c:v>
                </c:pt>
                <c:pt idx="2031">
                  <c:v>11.47</c:v>
                </c:pt>
                <c:pt idx="2032">
                  <c:v>12.09</c:v>
                </c:pt>
                <c:pt idx="2033">
                  <c:v>12.92</c:v>
                </c:pt>
                <c:pt idx="2034">
                  <c:v>12.54</c:v>
                </c:pt>
                <c:pt idx="2035">
                  <c:v>11.81</c:v>
                </c:pt>
                <c:pt idx="2036">
                  <c:v>10.96</c:v>
                </c:pt>
                <c:pt idx="2037">
                  <c:v>11.24</c:v>
                </c:pt>
                <c:pt idx="2038">
                  <c:v>11.45</c:v>
                </c:pt>
                <c:pt idx="2039">
                  <c:v>11.86</c:v>
                </c:pt>
                <c:pt idx="2040">
                  <c:v>12.3</c:v>
                </c:pt>
                <c:pt idx="2041">
                  <c:v>11.66</c:v>
                </c:pt>
                <c:pt idx="2042">
                  <c:v>11.35</c:v>
                </c:pt>
                <c:pt idx="2043">
                  <c:v>12.3</c:v>
                </c:pt>
                <c:pt idx="2044">
                  <c:v>11.63</c:v>
                </c:pt>
                <c:pt idx="2045">
                  <c:v>11.21</c:v>
                </c:pt>
                <c:pt idx="2046">
                  <c:v>11.28</c:v>
                </c:pt>
                <c:pt idx="2047">
                  <c:v>11.34</c:v>
                </c:pt>
                <c:pt idx="2048">
                  <c:v>12.47</c:v>
                </c:pt>
                <c:pt idx="2049">
                  <c:v>12.81</c:v>
                </c:pt>
                <c:pt idx="2050">
                  <c:v>13.12</c:v>
                </c:pt>
                <c:pt idx="2051">
                  <c:v>12.96</c:v>
                </c:pt>
                <c:pt idx="2052">
                  <c:v>12.5</c:v>
                </c:pt>
                <c:pt idx="2053">
                  <c:v>11.53</c:v>
                </c:pt>
                <c:pt idx="2054">
                  <c:v>11.42</c:v>
                </c:pt>
                <c:pt idx="2055">
                  <c:v>11.54</c:v>
                </c:pt>
                <c:pt idx="2056">
                  <c:v>12.37</c:v>
                </c:pt>
                <c:pt idx="2057">
                  <c:v>12.38</c:v>
                </c:pt>
                <c:pt idx="2058">
                  <c:v>11.79</c:v>
                </c:pt>
                <c:pt idx="2059">
                  <c:v>12.89</c:v>
                </c:pt>
                <c:pt idx="2060">
                  <c:v>12.39</c:v>
                </c:pt>
                <c:pt idx="2061">
                  <c:v>12.87</c:v>
                </c:pt>
                <c:pt idx="2062">
                  <c:v>14.05</c:v>
                </c:pt>
                <c:pt idx="2063">
                  <c:v>15.07</c:v>
                </c:pt>
                <c:pt idx="2064">
                  <c:v>15.77</c:v>
                </c:pt>
                <c:pt idx="2065">
                  <c:v>15.96</c:v>
                </c:pt>
                <c:pt idx="2066">
                  <c:v>14.66</c:v>
                </c:pt>
                <c:pt idx="2067">
                  <c:v>14.42</c:v>
                </c:pt>
                <c:pt idx="2068">
                  <c:v>14.93</c:v>
                </c:pt>
                <c:pt idx="2069">
                  <c:v>14.15</c:v>
                </c:pt>
                <c:pt idx="2070">
                  <c:v>14.63</c:v>
                </c:pt>
                <c:pt idx="2071">
                  <c:v>10.84</c:v>
                </c:pt>
                <c:pt idx="2072">
                  <c:v>10.76</c:v>
                </c:pt>
                <c:pt idx="2073">
                  <c:v>10.85</c:v>
                </c:pt>
                <c:pt idx="2074">
                  <c:v>10.36</c:v>
                </c:pt>
                <c:pt idx="2075">
                  <c:v>10.82</c:v>
                </c:pt>
                <c:pt idx="2076">
                  <c:v>10.11</c:v>
                </c:pt>
                <c:pt idx="2077">
                  <c:v>10.59</c:v>
                </c:pt>
                <c:pt idx="2078">
                  <c:v>10.68</c:v>
                </c:pt>
                <c:pt idx="2079">
                  <c:v>10.46</c:v>
                </c:pt>
                <c:pt idx="2080">
                  <c:v>10.57</c:v>
                </c:pt>
                <c:pt idx="2081">
                  <c:v>9.77</c:v>
                </c:pt>
                <c:pt idx="2082">
                  <c:v>9.9600000000000009</c:v>
                </c:pt>
                <c:pt idx="2083">
                  <c:v>10.210000000000001</c:v>
                </c:pt>
                <c:pt idx="2084">
                  <c:v>10.6</c:v>
                </c:pt>
                <c:pt idx="2085">
                  <c:v>10.4</c:v>
                </c:pt>
                <c:pt idx="2086">
                  <c:v>10.42</c:v>
                </c:pt>
                <c:pt idx="2087">
                  <c:v>10.65</c:v>
                </c:pt>
                <c:pt idx="2088">
                  <c:v>15.59</c:v>
                </c:pt>
                <c:pt idx="2089">
                  <c:v>14.66</c:v>
                </c:pt>
                <c:pt idx="2090">
                  <c:v>12.04</c:v>
                </c:pt>
                <c:pt idx="2091">
                  <c:v>10.93</c:v>
                </c:pt>
                <c:pt idx="2092">
                  <c:v>10.72</c:v>
                </c:pt>
                <c:pt idx="2093">
                  <c:v>10.02</c:v>
                </c:pt>
                <c:pt idx="2094">
                  <c:v>9.99</c:v>
                </c:pt>
                <c:pt idx="2095">
                  <c:v>9.81</c:v>
                </c:pt>
                <c:pt idx="2096">
                  <c:v>10.38</c:v>
                </c:pt>
                <c:pt idx="2097">
                  <c:v>10.41</c:v>
                </c:pt>
                <c:pt idx="2098">
                  <c:v>9.89</c:v>
                </c:pt>
                <c:pt idx="2099">
                  <c:v>9.75</c:v>
                </c:pt>
                <c:pt idx="2100">
                  <c:v>10.07</c:v>
                </c:pt>
                <c:pt idx="2101">
                  <c:v>10.45</c:v>
                </c:pt>
                <c:pt idx="2102">
                  <c:v>10.39</c:v>
                </c:pt>
                <c:pt idx="2103">
                  <c:v>10.16</c:v>
                </c:pt>
                <c:pt idx="2104">
                  <c:v>10.7</c:v>
                </c:pt>
                <c:pt idx="2105">
                  <c:v>11.46</c:v>
                </c:pt>
                <c:pt idx="2106">
                  <c:v>10.42</c:v>
                </c:pt>
                <c:pt idx="2107">
                  <c:v>10.64</c:v>
                </c:pt>
                <c:pt idx="2108">
                  <c:v>10.9</c:v>
                </c:pt>
                <c:pt idx="2109">
                  <c:v>10.38</c:v>
                </c:pt>
                <c:pt idx="2110">
                  <c:v>10.37</c:v>
                </c:pt>
                <c:pt idx="2111">
                  <c:v>10.86</c:v>
                </c:pt>
                <c:pt idx="2112">
                  <c:v>10.75</c:v>
                </c:pt>
                <c:pt idx="2113">
                  <c:v>10.48</c:v>
                </c:pt>
                <c:pt idx="2114">
                  <c:v>10.02</c:v>
                </c:pt>
                <c:pt idx="2115">
                  <c:v>9.9</c:v>
                </c:pt>
                <c:pt idx="2116">
                  <c:v>11.06</c:v>
                </c:pt>
                <c:pt idx="2117">
                  <c:v>10.029999999999999</c:v>
                </c:pt>
                <c:pt idx="2118">
                  <c:v>11.44</c:v>
                </c:pt>
                <c:pt idx="2119">
                  <c:v>11.18</c:v>
                </c:pt>
                <c:pt idx="2120">
                  <c:v>11.22</c:v>
                </c:pt>
                <c:pt idx="2121">
                  <c:v>11.07</c:v>
                </c:pt>
                <c:pt idx="2122">
                  <c:v>12.54</c:v>
                </c:pt>
                <c:pt idx="2123">
                  <c:v>11.19</c:v>
                </c:pt>
                <c:pt idx="2124">
                  <c:v>11.11</c:v>
                </c:pt>
                <c:pt idx="2125">
                  <c:v>10.89</c:v>
                </c:pt>
                <c:pt idx="2126">
                  <c:v>10.3</c:v>
                </c:pt>
                <c:pt idx="2127">
                  <c:v>9.9</c:v>
                </c:pt>
                <c:pt idx="2128">
                  <c:v>9.51</c:v>
                </c:pt>
                <c:pt idx="2129">
                  <c:v>9.82</c:v>
                </c:pt>
                <c:pt idx="2130">
                  <c:v>9.89</c:v>
                </c:pt>
                <c:pt idx="2131">
                  <c:v>9.7899999999999991</c:v>
                </c:pt>
                <c:pt idx="2132">
                  <c:v>9.58</c:v>
                </c:pt>
                <c:pt idx="2133">
                  <c:v>9.36</c:v>
                </c:pt>
                <c:pt idx="2134">
                  <c:v>9.43</c:v>
                </c:pt>
                <c:pt idx="2135">
                  <c:v>9.43</c:v>
                </c:pt>
                <c:pt idx="2136">
                  <c:v>9.6</c:v>
                </c:pt>
                <c:pt idx="2137">
                  <c:v>10.11</c:v>
                </c:pt>
                <c:pt idx="2138">
                  <c:v>10.29</c:v>
                </c:pt>
                <c:pt idx="2139">
                  <c:v>10.26</c:v>
                </c:pt>
                <c:pt idx="2140">
                  <c:v>10.09</c:v>
                </c:pt>
                <c:pt idx="2141">
                  <c:v>10.28</c:v>
                </c:pt>
                <c:pt idx="2142">
                  <c:v>10.44</c:v>
                </c:pt>
                <c:pt idx="2143">
                  <c:v>10.029999999999999</c:v>
                </c:pt>
                <c:pt idx="2144">
                  <c:v>9.93</c:v>
                </c:pt>
                <c:pt idx="2145">
                  <c:v>10.96</c:v>
                </c:pt>
                <c:pt idx="2146">
                  <c:v>11.11</c:v>
                </c:pt>
                <c:pt idx="2147">
                  <c:v>16.04</c:v>
                </c:pt>
                <c:pt idx="2148">
                  <c:v>15.51</c:v>
                </c:pt>
                <c:pt idx="2149">
                  <c:v>12.33</c:v>
                </c:pt>
                <c:pt idx="2150">
                  <c:v>12.04</c:v>
                </c:pt>
                <c:pt idx="2151">
                  <c:v>11.74</c:v>
                </c:pt>
                <c:pt idx="2152">
                  <c:v>15.55</c:v>
                </c:pt>
                <c:pt idx="2153">
                  <c:v>14.26</c:v>
                </c:pt>
                <c:pt idx="2154">
                  <c:v>13.19</c:v>
                </c:pt>
                <c:pt idx="2155">
                  <c:v>11.35</c:v>
                </c:pt>
                <c:pt idx="2156">
                  <c:v>12.25</c:v>
                </c:pt>
                <c:pt idx="2157">
                  <c:v>12.23</c:v>
                </c:pt>
                <c:pt idx="2158">
                  <c:v>11.28</c:v>
                </c:pt>
                <c:pt idx="2159">
                  <c:v>11.32</c:v>
                </c:pt>
                <c:pt idx="2160">
                  <c:v>11.7</c:v>
                </c:pt>
                <c:pt idx="2161">
                  <c:v>11.22</c:v>
                </c:pt>
                <c:pt idx="2162">
                  <c:v>10.59</c:v>
                </c:pt>
                <c:pt idx="2163">
                  <c:v>10.130000000000001</c:v>
                </c:pt>
                <c:pt idx="2164">
                  <c:v>12.23</c:v>
                </c:pt>
                <c:pt idx="2165">
                  <c:v>11.63</c:v>
                </c:pt>
                <c:pt idx="2166">
                  <c:v>11.55</c:v>
                </c:pt>
                <c:pt idx="2167">
                  <c:v>12.12</c:v>
                </c:pt>
                <c:pt idx="2168">
                  <c:v>10.73</c:v>
                </c:pt>
                <c:pt idx="2169">
                  <c:v>10.58</c:v>
                </c:pt>
                <c:pt idx="2170">
                  <c:v>10.5</c:v>
                </c:pt>
                <c:pt idx="2171">
                  <c:v>10.44</c:v>
                </c:pt>
                <c:pt idx="2172">
                  <c:v>10.17</c:v>
                </c:pt>
                <c:pt idx="2173">
                  <c:v>10.15</c:v>
                </c:pt>
                <c:pt idx="2174">
                  <c:v>10.18</c:v>
                </c:pt>
                <c:pt idx="2175">
                  <c:v>9.7799999999999994</c:v>
                </c:pt>
                <c:pt idx="2176">
                  <c:v>9.67</c:v>
                </c:pt>
                <c:pt idx="2177">
                  <c:v>9.59</c:v>
                </c:pt>
                <c:pt idx="2178">
                  <c:v>10.210000000000001</c:v>
                </c:pt>
                <c:pt idx="2179">
                  <c:v>10.17</c:v>
                </c:pt>
                <c:pt idx="2180">
                  <c:v>9.8699999999999992</c:v>
                </c:pt>
                <c:pt idx="2181">
                  <c:v>9.5500000000000007</c:v>
                </c:pt>
                <c:pt idx="2182">
                  <c:v>9.51</c:v>
                </c:pt>
                <c:pt idx="2183">
                  <c:v>9.4499999999999993</c:v>
                </c:pt>
                <c:pt idx="2184">
                  <c:v>9.51</c:v>
                </c:pt>
                <c:pt idx="2185">
                  <c:v>9.6300000000000008</c:v>
                </c:pt>
                <c:pt idx="2186">
                  <c:v>9.19</c:v>
                </c:pt>
                <c:pt idx="2187">
                  <c:v>9.65</c:v>
                </c:pt>
                <c:pt idx="2188">
                  <c:v>10.33</c:v>
                </c:pt>
                <c:pt idx="2189">
                  <c:v>10.08</c:v>
                </c:pt>
                <c:pt idx="2190">
                  <c:v>9.85</c:v>
                </c:pt>
                <c:pt idx="2191">
                  <c:v>9.91</c:v>
                </c:pt>
                <c:pt idx="2192">
                  <c:v>9.61</c:v>
                </c:pt>
                <c:pt idx="2193">
                  <c:v>9.91</c:v>
                </c:pt>
                <c:pt idx="2194">
                  <c:v>10.31</c:v>
                </c:pt>
                <c:pt idx="2195">
                  <c:v>10.07</c:v>
                </c:pt>
                <c:pt idx="2196">
                  <c:v>10.050000000000001</c:v>
                </c:pt>
                <c:pt idx="2197">
                  <c:v>9.9700000000000006</c:v>
                </c:pt>
                <c:pt idx="2198">
                  <c:v>11.07</c:v>
                </c:pt>
                <c:pt idx="2199">
                  <c:v>11.16</c:v>
                </c:pt>
                <c:pt idx="2200">
                  <c:v>11.23</c:v>
                </c:pt>
                <c:pt idx="2201">
                  <c:v>11.3</c:v>
                </c:pt>
                <c:pt idx="2202">
                  <c:v>9.8000000000000007</c:v>
                </c:pt>
                <c:pt idx="2203">
                  <c:v>10.5</c:v>
                </c:pt>
                <c:pt idx="2204">
                  <c:v>10.18</c:v>
                </c:pt>
                <c:pt idx="2205">
                  <c:v>10.199999999999999</c:v>
                </c:pt>
                <c:pt idx="2206">
                  <c:v>9.93</c:v>
                </c:pt>
                <c:pt idx="2207">
                  <c:v>9.14</c:v>
                </c:pt>
                <c:pt idx="2208">
                  <c:v>9.4</c:v>
                </c:pt>
                <c:pt idx="2209">
                  <c:v>9.89</c:v>
                </c:pt>
                <c:pt idx="2210">
                  <c:v>9.7799999999999994</c:v>
                </c:pt>
                <c:pt idx="2211">
                  <c:v>10.5</c:v>
                </c:pt>
                <c:pt idx="2212">
                  <c:v>11.29</c:v>
                </c:pt>
                <c:pt idx="2213">
                  <c:v>11.5</c:v>
                </c:pt>
                <c:pt idx="2214">
                  <c:v>11.59</c:v>
                </c:pt>
                <c:pt idx="2215">
                  <c:v>13.13</c:v>
                </c:pt>
                <c:pt idx="2216">
                  <c:v>11.76</c:v>
                </c:pt>
                <c:pt idx="2217">
                  <c:v>11.43</c:v>
                </c:pt>
                <c:pt idx="2218">
                  <c:v>10.65</c:v>
                </c:pt>
                <c:pt idx="2219">
                  <c:v>9.73</c:v>
                </c:pt>
                <c:pt idx="2220">
                  <c:v>9.8800000000000008</c:v>
                </c:pt>
                <c:pt idx="2221">
                  <c:v>9.67</c:v>
                </c:pt>
                <c:pt idx="2222">
                  <c:v>9.8699999999999992</c:v>
                </c:pt>
                <c:pt idx="2223">
                  <c:v>10.029999999999999</c:v>
                </c:pt>
                <c:pt idx="2224">
                  <c:v>10.7</c:v>
                </c:pt>
                <c:pt idx="2225">
                  <c:v>11.28</c:v>
                </c:pt>
                <c:pt idx="2226">
                  <c:v>11.43</c:v>
                </c:pt>
                <c:pt idx="2227">
                  <c:v>11.68</c:v>
                </c:pt>
                <c:pt idx="2228">
                  <c:v>11.33</c:v>
                </c:pt>
                <c:pt idx="2229">
                  <c:v>11.02</c:v>
                </c:pt>
                <c:pt idx="2230">
                  <c:v>10.16</c:v>
                </c:pt>
                <c:pt idx="2231">
                  <c:v>9.58</c:v>
                </c:pt>
                <c:pt idx="2232">
                  <c:v>9.34</c:v>
                </c:pt>
                <c:pt idx="2233">
                  <c:v>9.92</c:v>
                </c:pt>
                <c:pt idx="2234">
                  <c:v>10.18</c:v>
                </c:pt>
                <c:pt idx="2235">
                  <c:v>10.49</c:v>
                </c:pt>
                <c:pt idx="2236">
                  <c:v>9.42</c:v>
                </c:pt>
                <c:pt idx="2237">
                  <c:v>9.5299999999999994</c:v>
                </c:pt>
                <c:pt idx="2238">
                  <c:v>10.029999999999999</c:v>
                </c:pt>
                <c:pt idx="2239">
                  <c:v>9.7200000000000006</c:v>
                </c:pt>
                <c:pt idx="2240">
                  <c:v>9.6199999999999992</c:v>
                </c:pt>
                <c:pt idx="2241">
                  <c:v>9.9</c:v>
                </c:pt>
                <c:pt idx="2242">
                  <c:v>10.25</c:v>
                </c:pt>
                <c:pt idx="2243">
                  <c:v>10.47</c:v>
                </c:pt>
                <c:pt idx="2244">
                  <c:v>10.18</c:v>
                </c:pt>
                <c:pt idx="2245">
                  <c:v>11.04</c:v>
                </c:pt>
                <c:pt idx="2246">
                  <c:v>9.77</c:v>
                </c:pt>
                <c:pt idx="2247">
                  <c:v>9.15</c:v>
                </c:pt>
                <c:pt idx="2248">
                  <c:v>9.2200000000000006</c:v>
                </c:pt>
                <c:pt idx="2249">
                  <c:v>9.2200000000000006</c:v>
                </c:pt>
                <c:pt idx="2250">
                  <c:v>9.52</c:v>
                </c:pt>
                <c:pt idx="2251">
                  <c:v>10.08</c:v>
                </c:pt>
                <c:pt idx="2252">
                  <c:v>9.82</c:v>
                </c:pt>
                <c:pt idx="2253">
                  <c:v>9.8800000000000008</c:v>
                </c:pt>
                <c:pt idx="2254">
                  <c:v>10.16</c:v>
                </c:pt>
                <c:pt idx="2255">
                  <c:v>11.66</c:v>
                </c:pt>
                <c:pt idx="2256">
                  <c:v>11.91</c:v>
                </c:pt>
                <c:pt idx="2257">
                  <c:v>12.22</c:v>
                </c:pt>
                <c:pt idx="2258">
                  <c:v>11.27</c:v>
                </c:pt>
                <c:pt idx="2259">
                  <c:v>11.03</c:v>
                </c:pt>
                <c:pt idx="2260">
                  <c:v>11.1</c:v>
                </c:pt>
                <c:pt idx="2261">
                  <c:v>11.47</c:v>
                </c:pt>
                <c:pt idx="2262">
                  <c:v>11.58</c:v>
                </c:pt>
                <c:pt idx="2263">
                  <c:v>11.08</c:v>
                </c:pt>
                <c:pt idx="2264">
                  <c:v>13.84</c:v>
                </c:pt>
                <c:pt idx="2265">
                  <c:v>14.79</c:v>
                </c:pt>
                <c:pt idx="2266">
                  <c:v>13.54</c:v>
                </c:pt>
                <c:pt idx="2267">
                  <c:v>13.47</c:v>
                </c:pt>
                <c:pt idx="2268">
                  <c:v>17.309999999999999</c:v>
                </c:pt>
                <c:pt idx="2269">
                  <c:v>37.32</c:v>
                </c:pt>
                <c:pt idx="2270">
                  <c:v>29.98</c:v>
                </c:pt>
                <c:pt idx="2271">
                  <c:v>27.73</c:v>
                </c:pt>
                <c:pt idx="2272">
                  <c:v>33.46</c:v>
                </c:pt>
                <c:pt idx="2273">
                  <c:v>29.06</c:v>
                </c:pt>
                <c:pt idx="2274">
                  <c:v>25.61</c:v>
                </c:pt>
                <c:pt idx="2275">
                  <c:v>24.97</c:v>
                </c:pt>
                <c:pt idx="2276">
                  <c:v>19.260000000000002</c:v>
                </c:pt>
                <c:pt idx="2277">
                  <c:v>19.13</c:v>
                </c:pt>
                <c:pt idx="2278">
                  <c:v>19.46</c:v>
                </c:pt>
                <c:pt idx="2279">
                  <c:v>20.6</c:v>
                </c:pt>
                <c:pt idx="2280">
                  <c:v>20.02</c:v>
                </c:pt>
                <c:pt idx="2281">
                  <c:v>18.72</c:v>
                </c:pt>
                <c:pt idx="2282">
                  <c:v>16.489999999999998</c:v>
                </c:pt>
                <c:pt idx="2283">
                  <c:v>15.8</c:v>
                </c:pt>
                <c:pt idx="2284">
                  <c:v>18.59</c:v>
                </c:pt>
                <c:pt idx="2285">
                  <c:v>19.850000000000001</c:v>
                </c:pt>
                <c:pt idx="2286">
                  <c:v>22.47</c:v>
                </c:pt>
                <c:pt idx="2287">
                  <c:v>19.59</c:v>
                </c:pt>
                <c:pt idx="2288">
                  <c:v>18.73</c:v>
                </c:pt>
                <c:pt idx="2289">
                  <c:v>18.36</c:v>
                </c:pt>
                <c:pt idx="2290">
                  <c:v>17.760000000000002</c:v>
                </c:pt>
                <c:pt idx="2291">
                  <c:v>16.54</c:v>
                </c:pt>
                <c:pt idx="2292">
                  <c:v>14.64</c:v>
                </c:pt>
                <c:pt idx="2293">
                  <c:v>15.78</c:v>
                </c:pt>
                <c:pt idx="2294">
                  <c:v>16.350000000000001</c:v>
                </c:pt>
                <c:pt idx="2295">
                  <c:v>17.23</c:v>
                </c:pt>
                <c:pt idx="2296">
                  <c:v>16.59</c:v>
                </c:pt>
                <c:pt idx="2297">
                  <c:v>15.8</c:v>
                </c:pt>
                <c:pt idx="2298">
                  <c:v>19.02</c:v>
                </c:pt>
                <c:pt idx="2299">
                  <c:v>18.2</c:v>
                </c:pt>
                <c:pt idx="2300">
                  <c:v>17.86</c:v>
                </c:pt>
                <c:pt idx="2301">
                  <c:v>23.34</c:v>
                </c:pt>
                <c:pt idx="2302">
                  <c:v>24.87</c:v>
                </c:pt>
                <c:pt idx="2303">
                  <c:v>21.03</c:v>
                </c:pt>
                <c:pt idx="2304">
                  <c:v>22.5</c:v>
                </c:pt>
                <c:pt idx="2305">
                  <c:v>22.87</c:v>
                </c:pt>
                <c:pt idx="2306">
                  <c:v>19.97</c:v>
                </c:pt>
                <c:pt idx="2307">
                  <c:v>23.62</c:v>
                </c:pt>
                <c:pt idx="2308">
                  <c:v>21.1</c:v>
                </c:pt>
                <c:pt idx="2309">
                  <c:v>20.059999999999999</c:v>
                </c:pt>
                <c:pt idx="2310">
                  <c:v>18.940000000000001</c:v>
                </c:pt>
                <c:pt idx="2311">
                  <c:v>21.49</c:v>
                </c:pt>
                <c:pt idx="2312">
                  <c:v>21.77</c:v>
                </c:pt>
                <c:pt idx="2313">
                  <c:v>20.47</c:v>
                </c:pt>
                <c:pt idx="2314">
                  <c:v>20.239999999999998</c:v>
                </c:pt>
                <c:pt idx="2315">
                  <c:v>18.489999999999998</c:v>
                </c:pt>
                <c:pt idx="2316">
                  <c:v>17.41</c:v>
                </c:pt>
                <c:pt idx="2317">
                  <c:v>16.559999999999999</c:v>
                </c:pt>
                <c:pt idx="2318">
                  <c:v>15.25</c:v>
                </c:pt>
                <c:pt idx="2319">
                  <c:v>15.6</c:v>
                </c:pt>
                <c:pt idx="2320">
                  <c:v>15.96</c:v>
                </c:pt>
                <c:pt idx="2321">
                  <c:v>16.88</c:v>
                </c:pt>
                <c:pt idx="2322">
                  <c:v>16.34</c:v>
                </c:pt>
                <c:pt idx="2323">
                  <c:v>18.02</c:v>
                </c:pt>
                <c:pt idx="2324">
                  <c:v>17.84</c:v>
                </c:pt>
                <c:pt idx="2325">
                  <c:v>16.239999999999998</c:v>
                </c:pt>
                <c:pt idx="2326">
                  <c:v>15.41</c:v>
                </c:pt>
                <c:pt idx="2327">
                  <c:v>15.93</c:v>
                </c:pt>
                <c:pt idx="2328">
                  <c:v>15.49</c:v>
                </c:pt>
                <c:pt idx="2329">
                  <c:v>15.97</c:v>
                </c:pt>
                <c:pt idx="2330">
                  <c:v>15.9</c:v>
                </c:pt>
                <c:pt idx="2331">
                  <c:v>14.77</c:v>
                </c:pt>
                <c:pt idx="2332">
                  <c:v>14.75</c:v>
                </c:pt>
                <c:pt idx="2333">
                  <c:v>14.71</c:v>
                </c:pt>
                <c:pt idx="2334">
                  <c:v>13.42</c:v>
                </c:pt>
                <c:pt idx="2335">
                  <c:v>13.23</c:v>
                </c:pt>
                <c:pt idx="2336">
                  <c:v>12.65</c:v>
                </c:pt>
                <c:pt idx="2337">
                  <c:v>12.93</c:v>
                </c:pt>
                <c:pt idx="2338">
                  <c:v>14.63</c:v>
                </c:pt>
                <c:pt idx="2339">
                  <c:v>13.42</c:v>
                </c:pt>
                <c:pt idx="2340">
                  <c:v>13.43</c:v>
                </c:pt>
                <c:pt idx="2341">
                  <c:v>13.42</c:v>
                </c:pt>
                <c:pt idx="2342">
                  <c:v>13.08</c:v>
                </c:pt>
                <c:pt idx="2343">
                  <c:v>13.22</c:v>
                </c:pt>
                <c:pt idx="2344">
                  <c:v>12.58</c:v>
                </c:pt>
                <c:pt idx="2345">
                  <c:v>12.53</c:v>
                </c:pt>
                <c:pt idx="2346">
                  <c:v>13.22</c:v>
                </c:pt>
                <c:pt idx="2347">
                  <c:v>17.02</c:v>
                </c:pt>
                <c:pt idx="2348">
                  <c:v>14.94</c:v>
                </c:pt>
                <c:pt idx="2349">
                  <c:v>15.43</c:v>
                </c:pt>
                <c:pt idx="2350">
                  <c:v>13.46</c:v>
                </c:pt>
                <c:pt idx="2351">
                  <c:v>12.74</c:v>
                </c:pt>
                <c:pt idx="2352">
                  <c:v>12.4</c:v>
                </c:pt>
                <c:pt idx="2353">
                  <c:v>11.64</c:v>
                </c:pt>
                <c:pt idx="2354">
                  <c:v>12.13</c:v>
                </c:pt>
                <c:pt idx="2355">
                  <c:v>12.18</c:v>
                </c:pt>
                <c:pt idx="2356">
                  <c:v>12.35</c:v>
                </c:pt>
                <c:pt idx="2357">
                  <c:v>12.34</c:v>
                </c:pt>
                <c:pt idx="2358">
                  <c:v>12.94</c:v>
                </c:pt>
                <c:pt idx="2359">
                  <c:v>12.12</c:v>
                </c:pt>
                <c:pt idx="2360">
                  <c:v>11.98</c:v>
                </c:pt>
                <c:pt idx="2361">
                  <c:v>12.31</c:v>
                </c:pt>
                <c:pt idx="2362">
                  <c:v>13.35</c:v>
                </c:pt>
                <c:pt idx="2363">
                  <c:v>12.79</c:v>
                </c:pt>
                <c:pt idx="2364">
                  <c:v>14.64</c:v>
                </c:pt>
                <c:pt idx="2365">
                  <c:v>13.77</c:v>
                </c:pt>
                <c:pt idx="2366">
                  <c:v>17.329999999999998</c:v>
                </c:pt>
                <c:pt idx="2367">
                  <c:v>15.92</c:v>
                </c:pt>
                <c:pt idx="2368">
                  <c:v>17.91</c:v>
                </c:pt>
                <c:pt idx="2369">
                  <c:v>16.850000000000001</c:v>
                </c:pt>
                <c:pt idx="2370">
                  <c:v>16.09</c:v>
                </c:pt>
                <c:pt idx="2371">
                  <c:v>15.6</c:v>
                </c:pt>
                <c:pt idx="2372">
                  <c:v>16.14</c:v>
                </c:pt>
                <c:pt idx="2373">
                  <c:v>14.97</c:v>
                </c:pt>
                <c:pt idx="2374">
                  <c:v>13.37</c:v>
                </c:pt>
                <c:pt idx="2375">
                  <c:v>12.69</c:v>
                </c:pt>
                <c:pt idx="2376">
                  <c:v>12.64</c:v>
                </c:pt>
                <c:pt idx="2377">
                  <c:v>13.63</c:v>
                </c:pt>
                <c:pt idx="2378">
                  <c:v>12.58</c:v>
                </c:pt>
                <c:pt idx="2379">
                  <c:v>12.18</c:v>
                </c:pt>
                <c:pt idx="2380">
                  <c:v>12.83</c:v>
                </c:pt>
                <c:pt idx="2381">
                  <c:v>12.06</c:v>
                </c:pt>
                <c:pt idx="2382">
                  <c:v>12.1</c:v>
                </c:pt>
                <c:pt idx="2383">
                  <c:v>12.87</c:v>
                </c:pt>
                <c:pt idx="2384">
                  <c:v>12.86</c:v>
                </c:pt>
                <c:pt idx="2385">
                  <c:v>12.62</c:v>
                </c:pt>
                <c:pt idx="2386">
                  <c:v>12.41</c:v>
                </c:pt>
                <c:pt idx="2387">
                  <c:v>12.29</c:v>
                </c:pt>
                <c:pt idx="2388">
                  <c:v>12.14</c:v>
                </c:pt>
                <c:pt idx="2389">
                  <c:v>13.03</c:v>
                </c:pt>
                <c:pt idx="2390">
                  <c:v>14.26</c:v>
                </c:pt>
                <c:pt idx="2391">
                  <c:v>12.83</c:v>
                </c:pt>
                <c:pt idx="2392">
                  <c:v>13.15</c:v>
                </c:pt>
                <c:pt idx="2393">
                  <c:v>12.19</c:v>
                </c:pt>
                <c:pt idx="2394">
                  <c:v>11.64</c:v>
                </c:pt>
                <c:pt idx="2395">
                  <c:v>11.27</c:v>
                </c:pt>
                <c:pt idx="2396">
                  <c:v>10.93</c:v>
                </c:pt>
                <c:pt idx="2397">
                  <c:v>10.85</c:v>
                </c:pt>
                <c:pt idx="2398">
                  <c:v>11.27</c:v>
                </c:pt>
                <c:pt idx="2399">
                  <c:v>13.16</c:v>
                </c:pt>
                <c:pt idx="2400">
                  <c:v>14.78</c:v>
                </c:pt>
                <c:pt idx="2401">
                  <c:v>13.31</c:v>
                </c:pt>
                <c:pt idx="2402">
                  <c:v>14.64</c:v>
                </c:pt>
                <c:pt idx="2403">
                  <c:v>13.45</c:v>
                </c:pt>
                <c:pt idx="2404">
                  <c:v>12.64</c:v>
                </c:pt>
                <c:pt idx="2405">
                  <c:v>12.49</c:v>
                </c:pt>
                <c:pt idx="2406">
                  <c:v>12.86</c:v>
                </c:pt>
                <c:pt idx="2407">
                  <c:v>12.25</c:v>
                </c:pt>
                <c:pt idx="2408">
                  <c:v>12.41</c:v>
                </c:pt>
                <c:pt idx="2409">
                  <c:v>11.99</c:v>
                </c:pt>
                <c:pt idx="2410">
                  <c:v>12.16</c:v>
                </c:pt>
                <c:pt idx="2411">
                  <c:v>12.5</c:v>
                </c:pt>
                <c:pt idx="2412">
                  <c:v>12.25</c:v>
                </c:pt>
                <c:pt idx="2413">
                  <c:v>13.53</c:v>
                </c:pt>
                <c:pt idx="2414">
                  <c:v>12.86</c:v>
                </c:pt>
                <c:pt idx="2415">
                  <c:v>13.16</c:v>
                </c:pt>
                <c:pt idx="2416">
                  <c:v>13.91</c:v>
                </c:pt>
                <c:pt idx="2417">
                  <c:v>14.65</c:v>
                </c:pt>
                <c:pt idx="2418">
                  <c:v>14.88</c:v>
                </c:pt>
                <c:pt idx="2419">
                  <c:v>14.16</c:v>
                </c:pt>
                <c:pt idx="2420">
                  <c:v>13.22</c:v>
                </c:pt>
                <c:pt idx="2421">
                  <c:v>13.14</c:v>
                </c:pt>
                <c:pt idx="2422">
                  <c:v>12.37</c:v>
                </c:pt>
                <c:pt idx="2423">
                  <c:v>12.07</c:v>
                </c:pt>
                <c:pt idx="2424">
                  <c:v>13.68</c:v>
                </c:pt>
                <c:pt idx="2425">
                  <c:v>12.79</c:v>
                </c:pt>
                <c:pt idx="2426">
                  <c:v>11.75</c:v>
                </c:pt>
                <c:pt idx="2427">
                  <c:v>11.8</c:v>
                </c:pt>
                <c:pt idx="2428">
                  <c:v>11.68</c:v>
                </c:pt>
                <c:pt idx="2429">
                  <c:v>12.2</c:v>
                </c:pt>
                <c:pt idx="2430">
                  <c:v>12.42</c:v>
                </c:pt>
                <c:pt idx="2431">
                  <c:v>12.89</c:v>
                </c:pt>
                <c:pt idx="2432">
                  <c:v>12.41</c:v>
                </c:pt>
                <c:pt idx="2433">
                  <c:v>12.12</c:v>
                </c:pt>
                <c:pt idx="2434">
                  <c:v>12</c:v>
                </c:pt>
                <c:pt idx="2435">
                  <c:v>12.05</c:v>
                </c:pt>
                <c:pt idx="2436">
                  <c:v>11.61</c:v>
                </c:pt>
                <c:pt idx="2437">
                  <c:v>14.22</c:v>
                </c:pt>
                <c:pt idx="2438">
                  <c:v>14.82</c:v>
                </c:pt>
                <c:pt idx="2439">
                  <c:v>15.69</c:v>
                </c:pt>
                <c:pt idx="2440">
                  <c:v>15.95</c:v>
                </c:pt>
                <c:pt idx="2441">
                  <c:v>22.96</c:v>
                </c:pt>
                <c:pt idx="2442">
                  <c:v>24.98</c:v>
                </c:pt>
                <c:pt idx="2443">
                  <c:v>21.31</c:v>
                </c:pt>
                <c:pt idx="2444">
                  <c:v>21.3</c:v>
                </c:pt>
                <c:pt idx="2445">
                  <c:v>17.62</c:v>
                </c:pt>
                <c:pt idx="2446">
                  <c:v>17.399999999999999</c:v>
                </c:pt>
                <c:pt idx="2447">
                  <c:v>20.059999999999999</c:v>
                </c:pt>
                <c:pt idx="2448">
                  <c:v>19.89</c:v>
                </c:pt>
                <c:pt idx="2449">
                  <c:v>19.64</c:v>
                </c:pt>
                <c:pt idx="2450">
                  <c:v>20.71</c:v>
                </c:pt>
                <c:pt idx="2451">
                  <c:v>25.23</c:v>
                </c:pt>
                <c:pt idx="2452">
                  <c:v>24.22</c:v>
                </c:pt>
                <c:pt idx="2453">
                  <c:v>24.16</c:v>
                </c:pt>
                <c:pt idx="2454">
                  <c:v>24.7</c:v>
                </c:pt>
                <c:pt idx="2455">
                  <c:v>23.35</c:v>
                </c:pt>
                <c:pt idx="2456">
                  <c:v>21.23</c:v>
                </c:pt>
                <c:pt idx="2457">
                  <c:v>19.34</c:v>
                </c:pt>
                <c:pt idx="2458">
                  <c:v>19.510000000000002</c:v>
                </c:pt>
                <c:pt idx="2459">
                  <c:v>19.96</c:v>
                </c:pt>
                <c:pt idx="2460">
                  <c:v>19.91</c:v>
                </c:pt>
                <c:pt idx="2461">
                  <c:v>16.36</c:v>
                </c:pt>
                <c:pt idx="2462">
                  <c:v>16.72</c:v>
                </c:pt>
                <c:pt idx="2463">
                  <c:v>17.36</c:v>
                </c:pt>
                <c:pt idx="2464">
                  <c:v>20.45</c:v>
                </c:pt>
                <c:pt idx="2465">
                  <c:v>20.02</c:v>
                </c:pt>
                <c:pt idx="2466">
                  <c:v>21.25</c:v>
                </c:pt>
                <c:pt idx="2467">
                  <c:v>19.98</c:v>
                </c:pt>
                <c:pt idx="2468">
                  <c:v>18.14</c:v>
                </c:pt>
                <c:pt idx="2469">
                  <c:v>20.100000000000001</c:v>
                </c:pt>
                <c:pt idx="2470">
                  <c:v>22.48</c:v>
                </c:pt>
                <c:pt idx="2471">
                  <c:v>20.8</c:v>
                </c:pt>
                <c:pt idx="2472">
                  <c:v>21.52</c:v>
                </c:pt>
                <c:pt idx="2473">
                  <c:v>18.899999999999999</c:v>
                </c:pt>
                <c:pt idx="2474">
                  <c:v>19.02</c:v>
                </c:pt>
                <c:pt idx="2475">
                  <c:v>18.489999999999998</c:v>
                </c:pt>
                <c:pt idx="2476">
                  <c:v>18.79</c:v>
                </c:pt>
                <c:pt idx="2477">
                  <c:v>18.07</c:v>
                </c:pt>
                <c:pt idx="2478">
                  <c:v>16.440000000000001</c:v>
                </c:pt>
                <c:pt idx="2479">
                  <c:v>20.74</c:v>
                </c:pt>
                <c:pt idx="2480">
                  <c:v>21.19</c:v>
                </c:pt>
                <c:pt idx="2481">
                  <c:v>23.23</c:v>
                </c:pt>
                <c:pt idx="2482">
                  <c:v>22.64</c:v>
                </c:pt>
                <c:pt idx="2483">
                  <c:v>21.76</c:v>
                </c:pt>
                <c:pt idx="2484">
                  <c:v>21.46</c:v>
                </c:pt>
                <c:pt idx="2485">
                  <c:v>20.65</c:v>
                </c:pt>
                <c:pt idx="2486">
                  <c:v>21.63</c:v>
                </c:pt>
                <c:pt idx="2487">
                  <c:v>24.52</c:v>
                </c:pt>
                <c:pt idx="2488">
                  <c:v>25.58</c:v>
                </c:pt>
                <c:pt idx="2489">
                  <c:v>25.58</c:v>
                </c:pt>
                <c:pt idx="2490">
                  <c:v>28.38</c:v>
                </c:pt>
                <c:pt idx="2491">
                  <c:v>30.11</c:v>
                </c:pt>
                <c:pt idx="2492">
                  <c:v>36.07</c:v>
                </c:pt>
                <c:pt idx="2493">
                  <c:v>30.41</c:v>
                </c:pt>
                <c:pt idx="2494">
                  <c:v>29.96</c:v>
                </c:pt>
                <c:pt idx="2495">
                  <c:v>28.34</c:v>
                </c:pt>
                <c:pt idx="2496">
                  <c:v>25.42</c:v>
                </c:pt>
                <c:pt idx="2497">
                  <c:v>23.22</c:v>
                </c:pt>
                <c:pt idx="2498">
                  <c:v>25.45</c:v>
                </c:pt>
                <c:pt idx="2499">
                  <c:v>21.38</c:v>
                </c:pt>
                <c:pt idx="2500">
                  <c:v>21.4</c:v>
                </c:pt>
                <c:pt idx="2501">
                  <c:v>20.47</c:v>
                </c:pt>
                <c:pt idx="2502">
                  <c:v>19.98</c:v>
                </c:pt>
                <c:pt idx="2503">
                  <c:v>19.5</c:v>
                </c:pt>
                <c:pt idx="2504">
                  <c:v>18.190000000000001</c:v>
                </c:pt>
                <c:pt idx="2505">
                  <c:v>19.07</c:v>
                </c:pt>
                <c:pt idx="2506">
                  <c:v>18.600000000000001</c:v>
                </c:pt>
                <c:pt idx="2507">
                  <c:v>19.04</c:v>
                </c:pt>
                <c:pt idx="2508">
                  <c:v>18.059999999999999</c:v>
                </c:pt>
                <c:pt idx="2509">
                  <c:v>17.8</c:v>
                </c:pt>
                <c:pt idx="2510">
                  <c:v>20.8</c:v>
                </c:pt>
                <c:pt idx="2511">
                  <c:v>19.52</c:v>
                </c:pt>
                <c:pt idx="2512">
                  <c:v>18.89</c:v>
                </c:pt>
                <c:pt idx="2513">
                  <c:v>17.420000000000002</c:v>
                </c:pt>
                <c:pt idx="2514">
                  <c:v>18.87</c:v>
                </c:pt>
                <c:pt idx="2515">
                  <c:v>19.13</c:v>
                </c:pt>
                <c:pt idx="2516">
                  <c:v>17.66</c:v>
                </c:pt>
                <c:pt idx="2517">
                  <c:v>16.57</c:v>
                </c:pt>
                <c:pt idx="2518">
                  <c:v>16.14</c:v>
                </c:pt>
                <c:pt idx="2519">
                  <c:v>15.73</c:v>
                </c:pt>
                <c:pt idx="2520">
                  <c:v>15.57</c:v>
                </c:pt>
                <c:pt idx="2521">
                  <c:v>15.38</c:v>
                </c:pt>
                <c:pt idx="2522">
                  <c:v>16.37</c:v>
                </c:pt>
                <c:pt idx="2523">
                  <c:v>15.72</c:v>
                </c:pt>
                <c:pt idx="2524">
                  <c:v>15.97</c:v>
                </c:pt>
                <c:pt idx="2525">
                  <c:v>15.43</c:v>
                </c:pt>
                <c:pt idx="2526">
                  <c:v>15.65</c:v>
                </c:pt>
                <c:pt idx="2527">
                  <c:v>16.22</c:v>
                </c:pt>
                <c:pt idx="2528">
                  <c:v>14.91</c:v>
                </c:pt>
                <c:pt idx="2529">
                  <c:v>14.88</c:v>
                </c:pt>
                <c:pt idx="2530">
                  <c:v>14.02</c:v>
                </c:pt>
                <c:pt idx="2531">
                  <c:v>14.46</c:v>
                </c:pt>
                <c:pt idx="2532">
                  <c:v>13.51</c:v>
                </c:pt>
                <c:pt idx="2533">
                  <c:v>14.85</c:v>
                </c:pt>
                <c:pt idx="2534">
                  <c:v>15.17</c:v>
                </c:pt>
                <c:pt idx="2535">
                  <c:v>14.7</c:v>
                </c:pt>
                <c:pt idx="2536">
                  <c:v>14.78</c:v>
                </c:pt>
                <c:pt idx="2537">
                  <c:v>13.57</c:v>
                </c:pt>
                <c:pt idx="2538">
                  <c:v>14.63</c:v>
                </c:pt>
                <c:pt idx="2539">
                  <c:v>14.74</c:v>
                </c:pt>
                <c:pt idx="2540">
                  <c:v>15.74</c:v>
                </c:pt>
                <c:pt idx="2541">
                  <c:v>16.59</c:v>
                </c:pt>
                <c:pt idx="2542">
                  <c:v>16.05</c:v>
                </c:pt>
                <c:pt idx="2543">
                  <c:v>14.33</c:v>
                </c:pt>
                <c:pt idx="2544">
                  <c:v>13.77</c:v>
                </c:pt>
                <c:pt idx="2545">
                  <c:v>13.41</c:v>
                </c:pt>
                <c:pt idx="2546">
                  <c:v>13.5</c:v>
                </c:pt>
                <c:pt idx="2547">
                  <c:v>12.88</c:v>
                </c:pt>
                <c:pt idx="2548">
                  <c:v>13.1</c:v>
                </c:pt>
                <c:pt idx="2549">
                  <c:v>13.56</c:v>
                </c:pt>
                <c:pt idx="2550">
                  <c:v>13.91</c:v>
                </c:pt>
                <c:pt idx="2551">
                  <c:v>13.63</c:v>
                </c:pt>
                <c:pt idx="2552">
                  <c:v>16.48</c:v>
                </c:pt>
                <c:pt idx="2553">
                  <c:v>16.329999999999998</c:v>
                </c:pt>
                <c:pt idx="2554">
                  <c:v>14.68</c:v>
                </c:pt>
                <c:pt idx="2555">
                  <c:v>15.15</c:v>
                </c:pt>
                <c:pt idx="2556">
                  <c:v>14.43</c:v>
                </c:pt>
                <c:pt idx="2557">
                  <c:v>13.71</c:v>
                </c:pt>
                <c:pt idx="2558">
                  <c:v>13.4</c:v>
                </c:pt>
                <c:pt idx="2559">
                  <c:v>13.36</c:v>
                </c:pt>
                <c:pt idx="2560">
                  <c:v>13.74</c:v>
                </c:pt>
                <c:pt idx="2561">
                  <c:v>13.58</c:v>
                </c:pt>
                <c:pt idx="2562">
                  <c:v>12.82</c:v>
                </c:pt>
                <c:pt idx="2563">
                  <c:v>13.18</c:v>
                </c:pt>
                <c:pt idx="2564">
                  <c:v>14.28</c:v>
                </c:pt>
                <c:pt idx="2565">
                  <c:v>13.3</c:v>
                </c:pt>
                <c:pt idx="2566">
                  <c:v>13.02</c:v>
                </c:pt>
                <c:pt idx="2567">
                  <c:v>12.01</c:v>
                </c:pt>
                <c:pt idx="2568">
                  <c:v>12.32</c:v>
                </c:pt>
                <c:pt idx="2569">
                  <c:v>12.18</c:v>
                </c:pt>
                <c:pt idx="2570">
                  <c:v>12.6</c:v>
                </c:pt>
                <c:pt idx="2571">
                  <c:v>12.09</c:v>
                </c:pt>
                <c:pt idx="2572">
                  <c:v>12.42</c:v>
                </c:pt>
                <c:pt idx="2573">
                  <c:v>12.28</c:v>
                </c:pt>
                <c:pt idx="2574">
                  <c:v>13.14</c:v>
                </c:pt>
                <c:pt idx="2575">
                  <c:v>13.25</c:v>
                </c:pt>
                <c:pt idx="2576">
                  <c:v>12.73</c:v>
                </c:pt>
                <c:pt idx="2577">
                  <c:v>13.11</c:v>
                </c:pt>
                <c:pt idx="2578">
                  <c:v>13.12</c:v>
                </c:pt>
                <c:pt idx="2579">
                  <c:v>14.8</c:v>
                </c:pt>
                <c:pt idx="2580">
                  <c:v>14.42</c:v>
                </c:pt>
                <c:pt idx="2581">
                  <c:v>12.87</c:v>
                </c:pt>
                <c:pt idx="2582">
                  <c:v>15.44</c:v>
                </c:pt>
                <c:pt idx="2583">
                  <c:v>19.32</c:v>
                </c:pt>
                <c:pt idx="2584">
                  <c:v>19.399999999999999</c:v>
                </c:pt>
                <c:pt idx="2585">
                  <c:v>19.100000000000001</c:v>
                </c:pt>
                <c:pt idx="2586">
                  <c:v>16.04</c:v>
                </c:pt>
                <c:pt idx="2587">
                  <c:v>20.55</c:v>
                </c:pt>
                <c:pt idx="2588">
                  <c:v>18.059999999999999</c:v>
                </c:pt>
                <c:pt idx="2589">
                  <c:v>16.440000000000001</c:v>
                </c:pt>
                <c:pt idx="2590">
                  <c:v>15.29</c:v>
                </c:pt>
                <c:pt idx="2591">
                  <c:v>15.96</c:v>
                </c:pt>
                <c:pt idx="2592">
                  <c:v>16.309999999999999</c:v>
                </c:pt>
                <c:pt idx="2593">
                  <c:v>14.95</c:v>
                </c:pt>
                <c:pt idx="2594">
                  <c:v>14.75</c:v>
                </c:pt>
                <c:pt idx="2595">
                  <c:v>16.920000000000002</c:v>
                </c:pt>
                <c:pt idx="2596">
                  <c:v>15.85</c:v>
                </c:pt>
                <c:pt idx="2597">
                  <c:v>17.5</c:v>
                </c:pt>
                <c:pt idx="2598">
                  <c:v>17.899999999999999</c:v>
                </c:pt>
                <c:pt idx="2599">
                  <c:v>17.3</c:v>
                </c:pt>
                <c:pt idx="2600">
                  <c:v>18.71</c:v>
                </c:pt>
                <c:pt idx="2601">
                  <c:v>18.86</c:v>
                </c:pt>
                <c:pt idx="2602">
                  <c:v>16.97</c:v>
                </c:pt>
                <c:pt idx="2603">
                  <c:v>16.09</c:v>
                </c:pt>
                <c:pt idx="2604">
                  <c:v>15.93</c:v>
                </c:pt>
                <c:pt idx="2605">
                  <c:v>16.3</c:v>
                </c:pt>
                <c:pt idx="2606">
                  <c:v>15.94</c:v>
                </c:pt>
                <c:pt idx="2607">
                  <c:v>15.99</c:v>
                </c:pt>
                <c:pt idx="2608">
                  <c:v>15.91</c:v>
                </c:pt>
                <c:pt idx="2609">
                  <c:v>15.82</c:v>
                </c:pt>
                <c:pt idx="2610">
                  <c:v>15.28</c:v>
                </c:pt>
                <c:pt idx="2611">
                  <c:v>15.35</c:v>
                </c:pt>
                <c:pt idx="2612">
                  <c:v>15.15</c:v>
                </c:pt>
                <c:pt idx="2613">
                  <c:v>14.33</c:v>
                </c:pt>
                <c:pt idx="2614">
                  <c:v>14.75</c:v>
                </c:pt>
                <c:pt idx="2615">
                  <c:v>15.4</c:v>
                </c:pt>
                <c:pt idx="2616">
                  <c:v>15.26</c:v>
                </c:pt>
                <c:pt idx="2617">
                  <c:v>16.28</c:v>
                </c:pt>
                <c:pt idx="2618">
                  <c:v>16.21</c:v>
                </c:pt>
                <c:pt idx="2619">
                  <c:v>15.82</c:v>
                </c:pt>
                <c:pt idx="2620">
                  <c:v>15.08</c:v>
                </c:pt>
                <c:pt idx="2621">
                  <c:v>14.06</c:v>
                </c:pt>
                <c:pt idx="2622">
                  <c:v>12.93</c:v>
                </c:pt>
                <c:pt idx="2623">
                  <c:v>12.57</c:v>
                </c:pt>
                <c:pt idx="2624">
                  <c:v>13.28</c:v>
                </c:pt>
                <c:pt idx="2625">
                  <c:v>13.96</c:v>
                </c:pt>
                <c:pt idx="2626">
                  <c:v>14.09</c:v>
                </c:pt>
                <c:pt idx="2627">
                  <c:v>13.03</c:v>
                </c:pt>
                <c:pt idx="2628">
                  <c:v>12.93</c:v>
                </c:pt>
                <c:pt idx="2629">
                  <c:v>12.39</c:v>
                </c:pt>
                <c:pt idx="2630">
                  <c:v>12.68</c:v>
                </c:pt>
                <c:pt idx="2631">
                  <c:v>12.86</c:v>
                </c:pt>
                <c:pt idx="2632">
                  <c:v>13.97</c:v>
                </c:pt>
                <c:pt idx="2633">
                  <c:v>13.53</c:v>
                </c:pt>
                <c:pt idx="2634">
                  <c:v>14.45</c:v>
                </c:pt>
                <c:pt idx="2635">
                  <c:v>13.53</c:v>
                </c:pt>
                <c:pt idx="2636">
                  <c:v>12.61</c:v>
                </c:pt>
                <c:pt idx="2637">
                  <c:v>12.07</c:v>
                </c:pt>
                <c:pt idx="2638">
                  <c:v>12.74</c:v>
                </c:pt>
                <c:pt idx="2639">
                  <c:v>12.16</c:v>
                </c:pt>
                <c:pt idx="2640">
                  <c:v>12.83</c:v>
                </c:pt>
                <c:pt idx="2641">
                  <c:v>13.94</c:v>
                </c:pt>
                <c:pt idx="2642">
                  <c:v>16.12</c:v>
                </c:pt>
                <c:pt idx="2643">
                  <c:v>17.87</c:v>
                </c:pt>
                <c:pt idx="2644">
                  <c:v>17.61</c:v>
                </c:pt>
                <c:pt idx="2645">
                  <c:v>24.59</c:v>
                </c:pt>
                <c:pt idx="2646">
                  <c:v>20.170000000000002</c:v>
                </c:pt>
                <c:pt idx="2647">
                  <c:v>19.489999999999998</c:v>
                </c:pt>
                <c:pt idx="2648">
                  <c:v>16.91</c:v>
                </c:pt>
                <c:pt idx="2649">
                  <c:v>17.97</c:v>
                </c:pt>
                <c:pt idx="2650">
                  <c:v>21.09</c:v>
                </c:pt>
                <c:pt idx="2651">
                  <c:v>17.52</c:v>
                </c:pt>
                <c:pt idx="2652">
                  <c:v>22.1</c:v>
                </c:pt>
                <c:pt idx="2653">
                  <c:v>21.18</c:v>
                </c:pt>
                <c:pt idx="2654">
                  <c:v>18.47</c:v>
                </c:pt>
                <c:pt idx="2655">
                  <c:v>16.88</c:v>
                </c:pt>
                <c:pt idx="2656">
                  <c:v>17.5</c:v>
                </c:pt>
                <c:pt idx="2657">
                  <c:v>15.8</c:v>
                </c:pt>
                <c:pt idx="2658">
                  <c:v>16.68</c:v>
                </c:pt>
                <c:pt idx="2659">
                  <c:v>19.87</c:v>
                </c:pt>
                <c:pt idx="2660">
                  <c:v>19.32</c:v>
                </c:pt>
                <c:pt idx="2661">
                  <c:v>20.309999999999999</c:v>
                </c:pt>
                <c:pt idx="2662">
                  <c:v>19.350000000000001</c:v>
                </c:pt>
                <c:pt idx="2663">
                  <c:v>17.88</c:v>
                </c:pt>
                <c:pt idx="2664">
                  <c:v>18.98</c:v>
                </c:pt>
                <c:pt idx="2665">
                  <c:v>19.66</c:v>
                </c:pt>
                <c:pt idx="2666">
                  <c:v>17.329999999999998</c:v>
                </c:pt>
                <c:pt idx="2667">
                  <c:v>16.27</c:v>
                </c:pt>
                <c:pt idx="2668">
                  <c:v>15</c:v>
                </c:pt>
                <c:pt idx="2669">
                  <c:v>15.27</c:v>
                </c:pt>
                <c:pt idx="2670">
                  <c:v>15.2</c:v>
                </c:pt>
                <c:pt idx="2671">
                  <c:v>14.61</c:v>
                </c:pt>
                <c:pt idx="2672">
                  <c:v>14.22</c:v>
                </c:pt>
                <c:pt idx="2673">
                  <c:v>13.74</c:v>
                </c:pt>
                <c:pt idx="2674">
                  <c:v>14.67</c:v>
                </c:pt>
                <c:pt idx="2675">
                  <c:v>14.44</c:v>
                </c:pt>
                <c:pt idx="2676">
                  <c:v>13.95</c:v>
                </c:pt>
                <c:pt idx="2677">
                  <c:v>14.05</c:v>
                </c:pt>
                <c:pt idx="2678">
                  <c:v>15.32</c:v>
                </c:pt>
                <c:pt idx="2679">
                  <c:v>14.91</c:v>
                </c:pt>
                <c:pt idx="2680">
                  <c:v>17.05</c:v>
                </c:pt>
                <c:pt idx="2681">
                  <c:v>15.96</c:v>
                </c:pt>
                <c:pt idx="2682">
                  <c:v>16.07</c:v>
                </c:pt>
                <c:pt idx="2683">
                  <c:v>17.22</c:v>
                </c:pt>
                <c:pt idx="2684">
                  <c:v>16.239999999999998</c:v>
                </c:pt>
                <c:pt idx="2685">
                  <c:v>18.559999999999999</c:v>
                </c:pt>
                <c:pt idx="2686">
                  <c:v>20.56</c:v>
                </c:pt>
                <c:pt idx="2687">
                  <c:v>19.12</c:v>
                </c:pt>
                <c:pt idx="2688">
                  <c:v>17.04</c:v>
                </c:pt>
                <c:pt idx="2689">
                  <c:v>17.86</c:v>
                </c:pt>
                <c:pt idx="2690">
                  <c:v>20.28</c:v>
                </c:pt>
                <c:pt idx="2691">
                  <c:v>18.64</c:v>
                </c:pt>
                <c:pt idx="2692">
                  <c:v>17.57</c:v>
                </c:pt>
                <c:pt idx="2693">
                  <c:v>15.58</c:v>
                </c:pt>
                <c:pt idx="2694">
                  <c:v>14.57</c:v>
                </c:pt>
                <c:pt idx="2695">
                  <c:v>13.54</c:v>
                </c:pt>
                <c:pt idx="2696">
                  <c:v>13.68</c:v>
                </c:pt>
                <c:pt idx="2697">
                  <c:v>13.79</c:v>
                </c:pt>
                <c:pt idx="2698">
                  <c:v>14.25</c:v>
                </c:pt>
                <c:pt idx="2699">
                  <c:v>14</c:v>
                </c:pt>
                <c:pt idx="2700">
                  <c:v>14.46</c:v>
                </c:pt>
                <c:pt idx="2701">
                  <c:v>14.01</c:v>
                </c:pt>
                <c:pt idx="2702">
                  <c:v>13.71</c:v>
                </c:pt>
                <c:pt idx="2703">
                  <c:v>12.65</c:v>
                </c:pt>
                <c:pt idx="2704">
                  <c:v>13.11</c:v>
                </c:pt>
                <c:pt idx="2705">
                  <c:v>13.2</c:v>
                </c:pt>
                <c:pt idx="2706">
                  <c:v>12.33</c:v>
                </c:pt>
                <c:pt idx="2707">
                  <c:v>13.22</c:v>
                </c:pt>
                <c:pt idx="2708">
                  <c:v>12.3</c:v>
                </c:pt>
                <c:pt idx="2709">
                  <c:v>12.83</c:v>
                </c:pt>
                <c:pt idx="2710">
                  <c:v>13.1</c:v>
                </c:pt>
                <c:pt idx="2711">
                  <c:v>12.62</c:v>
                </c:pt>
                <c:pt idx="2712">
                  <c:v>12.73</c:v>
                </c:pt>
                <c:pt idx="2713">
                  <c:v>12.07</c:v>
                </c:pt>
                <c:pt idx="2714">
                  <c:v>12.69</c:v>
                </c:pt>
                <c:pt idx="2715">
                  <c:v>12.68</c:v>
                </c:pt>
                <c:pt idx="2716">
                  <c:v>13</c:v>
                </c:pt>
                <c:pt idx="2717">
                  <c:v>13.05</c:v>
                </c:pt>
                <c:pt idx="2718">
                  <c:v>12.05</c:v>
                </c:pt>
                <c:pt idx="2719">
                  <c:v>12.46</c:v>
                </c:pt>
                <c:pt idx="2720">
                  <c:v>12.86</c:v>
                </c:pt>
                <c:pt idx="2721">
                  <c:v>12.78</c:v>
                </c:pt>
                <c:pt idx="2722">
                  <c:v>13.13</c:v>
                </c:pt>
                <c:pt idx="2723">
                  <c:v>12.34</c:v>
                </c:pt>
                <c:pt idx="2724">
                  <c:v>11.87</c:v>
                </c:pt>
                <c:pt idx="2725">
                  <c:v>11.54</c:v>
                </c:pt>
                <c:pt idx="2726">
                  <c:v>11.75</c:v>
                </c:pt>
                <c:pt idx="2727">
                  <c:v>12.62</c:v>
                </c:pt>
                <c:pt idx="2728">
                  <c:v>14.91</c:v>
                </c:pt>
                <c:pt idx="2729">
                  <c:v>15.96</c:v>
                </c:pt>
                <c:pt idx="2730">
                  <c:v>14.8</c:v>
                </c:pt>
                <c:pt idx="2731">
                  <c:v>14.52</c:v>
                </c:pt>
                <c:pt idx="2732">
                  <c:v>13.62</c:v>
                </c:pt>
                <c:pt idx="2733">
                  <c:v>15.86</c:v>
                </c:pt>
                <c:pt idx="2734">
                  <c:v>15.68</c:v>
                </c:pt>
                <c:pt idx="2735">
                  <c:v>14.99</c:v>
                </c:pt>
                <c:pt idx="2736">
                  <c:v>13.94</c:v>
                </c:pt>
                <c:pt idx="2737">
                  <c:v>12.63</c:v>
                </c:pt>
                <c:pt idx="2738">
                  <c:v>12.14</c:v>
                </c:pt>
                <c:pt idx="2739">
                  <c:v>12.29</c:v>
                </c:pt>
                <c:pt idx="2740">
                  <c:v>12.58</c:v>
                </c:pt>
                <c:pt idx="2741">
                  <c:v>12.5</c:v>
                </c:pt>
                <c:pt idx="2742">
                  <c:v>12.51</c:v>
                </c:pt>
                <c:pt idx="2743">
                  <c:v>12.61</c:v>
                </c:pt>
                <c:pt idx="2744">
                  <c:v>12.67</c:v>
                </c:pt>
                <c:pt idx="2745">
                  <c:v>12.65</c:v>
                </c:pt>
                <c:pt idx="2746">
                  <c:v>13.43</c:v>
                </c:pt>
                <c:pt idx="2747">
                  <c:v>14.82</c:v>
                </c:pt>
                <c:pt idx="2748">
                  <c:v>13.78</c:v>
                </c:pt>
                <c:pt idx="2749">
                  <c:v>12.47</c:v>
                </c:pt>
                <c:pt idx="2750">
                  <c:v>14.02</c:v>
                </c:pt>
                <c:pt idx="2751">
                  <c:v>13.85</c:v>
                </c:pt>
                <c:pt idx="2752">
                  <c:v>13.79</c:v>
                </c:pt>
                <c:pt idx="2753">
                  <c:v>13.45</c:v>
                </c:pt>
                <c:pt idx="2754">
                  <c:v>12.54</c:v>
                </c:pt>
                <c:pt idx="2755">
                  <c:v>12.56</c:v>
                </c:pt>
                <c:pt idx="2756">
                  <c:v>12.32</c:v>
                </c:pt>
                <c:pt idx="2757">
                  <c:v>12.39</c:v>
                </c:pt>
                <c:pt idx="2758">
                  <c:v>12.42</c:v>
                </c:pt>
                <c:pt idx="2759">
                  <c:v>12.32</c:v>
                </c:pt>
                <c:pt idx="2760">
                  <c:v>12.1</c:v>
                </c:pt>
                <c:pt idx="2761">
                  <c:v>12.85</c:v>
                </c:pt>
                <c:pt idx="2762">
                  <c:v>12.91</c:v>
                </c:pt>
                <c:pt idx="2763">
                  <c:v>12.98</c:v>
                </c:pt>
                <c:pt idx="2764">
                  <c:v>14.56</c:v>
                </c:pt>
                <c:pt idx="2765">
                  <c:v>18.23</c:v>
                </c:pt>
                <c:pt idx="2766">
                  <c:v>16.28</c:v>
                </c:pt>
                <c:pt idx="2767">
                  <c:v>16.39</c:v>
                </c:pt>
                <c:pt idx="2768">
                  <c:v>15.49</c:v>
                </c:pt>
                <c:pt idx="2769">
                  <c:v>18.84</c:v>
                </c:pt>
                <c:pt idx="2770">
                  <c:v>17.97</c:v>
                </c:pt>
                <c:pt idx="2771">
                  <c:v>16.05</c:v>
                </c:pt>
                <c:pt idx="2772">
                  <c:v>15.15</c:v>
                </c:pt>
                <c:pt idx="2773">
                  <c:v>14.96</c:v>
                </c:pt>
                <c:pt idx="2774">
                  <c:v>15.47</c:v>
                </c:pt>
                <c:pt idx="2775">
                  <c:v>15.04</c:v>
                </c:pt>
                <c:pt idx="2776">
                  <c:v>15.18</c:v>
                </c:pt>
                <c:pt idx="2777">
                  <c:v>13.74</c:v>
                </c:pt>
                <c:pt idx="2778">
                  <c:v>14.15</c:v>
                </c:pt>
                <c:pt idx="2779">
                  <c:v>13.68</c:v>
                </c:pt>
                <c:pt idx="2780">
                  <c:v>14.83</c:v>
                </c:pt>
                <c:pt idx="2781">
                  <c:v>14.38</c:v>
                </c:pt>
                <c:pt idx="2782">
                  <c:v>15.56</c:v>
                </c:pt>
                <c:pt idx="2783">
                  <c:v>17.079999999999998</c:v>
                </c:pt>
                <c:pt idx="2784">
                  <c:v>25.03</c:v>
                </c:pt>
                <c:pt idx="2785">
                  <c:v>27.85</c:v>
                </c:pt>
                <c:pt idx="2786">
                  <c:v>27.56</c:v>
                </c:pt>
                <c:pt idx="2787">
                  <c:v>39.159999999999997</c:v>
                </c:pt>
                <c:pt idx="2788">
                  <c:v>40.11</c:v>
                </c:pt>
                <c:pt idx="2789">
                  <c:v>33.42</c:v>
                </c:pt>
                <c:pt idx="2790">
                  <c:v>36.82</c:v>
                </c:pt>
                <c:pt idx="2791">
                  <c:v>31.99</c:v>
                </c:pt>
                <c:pt idx="2792">
                  <c:v>39.619999999999997</c:v>
                </c:pt>
                <c:pt idx="2793">
                  <c:v>41.94</c:v>
                </c:pt>
                <c:pt idx="2794">
                  <c:v>54.46</c:v>
                </c:pt>
                <c:pt idx="2795">
                  <c:v>47.3</c:v>
                </c:pt>
                <c:pt idx="2796">
                  <c:v>53.9</c:v>
                </c:pt>
                <c:pt idx="2797">
                  <c:v>75.47</c:v>
                </c:pt>
                <c:pt idx="2798">
                  <c:v>57.83</c:v>
                </c:pt>
                <c:pt idx="2799">
                  <c:v>82.69</c:v>
                </c:pt>
                <c:pt idx="2800">
                  <c:v>75.91</c:v>
                </c:pt>
                <c:pt idx="2801">
                  <c:v>76.45</c:v>
                </c:pt>
                <c:pt idx="2802">
                  <c:v>72</c:v>
                </c:pt>
                <c:pt idx="2803">
                  <c:v>66.040000000000006</c:v>
                </c:pt>
                <c:pt idx="2804">
                  <c:v>61.59</c:v>
                </c:pt>
                <c:pt idx="2805">
                  <c:v>61.67</c:v>
                </c:pt>
                <c:pt idx="2806">
                  <c:v>63.95</c:v>
                </c:pt>
                <c:pt idx="2807">
                  <c:v>61</c:v>
                </c:pt>
                <c:pt idx="2808">
                  <c:v>65.540000000000006</c:v>
                </c:pt>
                <c:pt idx="2809">
                  <c:v>57.08</c:v>
                </c:pt>
                <c:pt idx="2810">
                  <c:v>53.54</c:v>
                </c:pt>
                <c:pt idx="2811">
                  <c:v>57.06</c:v>
                </c:pt>
                <c:pt idx="2812">
                  <c:v>50.91</c:v>
                </c:pt>
                <c:pt idx="2813">
                  <c:v>46.8</c:v>
                </c:pt>
                <c:pt idx="2814">
                  <c:v>45.24</c:v>
                </c:pt>
                <c:pt idx="2815">
                  <c:v>46.7</c:v>
                </c:pt>
                <c:pt idx="2816">
                  <c:v>43.35</c:v>
                </c:pt>
                <c:pt idx="2817">
                  <c:v>41.67</c:v>
                </c:pt>
                <c:pt idx="2818">
                  <c:v>41.17</c:v>
                </c:pt>
                <c:pt idx="2819">
                  <c:v>37.76</c:v>
                </c:pt>
                <c:pt idx="2820">
                  <c:v>40.840000000000003</c:v>
                </c:pt>
                <c:pt idx="2821">
                  <c:v>40.11</c:v>
                </c:pt>
                <c:pt idx="2822">
                  <c:v>38.15</c:v>
                </c:pt>
                <c:pt idx="2823">
                  <c:v>43.83</c:v>
                </c:pt>
                <c:pt idx="2824">
                  <c:v>45.41</c:v>
                </c:pt>
                <c:pt idx="2825">
                  <c:v>41.98</c:v>
                </c:pt>
                <c:pt idx="2826">
                  <c:v>41.38</c:v>
                </c:pt>
                <c:pt idx="2827">
                  <c:v>35.93</c:v>
                </c:pt>
                <c:pt idx="2828">
                  <c:v>33.29</c:v>
                </c:pt>
                <c:pt idx="2829">
                  <c:v>33.57</c:v>
                </c:pt>
                <c:pt idx="2830">
                  <c:v>31.23</c:v>
                </c:pt>
                <c:pt idx="2831">
                  <c:v>34.15</c:v>
                </c:pt>
                <c:pt idx="2832">
                  <c:v>37.19</c:v>
                </c:pt>
                <c:pt idx="2833">
                  <c:v>35.97</c:v>
                </c:pt>
                <c:pt idx="2834">
                  <c:v>33.61</c:v>
                </c:pt>
                <c:pt idx="2835">
                  <c:v>34.119999999999997</c:v>
                </c:pt>
                <c:pt idx="2836">
                  <c:v>31.44</c:v>
                </c:pt>
                <c:pt idx="2837">
                  <c:v>27.98</c:v>
                </c:pt>
                <c:pt idx="2838">
                  <c:v>27.57</c:v>
                </c:pt>
                <c:pt idx="2839">
                  <c:v>33.04</c:v>
                </c:pt>
                <c:pt idx="2840">
                  <c:v>35.28</c:v>
                </c:pt>
                <c:pt idx="2841">
                  <c:v>32.61</c:v>
                </c:pt>
                <c:pt idx="2842">
                  <c:v>31.89</c:v>
                </c:pt>
                <c:pt idx="2843">
                  <c:v>29.3</c:v>
                </c:pt>
                <c:pt idx="2844">
                  <c:v>30.53</c:v>
                </c:pt>
                <c:pt idx="2845">
                  <c:v>27.99</c:v>
                </c:pt>
                <c:pt idx="2846">
                  <c:v>29.53</c:v>
                </c:pt>
                <c:pt idx="2847">
                  <c:v>28.16</c:v>
                </c:pt>
                <c:pt idx="2848">
                  <c:v>28.01</c:v>
                </c:pt>
                <c:pt idx="2849">
                  <c:v>27.62</c:v>
                </c:pt>
                <c:pt idx="2850">
                  <c:v>28.59</c:v>
                </c:pt>
                <c:pt idx="2851">
                  <c:v>27.51</c:v>
                </c:pt>
                <c:pt idx="2852">
                  <c:v>28.23</c:v>
                </c:pt>
                <c:pt idx="2853">
                  <c:v>26.84</c:v>
                </c:pt>
                <c:pt idx="2854">
                  <c:v>25.66</c:v>
                </c:pt>
                <c:pt idx="2855">
                  <c:v>25.81</c:v>
                </c:pt>
                <c:pt idx="2856">
                  <c:v>24.52</c:v>
                </c:pt>
                <c:pt idx="2857">
                  <c:v>25.81</c:v>
                </c:pt>
                <c:pt idx="2858">
                  <c:v>27.57</c:v>
                </c:pt>
                <c:pt idx="2859">
                  <c:v>27.57</c:v>
                </c:pt>
                <c:pt idx="2860">
                  <c:v>40.79</c:v>
                </c:pt>
                <c:pt idx="2861">
                  <c:v>36.090000000000003</c:v>
                </c:pt>
                <c:pt idx="2862">
                  <c:v>34.4</c:v>
                </c:pt>
                <c:pt idx="2863">
                  <c:v>33.67</c:v>
                </c:pt>
                <c:pt idx="2864">
                  <c:v>33.47</c:v>
                </c:pt>
                <c:pt idx="2865">
                  <c:v>32.94</c:v>
                </c:pt>
                <c:pt idx="2866">
                  <c:v>35.119999999999997</c:v>
                </c:pt>
                <c:pt idx="2867">
                  <c:v>31.77</c:v>
                </c:pt>
                <c:pt idx="2868">
                  <c:v>31.37</c:v>
                </c:pt>
                <c:pt idx="2869">
                  <c:v>33.840000000000003</c:v>
                </c:pt>
                <c:pt idx="2870">
                  <c:v>32.22</c:v>
                </c:pt>
                <c:pt idx="2871">
                  <c:v>34.729999999999997</c:v>
                </c:pt>
                <c:pt idx="2872">
                  <c:v>31.78</c:v>
                </c:pt>
                <c:pt idx="2873">
                  <c:v>30.43</c:v>
                </c:pt>
                <c:pt idx="2874">
                  <c:v>28.62</c:v>
                </c:pt>
                <c:pt idx="2875">
                  <c:v>27.68</c:v>
                </c:pt>
                <c:pt idx="2876">
                  <c:v>27.94</c:v>
                </c:pt>
                <c:pt idx="2877">
                  <c:v>29.43</c:v>
                </c:pt>
                <c:pt idx="2878">
                  <c:v>28.08</c:v>
                </c:pt>
                <c:pt idx="2879">
                  <c:v>29.26</c:v>
                </c:pt>
                <c:pt idx="2880">
                  <c:v>27.29</c:v>
                </c:pt>
                <c:pt idx="2881">
                  <c:v>32.19</c:v>
                </c:pt>
                <c:pt idx="2882">
                  <c:v>29.52</c:v>
                </c:pt>
                <c:pt idx="2883">
                  <c:v>27.76</c:v>
                </c:pt>
                <c:pt idx="2884">
                  <c:v>28</c:v>
                </c:pt>
                <c:pt idx="2885">
                  <c:v>25.68</c:v>
                </c:pt>
                <c:pt idx="2886">
                  <c:v>24.46</c:v>
                </c:pt>
                <c:pt idx="2887">
                  <c:v>24.84</c:v>
                </c:pt>
                <c:pt idx="2888">
                  <c:v>24.32</c:v>
                </c:pt>
                <c:pt idx="2889">
                  <c:v>26.08</c:v>
                </c:pt>
                <c:pt idx="2890">
                  <c:v>25.84</c:v>
                </c:pt>
                <c:pt idx="2891">
                  <c:v>24.74</c:v>
                </c:pt>
                <c:pt idx="2892">
                  <c:v>25.44</c:v>
                </c:pt>
                <c:pt idx="2893">
                  <c:v>24.1</c:v>
                </c:pt>
                <c:pt idx="2894">
                  <c:v>24.76</c:v>
                </c:pt>
                <c:pt idx="2895">
                  <c:v>24.46</c:v>
                </c:pt>
                <c:pt idx="2896">
                  <c:v>24.28</c:v>
                </c:pt>
                <c:pt idx="2897">
                  <c:v>23.76</c:v>
                </c:pt>
                <c:pt idx="2898">
                  <c:v>22.99</c:v>
                </c:pt>
                <c:pt idx="2899">
                  <c:v>22.65</c:v>
                </c:pt>
                <c:pt idx="2900">
                  <c:v>22.21</c:v>
                </c:pt>
                <c:pt idx="2901">
                  <c:v>22.13</c:v>
                </c:pt>
                <c:pt idx="2902">
                  <c:v>24.03</c:v>
                </c:pt>
                <c:pt idx="2903">
                  <c:v>22.28</c:v>
                </c:pt>
                <c:pt idx="2904">
                  <c:v>22.13</c:v>
                </c:pt>
                <c:pt idx="2905">
                  <c:v>22.05</c:v>
                </c:pt>
                <c:pt idx="2906">
                  <c:v>21.35</c:v>
                </c:pt>
                <c:pt idx="2907">
                  <c:v>21.51</c:v>
                </c:pt>
                <c:pt idx="2908">
                  <c:v>22.54</c:v>
                </c:pt>
                <c:pt idx="2909">
                  <c:v>22.72</c:v>
                </c:pt>
                <c:pt idx="2910">
                  <c:v>22.54</c:v>
                </c:pt>
                <c:pt idx="2911">
                  <c:v>22.37</c:v>
                </c:pt>
                <c:pt idx="2912">
                  <c:v>22.03</c:v>
                </c:pt>
                <c:pt idx="2913">
                  <c:v>23.27</c:v>
                </c:pt>
                <c:pt idx="2914">
                  <c:v>24.47</c:v>
                </c:pt>
                <c:pt idx="2915">
                  <c:v>22.96</c:v>
                </c:pt>
                <c:pt idx="2916">
                  <c:v>26.41</c:v>
                </c:pt>
                <c:pt idx="2917">
                  <c:v>26.12</c:v>
                </c:pt>
                <c:pt idx="2918">
                  <c:v>26.57</c:v>
                </c:pt>
                <c:pt idx="2919">
                  <c:v>33.6</c:v>
                </c:pt>
                <c:pt idx="2920">
                  <c:v>30.75</c:v>
                </c:pt>
                <c:pt idx="2921">
                  <c:v>31.46</c:v>
                </c:pt>
                <c:pt idx="2922">
                  <c:v>28.81</c:v>
                </c:pt>
                <c:pt idx="2923">
                  <c:v>29.71</c:v>
                </c:pt>
                <c:pt idx="2924">
                  <c:v>26.87</c:v>
                </c:pt>
                <c:pt idx="2925">
                  <c:v>25.85</c:v>
                </c:pt>
                <c:pt idx="2926">
                  <c:v>25.59</c:v>
                </c:pt>
                <c:pt idx="2927">
                  <c:v>26.04</c:v>
                </c:pt>
                <c:pt idx="2928">
                  <c:v>26.46</c:v>
                </c:pt>
                <c:pt idx="2929">
                  <c:v>25.83</c:v>
                </c:pt>
                <c:pt idx="2930">
                  <c:v>27.78</c:v>
                </c:pt>
                <c:pt idx="2931">
                  <c:v>26.86</c:v>
                </c:pt>
                <c:pt idx="2932">
                  <c:v>28.58</c:v>
                </c:pt>
                <c:pt idx="2933">
                  <c:v>28.51</c:v>
                </c:pt>
                <c:pt idx="2934">
                  <c:v>26.38</c:v>
                </c:pt>
                <c:pt idx="2935">
                  <c:v>26.19</c:v>
                </c:pt>
                <c:pt idx="2936">
                  <c:v>26.84</c:v>
                </c:pt>
                <c:pt idx="2937">
                  <c:v>26.37</c:v>
                </c:pt>
                <c:pt idx="2938">
                  <c:v>26.7</c:v>
                </c:pt>
                <c:pt idx="2939">
                  <c:v>27.63</c:v>
                </c:pt>
                <c:pt idx="2940">
                  <c:v>27.96</c:v>
                </c:pt>
                <c:pt idx="2941">
                  <c:v>29.48</c:v>
                </c:pt>
                <c:pt idx="2942">
                  <c:v>28.06</c:v>
                </c:pt>
                <c:pt idx="2943">
                  <c:v>26.36</c:v>
                </c:pt>
                <c:pt idx="2944">
                  <c:v>25</c:v>
                </c:pt>
                <c:pt idx="2945">
                  <c:v>25.07</c:v>
                </c:pt>
                <c:pt idx="2946">
                  <c:v>26.07</c:v>
                </c:pt>
                <c:pt idx="2947">
                  <c:v>26.4</c:v>
                </c:pt>
                <c:pt idx="2948">
                  <c:v>26.97</c:v>
                </c:pt>
                <c:pt idx="2949">
                  <c:v>27.41</c:v>
                </c:pt>
                <c:pt idx="2950">
                  <c:v>29.18</c:v>
                </c:pt>
                <c:pt idx="2951">
                  <c:v>29.35</c:v>
                </c:pt>
                <c:pt idx="2952">
                  <c:v>28.65</c:v>
                </c:pt>
                <c:pt idx="2953">
                  <c:v>28.11</c:v>
                </c:pt>
                <c:pt idx="2954">
                  <c:v>27.55</c:v>
                </c:pt>
                <c:pt idx="2955">
                  <c:v>32.46</c:v>
                </c:pt>
                <c:pt idx="2956">
                  <c:v>33.35</c:v>
                </c:pt>
                <c:pt idx="2957">
                  <c:v>40.28</c:v>
                </c:pt>
                <c:pt idx="2958">
                  <c:v>37.590000000000003</c:v>
                </c:pt>
                <c:pt idx="2959">
                  <c:v>38.020000000000003</c:v>
                </c:pt>
                <c:pt idx="2960">
                  <c:v>37.130000000000003</c:v>
                </c:pt>
                <c:pt idx="2961">
                  <c:v>35.549999999999997</c:v>
                </c:pt>
                <c:pt idx="2962">
                  <c:v>29.57</c:v>
                </c:pt>
                <c:pt idx="2963">
                  <c:v>27.58</c:v>
                </c:pt>
                <c:pt idx="2964">
                  <c:v>24.86</c:v>
                </c:pt>
                <c:pt idx="2965">
                  <c:v>25.75</c:v>
                </c:pt>
                <c:pt idx="2966">
                  <c:v>24.8</c:v>
                </c:pt>
                <c:pt idx="2967">
                  <c:v>23.45</c:v>
                </c:pt>
                <c:pt idx="2968">
                  <c:v>25.35</c:v>
                </c:pt>
                <c:pt idx="2969">
                  <c:v>23.1</c:v>
                </c:pt>
                <c:pt idx="2970">
                  <c:v>22.45</c:v>
                </c:pt>
                <c:pt idx="2971">
                  <c:v>22.71</c:v>
                </c:pt>
                <c:pt idx="2972">
                  <c:v>23.84</c:v>
                </c:pt>
                <c:pt idx="2973">
                  <c:v>23.11</c:v>
                </c:pt>
                <c:pt idx="2974">
                  <c:v>23.7</c:v>
                </c:pt>
                <c:pt idx="2975">
                  <c:v>22.66</c:v>
                </c:pt>
                <c:pt idx="2976">
                  <c:v>21.64</c:v>
                </c:pt>
                <c:pt idx="2977">
                  <c:v>21.25</c:v>
                </c:pt>
                <c:pt idx="2978">
                  <c:v>20.84</c:v>
                </c:pt>
                <c:pt idx="2979">
                  <c:v>20.57</c:v>
                </c:pt>
                <c:pt idx="2980">
                  <c:v>20.77</c:v>
                </c:pt>
                <c:pt idx="2981">
                  <c:v>21.17</c:v>
                </c:pt>
                <c:pt idx="2982">
                  <c:v>21.28</c:v>
                </c:pt>
                <c:pt idx="2983">
                  <c:v>20.79</c:v>
                </c:pt>
                <c:pt idx="2984">
                  <c:v>21.3</c:v>
                </c:pt>
                <c:pt idx="2985">
                  <c:v>20.68</c:v>
                </c:pt>
                <c:pt idx="2986">
                  <c:v>22.27</c:v>
                </c:pt>
                <c:pt idx="2987">
                  <c:v>22.52</c:v>
                </c:pt>
                <c:pt idx="2988">
                  <c:v>23.31</c:v>
                </c:pt>
                <c:pt idx="2989">
                  <c:v>24.72</c:v>
                </c:pt>
                <c:pt idx="2990">
                  <c:v>22.89</c:v>
                </c:pt>
                <c:pt idx="2991">
                  <c:v>22.5</c:v>
                </c:pt>
                <c:pt idx="2992">
                  <c:v>21.93</c:v>
                </c:pt>
                <c:pt idx="2993">
                  <c:v>21.57</c:v>
                </c:pt>
                <c:pt idx="2994">
                  <c:v>25.16</c:v>
                </c:pt>
                <c:pt idx="2995">
                  <c:v>24.23</c:v>
                </c:pt>
                <c:pt idx="2996">
                  <c:v>23.31</c:v>
                </c:pt>
                <c:pt idx="2997">
                  <c:v>21.53</c:v>
                </c:pt>
                <c:pt idx="2998">
                  <c:v>21.7</c:v>
                </c:pt>
                <c:pt idx="2999">
                  <c:v>23.08</c:v>
                </c:pt>
                <c:pt idx="3000">
                  <c:v>22.77</c:v>
                </c:pt>
                <c:pt idx="3001">
                  <c:v>22.75</c:v>
                </c:pt>
                <c:pt idx="3002">
                  <c:v>26.97</c:v>
                </c:pt>
                <c:pt idx="3003">
                  <c:v>25.34</c:v>
                </c:pt>
                <c:pt idx="3004">
                  <c:v>25.07</c:v>
                </c:pt>
                <c:pt idx="3005">
                  <c:v>22.37</c:v>
                </c:pt>
                <c:pt idx="3006">
                  <c:v>21.56</c:v>
                </c:pt>
                <c:pt idx="3007">
                  <c:v>24.08</c:v>
                </c:pt>
                <c:pt idx="3008">
                  <c:v>23.33</c:v>
                </c:pt>
                <c:pt idx="3009">
                  <c:v>22.21</c:v>
                </c:pt>
                <c:pt idx="3010">
                  <c:v>23.25</c:v>
                </c:pt>
                <c:pt idx="3011">
                  <c:v>24.34</c:v>
                </c:pt>
                <c:pt idx="3012">
                  <c:v>23.24</c:v>
                </c:pt>
                <c:pt idx="3013">
                  <c:v>21.58</c:v>
                </c:pt>
                <c:pt idx="3014">
                  <c:v>21.32</c:v>
                </c:pt>
                <c:pt idx="3015">
                  <c:v>21.91</c:v>
                </c:pt>
                <c:pt idx="3016">
                  <c:v>23.19</c:v>
                </c:pt>
                <c:pt idx="3017">
                  <c:v>23.02</c:v>
                </c:pt>
                <c:pt idx="3018">
                  <c:v>37.21</c:v>
                </c:pt>
                <c:pt idx="3019">
                  <c:v>30.21</c:v>
                </c:pt>
                <c:pt idx="3020">
                  <c:v>33.090000000000003</c:v>
                </c:pt>
                <c:pt idx="3021">
                  <c:v>30.24</c:v>
                </c:pt>
                <c:pt idx="3022">
                  <c:v>25.56</c:v>
                </c:pt>
                <c:pt idx="3023">
                  <c:v>22.91</c:v>
                </c:pt>
                <c:pt idx="3024">
                  <c:v>21.77</c:v>
                </c:pt>
                <c:pt idx="3025">
                  <c:v>20.87</c:v>
                </c:pt>
                <c:pt idx="3026">
                  <c:v>21.24</c:v>
                </c:pt>
                <c:pt idx="3027">
                  <c:v>21.63</c:v>
                </c:pt>
                <c:pt idx="3028">
                  <c:v>21.99</c:v>
                </c:pt>
                <c:pt idx="3029">
                  <c:v>21.25</c:v>
                </c:pt>
                <c:pt idx="3030">
                  <c:v>19.97</c:v>
                </c:pt>
                <c:pt idx="3031">
                  <c:v>21.46</c:v>
                </c:pt>
                <c:pt idx="3032">
                  <c:v>21.5</c:v>
                </c:pt>
                <c:pt idx="3033">
                  <c:v>22.49</c:v>
                </c:pt>
                <c:pt idx="3034">
                  <c:v>22.05</c:v>
                </c:pt>
                <c:pt idx="3035">
                  <c:v>23.45</c:v>
                </c:pt>
                <c:pt idx="3036">
                  <c:v>23.11</c:v>
                </c:pt>
                <c:pt idx="3037">
                  <c:v>21.34</c:v>
                </c:pt>
                <c:pt idx="3038">
                  <c:v>28.89</c:v>
                </c:pt>
                <c:pt idx="3039">
                  <c:v>27.95</c:v>
                </c:pt>
                <c:pt idx="3040">
                  <c:v>23.35</c:v>
                </c:pt>
                <c:pt idx="3041">
                  <c:v>24.1</c:v>
                </c:pt>
                <c:pt idx="3042">
                  <c:v>26.67</c:v>
                </c:pt>
                <c:pt idx="3043">
                  <c:v>28.57</c:v>
                </c:pt>
                <c:pt idx="3044">
                  <c:v>24.66</c:v>
                </c:pt>
                <c:pt idx="3045">
                  <c:v>25.47</c:v>
                </c:pt>
                <c:pt idx="3046">
                  <c:v>24.03</c:v>
                </c:pt>
                <c:pt idx="3047">
                  <c:v>22.56</c:v>
                </c:pt>
                <c:pt idx="3048">
                  <c:v>21.91</c:v>
                </c:pt>
                <c:pt idx="3049">
                  <c:v>20.69</c:v>
                </c:pt>
                <c:pt idx="3050">
                  <c:v>20.03</c:v>
                </c:pt>
                <c:pt idx="3051">
                  <c:v>19.79</c:v>
                </c:pt>
                <c:pt idx="3052">
                  <c:v>19.23</c:v>
                </c:pt>
                <c:pt idx="3053">
                  <c:v>21.58</c:v>
                </c:pt>
                <c:pt idx="3054">
                  <c:v>20.95</c:v>
                </c:pt>
                <c:pt idx="3055">
                  <c:v>18.88</c:v>
                </c:pt>
                <c:pt idx="3056">
                  <c:v>20.3</c:v>
                </c:pt>
                <c:pt idx="3057">
                  <c:v>21.2</c:v>
                </c:pt>
                <c:pt idx="3058">
                  <c:v>19.809999999999999</c:v>
                </c:pt>
                <c:pt idx="3059">
                  <c:v>18.86</c:v>
                </c:pt>
                <c:pt idx="3060">
                  <c:v>20.74</c:v>
                </c:pt>
                <c:pt idx="3061">
                  <c:v>19.61</c:v>
                </c:pt>
                <c:pt idx="3062">
                  <c:v>19.399999999999999</c:v>
                </c:pt>
                <c:pt idx="3063">
                  <c:v>17.329999999999998</c:v>
                </c:pt>
                <c:pt idx="3064">
                  <c:v>17.91</c:v>
                </c:pt>
                <c:pt idx="3065">
                  <c:v>18.12</c:v>
                </c:pt>
                <c:pt idx="3066">
                  <c:v>17.16</c:v>
                </c:pt>
                <c:pt idx="3067">
                  <c:v>16.95</c:v>
                </c:pt>
                <c:pt idx="3068">
                  <c:v>16.690000000000001</c:v>
                </c:pt>
                <c:pt idx="3069">
                  <c:v>16.91</c:v>
                </c:pt>
                <c:pt idx="3070">
                  <c:v>16.649999999999999</c:v>
                </c:pt>
                <c:pt idx="3071">
                  <c:v>16.989999999999998</c:v>
                </c:pt>
                <c:pt idx="3072">
                  <c:v>16.57</c:v>
                </c:pt>
                <c:pt idx="3073">
                  <c:v>16.25</c:v>
                </c:pt>
                <c:pt idx="3074">
                  <c:v>17.29</c:v>
                </c:pt>
                <c:pt idx="3075">
                  <c:v>18.68</c:v>
                </c:pt>
                <c:pt idx="3076">
                  <c:v>17.5</c:v>
                </c:pt>
                <c:pt idx="3077">
                  <c:v>18.71</c:v>
                </c:pt>
                <c:pt idx="3078">
                  <c:v>17.329999999999998</c:v>
                </c:pt>
                <c:pt idx="3079">
                  <c:v>17.64</c:v>
                </c:pt>
                <c:pt idx="3080">
                  <c:v>17.559999999999999</c:v>
                </c:pt>
                <c:pt idx="3081">
                  <c:v>17.28</c:v>
                </c:pt>
                <c:pt idx="3082">
                  <c:v>17.61</c:v>
                </c:pt>
                <c:pt idx="3083">
                  <c:v>18.61</c:v>
                </c:pt>
                <c:pt idx="3084">
                  <c:v>18.309999999999999</c:v>
                </c:pt>
                <c:pt idx="3085">
                  <c:v>19.48</c:v>
                </c:pt>
                <c:pt idx="3086">
                  <c:v>19.149999999999999</c:v>
                </c:pt>
                <c:pt idx="3087">
                  <c:v>18.39</c:v>
                </c:pt>
                <c:pt idx="3088">
                  <c:v>16.690000000000001</c:v>
                </c:pt>
                <c:pt idx="3089">
                  <c:v>19.66</c:v>
                </c:pt>
                <c:pt idx="3090">
                  <c:v>21.84</c:v>
                </c:pt>
                <c:pt idx="3091">
                  <c:v>27.59</c:v>
                </c:pt>
                <c:pt idx="3092">
                  <c:v>23.13</c:v>
                </c:pt>
                <c:pt idx="3093">
                  <c:v>18.809999999999999</c:v>
                </c:pt>
                <c:pt idx="3094">
                  <c:v>19.72</c:v>
                </c:pt>
                <c:pt idx="3095">
                  <c:v>21.34</c:v>
                </c:pt>
                <c:pt idx="3096">
                  <c:v>22.18</c:v>
                </c:pt>
                <c:pt idx="3097">
                  <c:v>20.67</c:v>
                </c:pt>
                <c:pt idx="3098">
                  <c:v>20.23</c:v>
                </c:pt>
                <c:pt idx="3099">
                  <c:v>20.149999999999999</c:v>
                </c:pt>
                <c:pt idx="3100">
                  <c:v>18.399999999999999</c:v>
                </c:pt>
                <c:pt idx="3101">
                  <c:v>18.84</c:v>
                </c:pt>
                <c:pt idx="3102">
                  <c:v>17.36</c:v>
                </c:pt>
                <c:pt idx="3103">
                  <c:v>16.739999999999998</c:v>
                </c:pt>
                <c:pt idx="3104">
                  <c:v>16.760000000000002</c:v>
                </c:pt>
                <c:pt idx="3105">
                  <c:v>17.899999999999999</c:v>
                </c:pt>
                <c:pt idx="3106">
                  <c:v>17.48</c:v>
                </c:pt>
                <c:pt idx="3107">
                  <c:v>18.04</c:v>
                </c:pt>
                <c:pt idx="3108">
                  <c:v>16.420000000000002</c:v>
                </c:pt>
                <c:pt idx="3109">
                  <c:v>16.420000000000002</c:v>
                </c:pt>
                <c:pt idx="3110">
                  <c:v>17.07</c:v>
                </c:pt>
                <c:pt idx="3111">
                  <c:v>17.89</c:v>
                </c:pt>
                <c:pt idx="3112">
                  <c:v>16.100000000000001</c:v>
                </c:pt>
                <c:pt idx="3113">
                  <c:v>15.65</c:v>
                </c:pt>
                <c:pt idx="3114">
                  <c:v>16.39</c:v>
                </c:pt>
                <c:pt idx="3115">
                  <c:v>17.02</c:v>
                </c:pt>
                <c:pt idx="3116">
                  <c:v>18.149999999999999</c:v>
                </c:pt>
                <c:pt idx="3117">
                  <c:v>17.75</c:v>
                </c:pt>
                <c:pt idx="3118">
                  <c:v>20.7</c:v>
                </c:pt>
                <c:pt idx="3119">
                  <c:v>17.89</c:v>
                </c:pt>
                <c:pt idx="3120">
                  <c:v>16.66</c:v>
                </c:pt>
                <c:pt idx="3121">
                  <c:v>16.32</c:v>
                </c:pt>
                <c:pt idx="3122">
                  <c:v>15.97</c:v>
                </c:pt>
                <c:pt idx="3123">
                  <c:v>15.62</c:v>
                </c:pt>
                <c:pt idx="3124">
                  <c:v>15.76</c:v>
                </c:pt>
                <c:pt idx="3125">
                  <c:v>16.02</c:v>
                </c:pt>
                <c:pt idx="3126">
                  <c:v>15.83</c:v>
                </c:pt>
                <c:pt idx="3127">
                  <c:v>15.48</c:v>
                </c:pt>
                <c:pt idx="3128">
                  <c:v>15.07</c:v>
                </c:pt>
                <c:pt idx="3129">
                  <c:v>16.309999999999999</c:v>
                </c:pt>
                <c:pt idx="3130">
                  <c:v>16.2</c:v>
                </c:pt>
                <c:pt idx="3131">
                  <c:v>19</c:v>
                </c:pt>
                <c:pt idx="3132">
                  <c:v>16.18</c:v>
                </c:pt>
                <c:pt idx="3133">
                  <c:v>16.170000000000002</c:v>
                </c:pt>
                <c:pt idx="3134">
                  <c:v>17.12</c:v>
                </c:pt>
                <c:pt idx="3135">
                  <c:v>16.329999999999998</c:v>
                </c:pt>
                <c:pt idx="3136">
                  <c:v>17.010000000000002</c:v>
                </c:pt>
                <c:pt idx="3137">
                  <c:v>18.45</c:v>
                </c:pt>
                <c:pt idx="3138">
                  <c:v>22.5</c:v>
                </c:pt>
                <c:pt idx="3139">
                  <c:v>19.73</c:v>
                </c:pt>
                <c:pt idx="3140">
                  <c:v>17.91</c:v>
                </c:pt>
                <c:pt idx="3141">
                  <c:v>17.690000000000001</c:v>
                </c:pt>
                <c:pt idx="3142">
                  <c:v>17.2</c:v>
                </c:pt>
                <c:pt idx="3143">
                  <c:v>17.579999999999998</c:v>
                </c:pt>
                <c:pt idx="3144">
                  <c:v>19.36</c:v>
                </c:pt>
                <c:pt idx="3145">
                  <c:v>18.309999999999999</c:v>
                </c:pt>
                <c:pt idx="3146">
                  <c:v>17.7</c:v>
                </c:pt>
                <c:pt idx="3147">
                  <c:v>18.239999999999998</c:v>
                </c:pt>
                <c:pt idx="3148">
                  <c:v>19.46</c:v>
                </c:pt>
                <c:pt idx="3149">
                  <c:v>18.04</c:v>
                </c:pt>
                <c:pt idx="3150">
                  <c:v>17.97</c:v>
                </c:pt>
                <c:pt idx="3151">
                  <c:v>17.28</c:v>
                </c:pt>
                <c:pt idx="3152">
                  <c:v>16.149999999999999</c:v>
                </c:pt>
                <c:pt idx="3153">
                  <c:v>16.72</c:v>
                </c:pt>
                <c:pt idx="3154">
                  <c:v>16.79</c:v>
                </c:pt>
                <c:pt idx="3155">
                  <c:v>16.059999999999999</c:v>
                </c:pt>
                <c:pt idx="3156">
                  <c:v>15.59</c:v>
                </c:pt>
                <c:pt idx="3157">
                  <c:v>15.45</c:v>
                </c:pt>
                <c:pt idx="3158">
                  <c:v>16.12</c:v>
                </c:pt>
                <c:pt idx="3159">
                  <c:v>17.91</c:v>
                </c:pt>
                <c:pt idx="3160">
                  <c:v>21.57</c:v>
                </c:pt>
                <c:pt idx="3161">
                  <c:v>21.67</c:v>
                </c:pt>
                <c:pt idx="3162">
                  <c:v>18.559999999999999</c:v>
                </c:pt>
                <c:pt idx="3163">
                  <c:v>17.149999999999999</c:v>
                </c:pt>
                <c:pt idx="3164">
                  <c:v>17.22</c:v>
                </c:pt>
                <c:pt idx="3165">
                  <c:v>16.79</c:v>
                </c:pt>
                <c:pt idx="3166">
                  <c:v>18.84</c:v>
                </c:pt>
                <c:pt idx="3167">
                  <c:v>16.39</c:v>
                </c:pt>
                <c:pt idx="3168">
                  <c:v>16.190000000000001</c:v>
                </c:pt>
                <c:pt idx="3169">
                  <c:v>16.48</c:v>
                </c:pt>
                <c:pt idx="3170">
                  <c:v>16.11</c:v>
                </c:pt>
                <c:pt idx="3171">
                  <c:v>16.41</c:v>
                </c:pt>
                <c:pt idx="3172">
                  <c:v>16.41</c:v>
                </c:pt>
                <c:pt idx="3173">
                  <c:v>18.14</c:v>
                </c:pt>
                <c:pt idx="3174">
                  <c:v>17.96</c:v>
                </c:pt>
                <c:pt idx="3175">
                  <c:v>18.8</c:v>
                </c:pt>
                <c:pt idx="3176">
                  <c:v>20.95</c:v>
                </c:pt>
                <c:pt idx="3177">
                  <c:v>19.37</c:v>
                </c:pt>
                <c:pt idx="3178">
                  <c:v>19.46</c:v>
                </c:pt>
                <c:pt idx="3179">
                  <c:v>18.18</c:v>
                </c:pt>
                <c:pt idx="3180">
                  <c:v>18.690000000000001</c:v>
                </c:pt>
                <c:pt idx="3181">
                  <c:v>20.81</c:v>
                </c:pt>
                <c:pt idx="3182">
                  <c:v>25.71</c:v>
                </c:pt>
                <c:pt idx="3183">
                  <c:v>24.36</c:v>
                </c:pt>
                <c:pt idx="3184">
                  <c:v>20.87</c:v>
                </c:pt>
                <c:pt idx="3185">
                  <c:v>18.63</c:v>
                </c:pt>
                <c:pt idx="3186">
                  <c:v>17.75</c:v>
                </c:pt>
                <c:pt idx="3187">
                  <c:v>18.760000000000002</c:v>
                </c:pt>
                <c:pt idx="3188">
                  <c:v>23.25</c:v>
                </c:pt>
                <c:pt idx="3189">
                  <c:v>22.56</c:v>
                </c:pt>
                <c:pt idx="3190">
                  <c:v>23.14</c:v>
                </c:pt>
                <c:pt idx="3191">
                  <c:v>21.15</c:v>
                </c:pt>
                <c:pt idx="3192">
                  <c:v>22.96</c:v>
                </c:pt>
                <c:pt idx="3193">
                  <c:v>21.3</c:v>
                </c:pt>
                <c:pt idx="3194">
                  <c:v>21</c:v>
                </c:pt>
                <c:pt idx="3195">
                  <c:v>19.54</c:v>
                </c:pt>
                <c:pt idx="3196">
                  <c:v>18.77</c:v>
                </c:pt>
                <c:pt idx="3197">
                  <c:v>20</c:v>
                </c:pt>
                <c:pt idx="3198">
                  <c:v>19.850000000000001</c:v>
                </c:pt>
                <c:pt idx="3199">
                  <c:v>18.64</c:v>
                </c:pt>
                <c:pt idx="3200">
                  <c:v>16.86</c:v>
                </c:pt>
                <c:pt idx="3201">
                  <c:v>16.3</c:v>
                </c:pt>
                <c:pt idx="3202">
                  <c:v>16.309999999999999</c:v>
                </c:pt>
                <c:pt idx="3203">
                  <c:v>15.7</c:v>
                </c:pt>
                <c:pt idx="3204">
                  <c:v>15.49</c:v>
                </c:pt>
                <c:pt idx="3205">
                  <c:v>15.01</c:v>
                </c:pt>
                <c:pt idx="3206">
                  <c:v>15.43</c:v>
                </c:pt>
                <c:pt idx="3207">
                  <c:v>15.24</c:v>
                </c:pt>
                <c:pt idx="3208">
                  <c:v>15.98</c:v>
                </c:pt>
                <c:pt idx="3209">
                  <c:v>16.98</c:v>
                </c:pt>
                <c:pt idx="3210">
                  <c:v>16.53</c:v>
                </c:pt>
                <c:pt idx="3211">
                  <c:v>16.260000000000002</c:v>
                </c:pt>
                <c:pt idx="3212">
                  <c:v>16.41</c:v>
                </c:pt>
                <c:pt idx="3213">
                  <c:v>16.03</c:v>
                </c:pt>
                <c:pt idx="3214">
                  <c:v>15.1</c:v>
                </c:pt>
                <c:pt idx="3215">
                  <c:v>15.44</c:v>
                </c:pt>
                <c:pt idx="3216">
                  <c:v>16.48</c:v>
                </c:pt>
                <c:pt idx="3217">
                  <c:v>17.22</c:v>
                </c:pt>
                <c:pt idx="3218">
                  <c:v>17.78</c:v>
                </c:pt>
                <c:pt idx="3219">
                  <c:v>18.73</c:v>
                </c:pt>
                <c:pt idx="3220">
                  <c:v>17.66</c:v>
                </c:pt>
                <c:pt idx="3221">
                  <c:v>16.29</c:v>
                </c:pt>
                <c:pt idx="3222">
                  <c:v>16.489999999999998</c:v>
                </c:pt>
                <c:pt idx="3223">
                  <c:v>16.37</c:v>
                </c:pt>
                <c:pt idx="3224">
                  <c:v>17.11</c:v>
                </c:pt>
                <c:pt idx="3225">
                  <c:v>17.59</c:v>
                </c:pt>
                <c:pt idx="3226">
                  <c:v>17.91</c:v>
                </c:pt>
                <c:pt idx="3227">
                  <c:v>19.170000000000002</c:v>
                </c:pt>
                <c:pt idx="3228">
                  <c:v>19.38</c:v>
                </c:pt>
                <c:pt idx="3229">
                  <c:v>18.579999999999998</c:v>
                </c:pt>
                <c:pt idx="3230">
                  <c:v>28.62</c:v>
                </c:pt>
                <c:pt idx="3231">
                  <c:v>22.96</c:v>
                </c:pt>
                <c:pt idx="3232">
                  <c:v>27.19</c:v>
                </c:pt>
                <c:pt idx="3233">
                  <c:v>31.12</c:v>
                </c:pt>
                <c:pt idx="3234">
                  <c:v>27.95</c:v>
                </c:pt>
                <c:pt idx="3235">
                  <c:v>30.67</c:v>
                </c:pt>
                <c:pt idx="3236">
                  <c:v>27.18</c:v>
                </c:pt>
                <c:pt idx="3237">
                  <c:v>21.89</c:v>
                </c:pt>
                <c:pt idx="3238">
                  <c:v>19.899999999999999</c:v>
                </c:pt>
                <c:pt idx="3239">
                  <c:v>21.58</c:v>
                </c:pt>
                <c:pt idx="3240">
                  <c:v>18.690000000000001</c:v>
                </c:pt>
                <c:pt idx="3241">
                  <c:v>20.309999999999999</c:v>
                </c:pt>
                <c:pt idx="3242">
                  <c:v>21.89</c:v>
                </c:pt>
                <c:pt idx="3243">
                  <c:v>19.29</c:v>
                </c:pt>
                <c:pt idx="3244">
                  <c:v>20.57</c:v>
                </c:pt>
                <c:pt idx="3245">
                  <c:v>21.57</c:v>
                </c:pt>
                <c:pt idx="3246">
                  <c:v>22.87</c:v>
                </c:pt>
                <c:pt idx="3247">
                  <c:v>21.01</c:v>
                </c:pt>
                <c:pt idx="3248">
                  <c:v>18.63</c:v>
                </c:pt>
                <c:pt idx="3249">
                  <c:v>17.96</c:v>
                </c:pt>
                <c:pt idx="3250">
                  <c:v>17.68</c:v>
                </c:pt>
                <c:pt idx="3251">
                  <c:v>17.54</c:v>
                </c:pt>
                <c:pt idx="3252">
                  <c:v>16.95</c:v>
                </c:pt>
                <c:pt idx="3253">
                  <c:v>17.329999999999998</c:v>
                </c:pt>
                <c:pt idx="3254">
                  <c:v>17.22</c:v>
                </c:pt>
                <c:pt idx="3255">
                  <c:v>16.600000000000001</c:v>
                </c:pt>
                <c:pt idx="3256">
                  <c:v>16.91</c:v>
                </c:pt>
                <c:pt idx="3257">
                  <c:v>19.73</c:v>
                </c:pt>
                <c:pt idx="3258">
                  <c:v>19.61</c:v>
                </c:pt>
                <c:pt idx="3259">
                  <c:v>18.760000000000002</c:v>
                </c:pt>
                <c:pt idx="3260">
                  <c:v>19.399999999999999</c:v>
                </c:pt>
                <c:pt idx="3261">
                  <c:v>18.41</c:v>
                </c:pt>
                <c:pt idx="3262">
                  <c:v>17.62</c:v>
                </c:pt>
                <c:pt idx="3263">
                  <c:v>20.309999999999999</c:v>
                </c:pt>
                <c:pt idx="3264">
                  <c:v>19.190000000000001</c:v>
                </c:pt>
                <c:pt idx="3265">
                  <c:v>22.79</c:v>
                </c:pt>
                <c:pt idx="3266">
                  <c:v>23.85</c:v>
                </c:pt>
                <c:pt idx="3267">
                  <c:v>25.59</c:v>
                </c:pt>
                <c:pt idx="3268">
                  <c:v>28.85</c:v>
                </c:pt>
                <c:pt idx="3269">
                  <c:v>29.9</c:v>
                </c:pt>
                <c:pt idx="3270">
                  <c:v>31.16</c:v>
                </c:pt>
                <c:pt idx="3271">
                  <c:v>31.96</c:v>
                </c:pt>
                <c:pt idx="3272">
                  <c:v>30.49</c:v>
                </c:pt>
                <c:pt idx="3273">
                  <c:v>27.66</c:v>
                </c:pt>
                <c:pt idx="3274">
                  <c:v>24.83</c:v>
                </c:pt>
                <c:pt idx="3275">
                  <c:v>21.96</c:v>
                </c:pt>
                <c:pt idx="3276">
                  <c:v>22.09</c:v>
                </c:pt>
                <c:pt idx="3277">
                  <c:v>24.35</c:v>
                </c:pt>
                <c:pt idx="3278">
                  <c:v>23.22</c:v>
                </c:pt>
                <c:pt idx="3279">
                  <c:v>22.86</c:v>
                </c:pt>
                <c:pt idx="3280">
                  <c:v>21.44</c:v>
                </c:pt>
                <c:pt idx="3281">
                  <c:v>19.96</c:v>
                </c:pt>
                <c:pt idx="3282">
                  <c:v>23.91</c:v>
                </c:pt>
                <c:pt idx="3283">
                  <c:v>27.36</c:v>
                </c:pt>
                <c:pt idx="3284">
                  <c:v>28.33</c:v>
                </c:pt>
                <c:pt idx="3285">
                  <c:v>25.7</c:v>
                </c:pt>
                <c:pt idx="3286">
                  <c:v>24.29</c:v>
                </c:pt>
                <c:pt idx="3287">
                  <c:v>28.11</c:v>
                </c:pt>
                <c:pt idx="3288">
                  <c:v>27.75</c:v>
                </c:pt>
                <c:pt idx="3289">
                  <c:v>28.81</c:v>
                </c:pt>
                <c:pt idx="3290">
                  <c:v>31.02</c:v>
                </c:pt>
                <c:pt idx="3291">
                  <c:v>30.32</c:v>
                </c:pt>
                <c:pt idx="3292">
                  <c:v>27.59</c:v>
                </c:pt>
                <c:pt idx="3293">
                  <c:v>30.15</c:v>
                </c:pt>
                <c:pt idx="3294">
                  <c:v>33.32</c:v>
                </c:pt>
                <c:pt idx="3295">
                  <c:v>30.74</c:v>
                </c:pt>
                <c:pt idx="3296">
                  <c:v>30.48</c:v>
                </c:pt>
                <c:pt idx="3297">
                  <c:v>31.98</c:v>
                </c:pt>
                <c:pt idx="3298">
                  <c:v>36.450000000000003</c:v>
                </c:pt>
                <c:pt idx="3299">
                  <c:v>35.130000000000003</c:v>
                </c:pt>
                <c:pt idx="3300">
                  <c:v>32.14</c:v>
                </c:pt>
              </c:numCache>
            </c:numRef>
          </c:val>
          <c:smooth val="0"/>
          <c:extLst>
            <c:ext xmlns:c16="http://schemas.microsoft.com/office/drawing/2014/chart" uri="{C3380CC4-5D6E-409C-BE32-E72D297353CC}">
              <c16:uniqueId val="{00000000-695D-48F9-ACB1-71323090F263}"/>
            </c:ext>
          </c:extLst>
        </c:ser>
        <c:dLbls>
          <c:showLegendKey val="0"/>
          <c:showVal val="0"/>
          <c:showCatName val="0"/>
          <c:showSerName val="0"/>
          <c:showPercent val="0"/>
          <c:showBubbleSize val="0"/>
        </c:dLbls>
        <c:smooth val="0"/>
        <c:axId val="356151416"/>
        <c:axId val="356153768"/>
      </c:lineChart>
      <c:dateAx>
        <c:axId val="356151416"/>
        <c:scaling>
          <c:orientation val="minMax"/>
          <c:max val="44651"/>
          <c:min val="40359"/>
        </c:scaling>
        <c:delete val="0"/>
        <c:axPos val="b"/>
        <c:numFmt formatCode="yyyy" sourceLinked="0"/>
        <c:majorTickMark val="none"/>
        <c:minorTickMark val="none"/>
        <c:tickLblPos val="low"/>
        <c:spPr>
          <a:noFill/>
          <a:ln w="12700" cap="flat" cmpd="sng" algn="ctr">
            <a:solidFill>
              <a:schemeClr val="dk1"/>
            </a:solidFill>
            <a:prstDash val="solid"/>
            <a:round/>
          </a:ln>
          <a:effectLst/>
        </c:spPr>
        <c:crossAx val="356153768"/>
        <c:crosses val="autoZero"/>
        <c:auto val="1"/>
        <c:lblOffset val="100"/>
        <c:baseTimeUnit val="days"/>
        <c:majorUnit val="12"/>
        <c:majorTimeUnit val="months"/>
      </c:dateAx>
      <c:valAx>
        <c:axId val="356153768"/>
        <c:scaling>
          <c:orientation val="minMax"/>
          <c:max val="100"/>
        </c:scaling>
        <c:delete val="0"/>
        <c:axPos val="l"/>
        <c:majorGridlines>
          <c:spPr>
            <a:ln w="6350">
              <a:solidFill>
                <a:srgbClr val="000000">
                  <a:tint val="70000"/>
                </a:srgbClr>
              </a:solidFill>
              <a:prstDash val="solid"/>
            </a:ln>
          </c:spPr>
        </c:majorGridlines>
        <c:numFmt formatCode="General" sourceLinked="1"/>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356151416"/>
        <c:crosses val="autoZero"/>
        <c:crossBetween val="between"/>
        <c:majorUnit val="20"/>
      </c:valAx>
      <c:spPr>
        <a:noFill/>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301711063319"/>
          <c:y val="0.12323380409848045"/>
          <c:w val="0.81548936524886606"/>
          <c:h val="0.67165370888740328"/>
        </c:manualLayout>
      </c:layout>
      <c:lineChart>
        <c:grouping val="standard"/>
        <c:varyColors val="0"/>
        <c:ser>
          <c:idx val="0"/>
          <c:order val="0"/>
          <c:tx>
            <c:strRef>
              <c:f>Sheet1!$B$1</c:f>
              <c:strCache>
                <c:ptCount val="1"/>
                <c:pt idx="0">
                  <c:v>US Civilian Labor Force Growth (LHS) </c:v>
                </c:pt>
              </c:strCache>
            </c:strRef>
          </c:tx>
          <c:spPr>
            <a:ln w="28575" cap="sq">
              <a:solidFill>
                <a:schemeClr val="accent1"/>
              </a:solidFill>
              <a:prstDash val="solid"/>
            </a:ln>
          </c:spPr>
          <c:marker>
            <c:symbol val="none"/>
          </c:marker>
          <c:cat>
            <c:numRef>
              <c:f>Sheet1!$A$2:$A$255</c:f>
              <c:numCache>
                <c:formatCode>m/d/yyyy</c:formatCode>
                <c:ptCount val="254"/>
                <c:pt idx="0">
                  <c:v>22735</c:v>
                </c:pt>
                <c:pt idx="1">
                  <c:v>22826</c:v>
                </c:pt>
                <c:pt idx="2">
                  <c:v>22917</c:v>
                </c:pt>
                <c:pt idx="3">
                  <c:v>23011</c:v>
                </c:pt>
                <c:pt idx="4">
                  <c:v>23099</c:v>
                </c:pt>
                <c:pt idx="5">
                  <c:v>23190</c:v>
                </c:pt>
                <c:pt idx="6">
                  <c:v>23284</c:v>
                </c:pt>
                <c:pt idx="7">
                  <c:v>23376</c:v>
                </c:pt>
                <c:pt idx="8">
                  <c:v>23467</c:v>
                </c:pt>
                <c:pt idx="9">
                  <c:v>23558</c:v>
                </c:pt>
                <c:pt idx="10">
                  <c:v>23650</c:v>
                </c:pt>
                <c:pt idx="11">
                  <c:v>23742</c:v>
                </c:pt>
                <c:pt idx="12">
                  <c:v>23832</c:v>
                </c:pt>
                <c:pt idx="13">
                  <c:v>23923</c:v>
                </c:pt>
                <c:pt idx="14">
                  <c:v>24015</c:v>
                </c:pt>
                <c:pt idx="15">
                  <c:v>24107</c:v>
                </c:pt>
                <c:pt idx="16">
                  <c:v>24197</c:v>
                </c:pt>
                <c:pt idx="17">
                  <c:v>24288</c:v>
                </c:pt>
                <c:pt idx="18">
                  <c:v>24380</c:v>
                </c:pt>
                <c:pt idx="19">
                  <c:v>24471</c:v>
                </c:pt>
                <c:pt idx="20">
                  <c:v>24562</c:v>
                </c:pt>
                <c:pt idx="21">
                  <c:v>24653</c:v>
                </c:pt>
                <c:pt idx="22">
                  <c:v>24744</c:v>
                </c:pt>
                <c:pt idx="23">
                  <c:v>24835</c:v>
                </c:pt>
                <c:pt idx="24">
                  <c:v>24926</c:v>
                </c:pt>
                <c:pt idx="25">
                  <c:v>25017</c:v>
                </c:pt>
                <c:pt idx="26">
                  <c:v>25111</c:v>
                </c:pt>
                <c:pt idx="27">
                  <c:v>25203</c:v>
                </c:pt>
                <c:pt idx="28">
                  <c:v>25293</c:v>
                </c:pt>
                <c:pt idx="29">
                  <c:v>25384</c:v>
                </c:pt>
                <c:pt idx="30">
                  <c:v>25476</c:v>
                </c:pt>
                <c:pt idx="31">
                  <c:v>25568</c:v>
                </c:pt>
                <c:pt idx="32">
                  <c:v>25658</c:v>
                </c:pt>
                <c:pt idx="33">
                  <c:v>25749</c:v>
                </c:pt>
                <c:pt idx="34">
                  <c:v>25841</c:v>
                </c:pt>
                <c:pt idx="35">
                  <c:v>25933</c:v>
                </c:pt>
                <c:pt idx="36">
                  <c:v>26023</c:v>
                </c:pt>
                <c:pt idx="37">
                  <c:v>26114</c:v>
                </c:pt>
                <c:pt idx="38">
                  <c:v>26206</c:v>
                </c:pt>
                <c:pt idx="39">
                  <c:v>26298</c:v>
                </c:pt>
                <c:pt idx="40">
                  <c:v>26389</c:v>
                </c:pt>
                <c:pt idx="41">
                  <c:v>26480</c:v>
                </c:pt>
                <c:pt idx="42">
                  <c:v>26571</c:v>
                </c:pt>
                <c:pt idx="43">
                  <c:v>26662</c:v>
                </c:pt>
                <c:pt idx="44">
                  <c:v>26753</c:v>
                </c:pt>
                <c:pt idx="45">
                  <c:v>26844</c:v>
                </c:pt>
                <c:pt idx="46">
                  <c:v>26935</c:v>
                </c:pt>
                <c:pt idx="47">
                  <c:v>27029</c:v>
                </c:pt>
                <c:pt idx="48">
                  <c:v>27117</c:v>
                </c:pt>
                <c:pt idx="49">
                  <c:v>27208</c:v>
                </c:pt>
                <c:pt idx="50">
                  <c:v>27302</c:v>
                </c:pt>
                <c:pt idx="51">
                  <c:v>27394</c:v>
                </c:pt>
                <c:pt idx="52">
                  <c:v>27484</c:v>
                </c:pt>
                <c:pt idx="53">
                  <c:v>27575</c:v>
                </c:pt>
                <c:pt idx="54">
                  <c:v>27667</c:v>
                </c:pt>
                <c:pt idx="55">
                  <c:v>27759</c:v>
                </c:pt>
                <c:pt idx="56">
                  <c:v>27850</c:v>
                </c:pt>
                <c:pt idx="57">
                  <c:v>27941</c:v>
                </c:pt>
                <c:pt idx="58">
                  <c:v>28033</c:v>
                </c:pt>
                <c:pt idx="59">
                  <c:v>28125</c:v>
                </c:pt>
                <c:pt idx="60">
                  <c:v>28215</c:v>
                </c:pt>
                <c:pt idx="61">
                  <c:v>28306</c:v>
                </c:pt>
                <c:pt idx="62">
                  <c:v>28398</c:v>
                </c:pt>
                <c:pt idx="63">
                  <c:v>28489</c:v>
                </c:pt>
                <c:pt idx="64">
                  <c:v>28580</c:v>
                </c:pt>
                <c:pt idx="65">
                  <c:v>28671</c:v>
                </c:pt>
                <c:pt idx="66">
                  <c:v>28762</c:v>
                </c:pt>
                <c:pt idx="67">
                  <c:v>28853</c:v>
                </c:pt>
                <c:pt idx="68">
                  <c:v>28944</c:v>
                </c:pt>
                <c:pt idx="69">
                  <c:v>29035</c:v>
                </c:pt>
                <c:pt idx="70">
                  <c:v>29126</c:v>
                </c:pt>
                <c:pt idx="71">
                  <c:v>29220</c:v>
                </c:pt>
                <c:pt idx="72">
                  <c:v>29311</c:v>
                </c:pt>
                <c:pt idx="73">
                  <c:v>29402</c:v>
                </c:pt>
                <c:pt idx="74">
                  <c:v>29494</c:v>
                </c:pt>
                <c:pt idx="75">
                  <c:v>29586</c:v>
                </c:pt>
                <c:pt idx="76">
                  <c:v>29676</c:v>
                </c:pt>
                <c:pt idx="77">
                  <c:v>29767</c:v>
                </c:pt>
                <c:pt idx="78">
                  <c:v>29859</c:v>
                </c:pt>
                <c:pt idx="79">
                  <c:v>29951</c:v>
                </c:pt>
                <c:pt idx="80">
                  <c:v>30041</c:v>
                </c:pt>
                <c:pt idx="81">
                  <c:v>30132</c:v>
                </c:pt>
                <c:pt idx="82">
                  <c:v>30224</c:v>
                </c:pt>
                <c:pt idx="83">
                  <c:v>30316</c:v>
                </c:pt>
                <c:pt idx="84">
                  <c:v>30406</c:v>
                </c:pt>
                <c:pt idx="85">
                  <c:v>30497</c:v>
                </c:pt>
                <c:pt idx="86">
                  <c:v>30589</c:v>
                </c:pt>
                <c:pt idx="87">
                  <c:v>30680</c:v>
                </c:pt>
                <c:pt idx="88">
                  <c:v>30771</c:v>
                </c:pt>
                <c:pt idx="89">
                  <c:v>30862</c:v>
                </c:pt>
                <c:pt idx="90">
                  <c:v>30953</c:v>
                </c:pt>
                <c:pt idx="91">
                  <c:v>31047</c:v>
                </c:pt>
                <c:pt idx="92">
                  <c:v>31135</c:v>
                </c:pt>
                <c:pt idx="93">
                  <c:v>31226</c:v>
                </c:pt>
                <c:pt idx="94">
                  <c:v>31320</c:v>
                </c:pt>
                <c:pt idx="95">
                  <c:v>31412</c:v>
                </c:pt>
                <c:pt idx="96">
                  <c:v>31502</c:v>
                </c:pt>
                <c:pt idx="97">
                  <c:v>31593</c:v>
                </c:pt>
                <c:pt idx="98">
                  <c:v>31685</c:v>
                </c:pt>
                <c:pt idx="99">
                  <c:v>31777</c:v>
                </c:pt>
                <c:pt idx="100">
                  <c:v>31867</c:v>
                </c:pt>
                <c:pt idx="101">
                  <c:v>31958</c:v>
                </c:pt>
                <c:pt idx="102">
                  <c:v>32050</c:v>
                </c:pt>
                <c:pt idx="103">
                  <c:v>32142</c:v>
                </c:pt>
                <c:pt idx="104">
                  <c:v>32233</c:v>
                </c:pt>
                <c:pt idx="105">
                  <c:v>32324</c:v>
                </c:pt>
                <c:pt idx="106">
                  <c:v>32416</c:v>
                </c:pt>
                <c:pt idx="107">
                  <c:v>32507</c:v>
                </c:pt>
                <c:pt idx="108">
                  <c:v>32598</c:v>
                </c:pt>
                <c:pt idx="109">
                  <c:v>32689</c:v>
                </c:pt>
                <c:pt idx="110">
                  <c:v>32780</c:v>
                </c:pt>
                <c:pt idx="111">
                  <c:v>32871</c:v>
                </c:pt>
                <c:pt idx="112">
                  <c:v>32962</c:v>
                </c:pt>
                <c:pt idx="113">
                  <c:v>33053</c:v>
                </c:pt>
                <c:pt idx="114">
                  <c:v>33144</c:v>
                </c:pt>
                <c:pt idx="115">
                  <c:v>33238</c:v>
                </c:pt>
                <c:pt idx="116">
                  <c:v>33326</c:v>
                </c:pt>
                <c:pt idx="117">
                  <c:v>33417</c:v>
                </c:pt>
                <c:pt idx="118">
                  <c:v>33511</c:v>
                </c:pt>
                <c:pt idx="119">
                  <c:v>33603</c:v>
                </c:pt>
                <c:pt idx="120">
                  <c:v>33694</c:v>
                </c:pt>
                <c:pt idx="121">
                  <c:v>33785</c:v>
                </c:pt>
                <c:pt idx="122">
                  <c:v>33877</c:v>
                </c:pt>
                <c:pt idx="123">
                  <c:v>33969</c:v>
                </c:pt>
                <c:pt idx="124">
                  <c:v>34059</c:v>
                </c:pt>
                <c:pt idx="125">
                  <c:v>34150</c:v>
                </c:pt>
                <c:pt idx="126">
                  <c:v>34242</c:v>
                </c:pt>
                <c:pt idx="127">
                  <c:v>34334</c:v>
                </c:pt>
                <c:pt idx="128">
                  <c:v>34424</c:v>
                </c:pt>
                <c:pt idx="129">
                  <c:v>34515</c:v>
                </c:pt>
                <c:pt idx="130">
                  <c:v>34607</c:v>
                </c:pt>
                <c:pt idx="131">
                  <c:v>34698</c:v>
                </c:pt>
                <c:pt idx="132">
                  <c:v>34789</c:v>
                </c:pt>
                <c:pt idx="133">
                  <c:v>34880</c:v>
                </c:pt>
                <c:pt idx="134">
                  <c:v>34971</c:v>
                </c:pt>
                <c:pt idx="135">
                  <c:v>35062</c:v>
                </c:pt>
                <c:pt idx="136">
                  <c:v>35153</c:v>
                </c:pt>
                <c:pt idx="137">
                  <c:v>35244</c:v>
                </c:pt>
                <c:pt idx="138">
                  <c:v>35338</c:v>
                </c:pt>
                <c:pt idx="139">
                  <c:v>35430</c:v>
                </c:pt>
                <c:pt idx="140">
                  <c:v>35520</c:v>
                </c:pt>
                <c:pt idx="141">
                  <c:v>35611</c:v>
                </c:pt>
                <c:pt idx="142">
                  <c:v>35703</c:v>
                </c:pt>
                <c:pt idx="143">
                  <c:v>35795</c:v>
                </c:pt>
                <c:pt idx="144">
                  <c:v>35885</c:v>
                </c:pt>
                <c:pt idx="145">
                  <c:v>35976</c:v>
                </c:pt>
                <c:pt idx="146">
                  <c:v>36068</c:v>
                </c:pt>
                <c:pt idx="147">
                  <c:v>36160</c:v>
                </c:pt>
                <c:pt idx="148">
                  <c:v>36250</c:v>
                </c:pt>
                <c:pt idx="149">
                  <c:v>36341</c:v>
                </c:pt>
                <c:pt idx="150">
                  <c:v>36433</c:v>
                </c:pt>
                <c:pt idx="151">
                  <c:v>36525</c:v>
                </c:pt>
                <c:pt idx="152">
                  <c:v>36616</c:v>
                </c:pt>
                <c:pt idx="153">
                  <c:v>36707</c:v>
                </c:pt>
                <c:pt idx="154">
                  <c:v>36798</c:v>
                </c:pt>
                <c:pt idx="155">
                  <c:v>36889</c:v>
                </c:pt>
                <c:pt idx="156">
                  <c:v>36980</c:v>
                </c:pt>
                <c:pt idx="157">
                  <c:v>37071</c:v>
                </c:pt>
                <c:pt idx="158">
                  <c:v>37162</c:v>
                </c:pt>
                <c:pt idx="159">
                  <c:v>37256</c:v>
                </c:pt>
                <c:pt idx="160">
                  <c:v>37344</c:v>
                </c:pt>
                <c:pt idx="161">
                  <c:v>37435</c:v>
                </c:pt>
                <c:pt idx="162">
                  <c:v>37529</c:v>
                </c:pt>
                <c:pt idx="163">
                  <c:v>37621</c:v>
                </c:pt>
                <c:pt idx="164">
                  <c:v>37711</c:v>
                </c:pt>
                <c:pt idx="165">
                  <c:v>37802</c:v>
                </c:pt>
                <c:pt idx="166">
                  <c:v>37894</c:v>
                </c:pt>
                <c:pt idx="167">
                  <c:v>37986</c:v>
                </c:pt>
                <c:pt idx="168">
                  <c:v>38077</c:v>
                </c:pt>
                <c:pt idx="169">
                  <c:v>38168</c:v>
                </c:pt>
                <c:pt idx="170">
                  <c:v>38260</c:v>
                </c:pt>
                <c:pt idx="171">
                  <c:v>38352</c:v>
                </c:pt>
                <c:pt idx="172">
                  <c:v>38442</c:v>
                </c:pt>
                <c:pt idx="173">
                  <c:v>38533</c:v>
                </c:pt>
                <c:pt idx="174">
                  <c:v>38625</c:v>
                </c:pt>
                <c:pt idx="175">
                  <c:v>38716</c:v>
                </c:pt>
                <c:pt idx="176">
                  <c:v>38807</c:v>
                </c:pt>
                <c:pt idx="177">
                  <c:v>38898</c:v>
                </c:pt>
                <c:pt idx="178">
                  <c:v>38989</c:v>
                </c:pt>
                <c:pt idx="179">
                  <c:v>39080</c:v>
                </c:pt>
                <c:pt idx="180">
                  <c:v>39171</c:v>
                </c:pt>
                <c:pt idx="181">
                  <c:v>39262</c:v>
                </c:pt>
                <c:pt idx="182">
                  <c:v>39353</c:v>
                </c:pt>
                <c:pt idx="183">
                  <c:v>39447</c:v>
                </c:pt>
                <c:pt idx="184">
                  <c:v>39538</c:v>
                </c:pt>
                <c:pt idx="185">
                  <c:v>39629</c:v>
                </c:pt>
                <c:pt idx="186">
                  <c:v>39721</c:v>
                </c:pt>
                <c:pt idx="187">
                  <c:v>39813</c:v>
                </c:pt>
                <c:pt idx="188">
                  <c:v>39903</c:v>
                </c:pt>
                <c:pt idx="189">
                  <c:v>39994</c:v>
                </c:pt>
                <c:pt idx="190">
                  <c:v>40086</c:v>
                </c:pt>
                <c:pt idx="191">
                  <c:v>40178</c:v>
                </c:pt>
                <c:pt idx="192">
                  <c:v>40268</c:v>
                </c:pt>
                <c:pt idx="193">
                  <c:v>40359</c:v>
                </c:pt>
                <c:pt idx="194">
                  <c:v>40451</c:v>
                </c:pt>
                <c:pt idx="195">
                  <c:v>40543</c:v>
                </c:pt>
                <c:pt idx="196">
                  <c:v>40633</c:v>
                </c:pt>
                <c:pt idx="197">
                  <c:v>40724</c:v>
                </c:pt>
                <c:pt idx="198">
                  <c:v>40816</c:v>
                </c:pt>
                <c:pt idx="199">
                  <c:v>40907</c:v>
                </c:pt>
                <c:pt idx="200">
                  <c:v>40998</c:v>
                </c:pt>
                <c:pt idx="201">
                  <c:v>41089</c:v>
                </c:pt>
                <c:pt idx="202">
                  <c:v>41180</c:v>
                </c:pt>
                <c:pt idx="203">
                  <c:v>41274</c:v>
                </c:pt>
                <c:pt idx="204">
                  <c:v>41362</c:v>
                </c:pt>
                <c:pt idx="205">
                  <c:v>41453</c:v>
                </c:pt>
                <c:pt idx="206">
                  <c:v>41547</c:v>
                </c:pt>
                <c:pt idx="207">
                  <c:v>41639</c:v>
                </c:pt>
                <c:pt idx="208">
                  <c:v>41729</c:v>
                </c:pt>
                <c:pt idx="209">
                  <c:v>41820</c:v>
                </c:pt>
                <c:pt idx="210">
                  <c:v>41912</c:v>
                </c:pt>
                <c:pt idx="211">
                  <c:v>42004</c:v>
                </c:pt>
                <c:pt idx="212">
                  <c:v>42094</c:v>
                </c:pt>
                <c:pt idx="213">
                  <c:v>42185</c:v>
                </c:pt>
                <c:pt idx="214">
                  <c:v>42277</c:v>
                </c:pt>
                <c:pt idx="215">
                  <c:v>42369</c:v>
                </c:pt>
                <c:pt idx="216">
                  <c:v>42460</c:v>
                </c:pt>
                <c:pt idx="217">
                  <c:v>42551</c:v>
                </c:pt>
                <c:pt idx="218">
                  <c:v>42643</c:v>
                </c:pt>
                <c:pt idx="219">
                  <c:v>42734</c:v>
                </c:pt>
                <c:pt idx="220">
                  <c:v>42825</c:v>
                </c:pt>
                <c:pt idx="221">
                  <c:v>42916</c:v>
                </c:pt>
                <c:pt idx="222">
                  <c:v>43007</c:v>
                </c:pt>
                <c:pt idx="223">
                  <c:v>43098</c:v>
                </c:pt>
                <c:pt idx="224">
                  <c:v>43189</c:v>
                </c:pt>
                <c:pt idx="225">
                  <c:v>43280</c:v>
                </c:pt>
                <c:pt idx="226">
                  <c:v>43371</c:v>
                </c:pt>
                <c:pt idx="227">
                  <c:v>43465</c:v>
                </c:pt>
                <c:pt idx="228">
                  <c:v>43553</c:v>
                </c:pt>
                <c:pt idx="229">
                  <c:v>43644</c:v>
                </c:pt>
                <c:pt idx="230">
                  <c:v>43738</c:v>
                </c:pt>
                <c:pt idx="231">
                  <c:v>43830</c:v>
                </c:pt>
                <c:pt idx="232">
                  <c:v>43921</c:v>
                </c:pt>
                <c:pt idx="233">
                  <c:v>44012</c:v>
                </c:pt>
                <c:pt idx="234">
                  <c:v>44104</c:v>
                </c:pt>
                <c:pt idx="235">
                  <c:v>44196</c:v>
                </c:pt>
                <c:pt idx="236">
                  <c:v>44286</c:v>
                </c:pt>
                <c:pt idx="237">
                  <c:v>44377</c:v>
                </c:pt>
                <c:pt idx="238">
                  <c:v>44469</c:v>
                </c:pt>
                <c:pt idx="239">
                  <c:v>44561</c:v>
                </c:pt>
                <c:pt idx="240">
                  <c:v>44651</c:v>
                </c:pt>
                <c:pt idx="241">
                  <c:v>44742</c:v>
                </c:pt>
                <c:pt idx="242">
                  <c:v>44834</c:v>
                </c:pt>
                <c:pt idx="243">
                  <c:v>44926</c:v>
                </c:pt>
                <c:pt idx="244">
                  <c:v>45016</c:v>
                </c:pt>
                <c:pt idx="245">
                  <c:v>45107</c:v>
                </c:pt>
                <c:pt idx="246">
                  <c:v>45199</c:v>
                </c:pt>
                <c:pt idx="247">
                  <c:v>45291</c:v>
                </c:pt>
                <c:pt idx="248">
                  <c:v>45382</c:v>
                </c:pt>
                <c:pt idx="249">
                  <c:v>45473</c:v>
                </c:pt>
                <c:pt idx="250">
                  <c:v>45565</c:v>
                </c:pt>
                <c:pt idx="251">
                  <c:v>45657</c:v>
                </c:pt>
                <c:pt idx="252">
                  <c:v>45747</c:v>
                </c:pt>
                <c:pt idx="253">
                  <c:v>45838</c:v>
                </c:pt>
              </c:numCache>
            </c:numRef>
          </c:cat>
          <c:val>
            <c:numRef>
              <c:f>Sheet1!$B$2:$B$255</c:f>
              <c:numCache>
                <c:formatCode>General</c:formatCode>
                <c:ptCount val="254"/>
                <c:pt idx="0">
                  <c:v>1.1314014970990494E-2</c:v>
                </c:pt>
                <c:pt idx="1">
                  <c:v>1.0508163124954617E-2</c:v>
                </c:pt>
                <c:pt idx="2">
                  <c:v>1.1232682849224407E-2</c:v>
                </c:pt>
                <c:pt idx="3">
                  <c:v>1.0255866779958822E-2</c:v>
                </c:pt>
                <c:pt idx="4">
                  <c:v>1.0902739921378579E-2</c:v>
                </c:pt>
                <c:pt idx="5">
                  <c:v>1.1421388109637665E-2</c:v>
                </c:pt>
                <c:pt idx="6">
                  <c:v>1.0685993970229735E-2</c:v>
                </c:pt>
                <c:pt idx="7">
                  <c:v>1.0895946346166863E-2</c:v>
                </c:pt>
                <c:pt idx="8">
                  <c:v>1.0518070177919281E-2</c:v>
                </c:pt>
                <c:pt idx="9">
                  <c:v>1.1433086195439701E-2</c:v>
                </c:pt>
                <c:pt idx="10">
                  <c:v>1.1860021690692779E-2</c:v>
                </c:pt>
                <c:pt idx="11">
                  <c:v>1.2668745130528958E-2</c:v>
                </c:pt>
                <c:pt idx="12">
                  <c:v>1.2366392693589523E-2</c:v>
                </c:pt>
                <c:pt idx="13">
                  <c:v>1.4104010311630111E-2</c:v>
                </c:pt>
                <c:pt idx="14">
                  <c:v>1.2883360454528203E-2</c:v>
                </c:pt>
                <c:pt idx="15">
                  <c:v>1.1578145568388765E-2</c:v>
                </c:pt>
                <c:pt idx="16">
                  <c:v>1.3263984182622979E-2</c:v>
                </c:pt>
                <c:pt idx="17">
                  <c:v>1.2782706651926823E-2</c:v>
                </c:pt>
                <c:pt idx="18">
                  <c:v>1.3120748232148483E-2</c:v>
                </c:pt>
                <c:pt idx="19">
                  <c:v>1.2428675608440853E-2</c:v>
                </c:pt>
                <c:pt idx="20">
                  <c:v>1.1577572348056897E-2</c:v>
                </c:pt>
                <c:pt idx="21">
                  <c:v>1.2813792985734596E-2</c:v>
                </c:pt>
                <c:pt idx="22">
                  <c:v>1.4067218425058536E-2</c:v>
                </c:pt>
                <c:pt idx="23">
                  <c:v>1.4037450037573063E-2</c:v>
                </c:pt>
                <c:pt idx="24">
                  <c:v>1.3173690343472488E-2</c:v>
                </c:pt>
                <c:pt idx="25">
                  <c:v>1.433510592003695E-2</c:v>
                </c:pt>
                <c:pt idx="26">
                  <c:v>1.3315956705625132E-2</c:v>
                </c:pt>
                <c:pt idx="27">
                  <c:v>1.4984581530963714E-2</c:v>
                </c:pt>
                <c:pt idx="28">
                  <c:v>1.47414018045402E-2</c:v>
                </c:pt>
                <c:pt idx="29">
                  <c:v>1.4426177645974425E-2</c:v>
                </c:pt>
                <c:pt idx="30">
                  <c:v>1.2763115754794496E-2</c:v>
                </c:pt>
                <c:pt idx="31">
                  <c:v>1.2310438016999159E-2</c:v>
                </c:pt>
                <c:pt idx="32">
                  <c:v>1.2698435602016778E-2</c:v>
                </c:pt>
                <c:pt idx="33">
                  <c:v>1.266379987233579E-2</c:v>
                </c:pt>
                <c:pt idx="34">
                  <c:v>1.3191762074485913E-2</c:v>
                </c:pt>
                <c:pt idx="35">
                  <c:v>1.3989675198609941E-2</c:v>
                </c:pt>
                <c:pt idx="36">
                  <c:v>1.3251693147210419E-2</c:v>
                </c:pt>
                <c:pt idx="37">
                  <c:v>1.4284800846467993E-2</c:v>
                </c:pt>
                <c:pt idx="38">
                  <c:v>1.4975858376351514E-2</c:v>
                </c:pt>
                <c:pt idx="39">
                  <c:v>1.5353535276221741E-2</c:v>
                </c:pt>
                <c:pt idx="40">
                  <c:v>1.5313066961680111E-2</c:v>
                </c:pt>
                <c:pt idx="41">
                  <c:v>1.5749092892143546E-2</c:v>
                </c:pt>
                <c:pt idx="42">
                  <c:v>1.4921393860098275E-2</c:v>
                </c:pt>
                <c:pt idx="43">
                  <c:v>1.6089530366045546E-2</c:v>
                </c:pt>
                <c:pt idx="44">
                  <c:v>1.6383404078672115E-2</c:v>
                </c:pt>
                <c:pt idx="45">
                  <c:v>1.6850535450968929E-2</c:v>
                </c:pt>
                <c:pt idx="46">
                  <c:v>1.7199491218286678E-2</c:v>
                </c:pt>
                <c:pt idx="47">
                  <c:v>1.6952468708587354E-2</c:v>
                </c:pt>
                <c:pt idx="48">
                  <c:v>1.8918310409161698E-2</c:v>
                </c:pt>
                <c:pt idx="49">
                  <c:v>1.6642203469018124E-2</c:v>
                </c:pt>
                <c:pt idx="50">
                  <c:v>1.6904915455334235E-2</c:v>
                </c:pt>
                <c:pt idx="51">
                  <c:v>1.7425915372718981E-2</c:v>
                </c:pt>
                <c:pt idx="52">
                  <c:v>1.6866299408386354E-2</c:v>
                </c:pt>
                <c:pt idx="53">
                  <c:v>1.6774190017564194E-2</c:v>
                </c:pt>
                <c:pt idx="54">
                  <c:v>1.8966734571978616E-2</c:v>
                </c:pt>
                <c:pt idx="55">
                  <c:v>2.024037970530701E-2</c:v>
                </c:pt>
                <c:pt idx="56">
                  <c:v>2.0919275726390962E-2</c:v>
                </c:pt>
                <c:pt idx="57">
                  <c:v>2.1238984674027295E-2</c:v>
                </c:pt>
                <c:pt idx="58">
                  <c:v>2.0769878792248786E-2</c:v>
                </c:pt>
                <c:pt idx="59">
                  <c:v>2.184186158658874E-2</c:v>
                </c:pt>
                <c:pt idx="60">
                  <c:v>2.2068442540250199E-2</c:v>
                </c:pt>
                <c:pt idx="61">
                  <c:v>2.2582883985620583E-2</c:v>
                </c:pt>
                <c:pt idx="62">
                  <c:v>2.219514094161279E-2</c:v>
                </c:pt>
                <c:pt idx="63">
                  <c:v>2.3305031161565459E-2</c:v>
                </c:pt>
                <c:pt idx="64">
                  <c:v>2.319542432891919E-2</c:v>
                </c:pt>
                <c:pt idx="65">
                  <c:v>2.3210779475578036E-2</c:v>
                </c:pt>
                <c:pt idx="66">
                  <c:v>2.3538225495542298E-2</c:v>
                </c:pt>
                <c:pt idx="67">
                  <c:v>2.3616760969044304E-2</c:v>
                </c:pt>
                <c:pt idx="68">
                  <c:v>2.3368507844178765E-2</c:v>
                </c:pt>
                <c:pt idx="69">
                  <c:v>2.3179159859812781E-2</c:v>
                </c:pt>
                <c:pt idx="70">
                  <c:v>2.3738931301993116E-2</c:v>
                </c:pt>
                <c:pt idx="71">
                  <c:v>2.3154913623349316E-2</c:v>
                </c:pt>
                <c:pt idx="72">
                  <c:v>2.4049625508953287E-2</c:v>
                </c:pt>
                <c:pt idx="73">
                  <c:v>2.3990426404177034E-2</c:v>
                </c:pt>
                <c:pt idx="74">
                  <c:v>2.4149197750152229E-2</c:v>
                </c:pt>
                <c:pt idx="75">
                  <c:v>2.420428168959976E-2</c:v>
                </c:pt>
                <c:pt idx="76">
                  <c:v>2.542795411365284E-2</c:v>
                </c:pt>
                <c:pt idx="77">
                  <c:v>2.518727387118469E-2</c:v>
                </c:pt>
                <c:pt idx="78">
                  <c:v>2.4842508952092501E-2</c:v>
                </c:pt>
                <c:pt idx="79">
                  <c:v>2.5016203001348103E-2</c:v>
                </c:pt>
                <c:pt idx="80">
                  <c:v>2.5935161109963856E-2</c:v>
                </c:pt>
                <c:pt idx="81">
                  <c:v>2.609853300600129E-2</c:v>
                </c:pt>
                <c:pt idx="82">
                  <c:v>2.6863278174180438E-2</c:v>
                </c:pt>
                <c:pt idx="83">
                  <c:v>2.7086462475750084E-2</c:v>
                </c:pt>
                <c:pt idx="84">
                  <c:v>2.7062179203932057E-2</c:v>
                </c:pt>
                <c:pt idx="85">
                  <c:v>2.6322245286247714E-2</c:v>
                </c:pt>
                <c:pt idx="86">
                  <c:v>2.6440740855074862E-2</c:v>
                </c:pt>
                <c:pt idx="87">
                  <c:v>2.6725566122328015E-2</c:v>
                </c:pt>
                <c:pt idx="88">
                  <c:v>2.5810076022169337E-2</c:v>
                </c:pt>
                <c:pt idx="89">
                  <c:v>2.6152766401947414E-2</c:v>
                </c:pt>
                <c:pt idx="90">
                  <c:v>2.587489701974266E-2</c:v>
                </c:pt>
                <c:pt idx="91">
                  <c:v>2.523644747292475E-2</c:v>
                </c:pt>
                <c:pt idx="92">
                  <c:v>2.6494305599568779E-2</c:v>
                </c:pt>
                <c:pt idx="93">
                  <c:v>2.618501073285584E-2</c:v>
                </c:pt>
                <c:pt idx="94">
                  <c:v>2.4840326926594214E-2</c:v>
                </c:pt>
                <c:pt idx="95">
                  <c:v>2.434797887672735E-2</c:v>
                </c:pt>
                <c:pt idx="96">
                  <c:v>2.3789501556581882E-2</c:v>
                </c:pt>
                <c:pt idx="97">
                  <c:v>2.3802807902181478E-2</c:v>
                </c:pt>
                <c:pt idx="98">
                  <c:v>2.3943119624609599E-2</c:v>
                </c:pt>
                <c:pt idx="99">
                  <c:v>2.3633834557987621E-2</c:v>
                </c:pt>
                <c:pt idx="100">
                  <c:v>2.2131140189219245E-2</c:v>
                </c:pt>
                <c:pt idx="101">
                  <c:v>2.2514013093690499E-2</c:v>
                </c:pt>
                <c:pt idx="102">
                  <c:v>2.2565637855602505E-2</c:v>
                </c:pt>
                <c:pt idx="103">
                  <c:v>2.1402239302261705E-2</c:v>
                </c:pt>
                <c:pt idx="104">
                  <c:v>2.1121934482405624E-2</c:v>
                </c:pt>
                <c:pt idx="105">
                  <c:v>2.1655052841457634E-2</c:v>
                </c:pt>
                <c:pt idx="106">
                  <c:v>2.1003979542166373E-2</c:v>
                </c:pt>
                <c:pt idx="107">
                  <c:v>2.1329377210722145E-2</c:v>
                </c:pt>
                <c:pt idx="108">
                  <c:v>2.157015648665217E-2</c:v>
                </c:pt>
                <c:pt idx="109">
                  <c:v>2.079981057420266E-2</c:v>
                </c:pt>
                <c:pt idx="110">
                  <c:v>2.0949368379794331E-2</c:v>
                </c:pt>
                <c:pt idx="111">
                  <c:v>2.1120022415493489E-2</c:v>
                </c:pt>
                <c:pt idx="112">
                  <c:v>2.1009150938535948E-2</c:v>
                </c:pt>
                <c:pt idx="113">
                  <c:v>2.1043014315541342E-2</c:v>
                </c:pt>
                <c:pt idx="114">
                  <c:v>2.0602808182304422E-2</c:v>
                </c:pt>
                <c:pt idx="115">
                  <c:v>1.9952139750225584E-2</c:v>
                </c:pt>
                <c:pt idx="116">
                  <c:v>1.9716815667595533E-2</c:v>
                </c:pt>
                <c:pt idx="117">
                  <c:v>1.9024896645788436E-2</c:v>
                </c:pt>
                <c:pt idx="118">
                  <c:v>1.8967463042846688E-2</c:v>
                </c:pt>
                <c:pt idx="119">
                  <c:v>1.8517378433560383E-2</c:v>
                </c:pt>
                <c:pt idx="120">
                  <c:v>1.8065266491292364E-2</c:v>
                </c:pt>
                <c:pt idx="121">
                  <c:v>1.7256049349008595E-2</c:v>
                </c:pt>
                <c:pt idx="122">
                  <c:v>1.7242607611859251E-2</c:v>
                </c:pt>
                <c:pt idx="123">
                  <c:v>1.6794852122196113E-2</c:v>
                </c:pt>
                <c:pt idx="124">
                  <c:v>1.6534181250481117E-2</c:v>
                </c:pt>
                <c:pt idx="125">
                  <c:v>1.7118314203866225E-2</c:v>
                </c:pt>
                <c:pt idx="126">
                  <c:v>1.6213492810683183E-2</c:v>
                </c:pt>
                <c:pt idx="127">
                  <c:v>1.596728823016913E-2</c:v>
                </c:pt>
                <c:pt idx="128">
                  <c:v>1.685050048040404E-2</c:v>
                </c:pt>
                <c:pt idx="129">
                  <c:v>1.6343783968734149E-2</c:v>
                </c:pt>
                <c:pt idx="130">
                  <c:v>1.6299418857314452E-2</c:v>
                </c:pt>
                <c:pt idx="131">
                  <c:v>1.6260292927963604E-2</c:v>
                </c:pt>
                <c:pt idx="132">
                  <c:v>1.520752336814013E-2</c:v>
                </c:pt>
                <c:pt idx="133">
                  <c:v>1.5429246309039302E-2</c:v>
                </c:pt>
                <c:pt idx="134">
                  <c:v>1.5780987630894527E-2</c:v>
                </c:pt>
                <c:pt idx="135">
                  <c:v>1.5214346939564249E-2</c:v>
                </c:pt>
                <c:pt idx="136">
                  <c:v>1.5356262463628312E-2</c:v>
                </c:pt>
                <c:pt idx="137">
                  <c:v>1.5559135144405101E-2</c:v>
                </c:pt>
                <c:pt idx="138">
                  <c:v>1.5003759348551693E-2</c:v>
                </c:pt>
                <c:pt idx="139">
                  <c:v>1.4714343581955669E-2</c:v>
                </c:pt>
                <c:pt idx="140">
                  <c:v>1.5203283559054981E-2</c:v>
                </c:pt>
                <c:pt idx="141">
                  <c:v>1.4664022725044301E-2</c:v>
                </c:pt>
                <c:pt idx="142">
                  <c:v>1.4172664914458677E-2</c:v>
                </c:pt>
                <c:pt idx="143">
                  <c:v>1.4673234391497925E-2</c:v>
                </c:pt>
                <c:pt idx="144">
                  <c:v>1.4682939138171092E-2</c:v>
                </c:pt>
                <c:pt idx="145">
                  <c:v>1.3819483853647396E-2</c:v>
                </c:pt>
                <c:pt idx="146">
                  <c:v>1.4449665082886698E-2</c:v>
                </c:pt>
                <c:pt idx="147">
                  <c:v>1.4214949549223865E-2</c:v>
                </c:pt>
                <c:pt idx="148">
                  <c:v>1.3676633801909865E-2</c:v>
                </c:pt>
                <c:pt idx="149">
                  <c:v>1.3874139828274012E-2</c:v>
                </c:pt>
                <c:pt idx="150">
                  <c:v>1.3555974253816272E-2</c:v>
                </c:pt>
                <c:pt idx="151">
                  <c:v>1.3087743781532213E-2</c:v>
                </c:pt>
                <c:pt idx="152">
                  <c:v>1.2846727776348654E-2</c:v>
                </c:pt>
                <c:pt idx="153">
                  <c:v>1.2495404268751953E-2</c:v>
                </c:pt>
                <c:pt idx="154">
                  <c:v>1.2846741908035586E-2</c:v>
                </c:pt>
                <c:pt idx="155">
                  <c:v>1.3111434274059475E-2</c:v>
                </c:pt>
                <c:pt idx="156">
                  <c:v>1.3131800941491134E-2</c:v>
                </c:pt>
                <c:pt idx="157">
                  <c:v>1.3052903739753097E-2</c:v>
                </c:pt>
                <c:pt idx="158">
                  <c:v>1.308714067753991E-2</c:v>
                </c:pt>
                <c:pt idx="159">
                  <c:v>1.2838039933919854E-2</c:v>
                </c:pt>
                <c:pt idx="160">
                  <c:v>1.2743595573108113E-2</c:v>
                </c:pt>
                <c:pt idx="161">
                  <c:v>1.2437163665117712E-2</c:v>
                </c:pt>
                <c:pt idx="162">
                  <c:v>1.2642335329384968E-2</c:v>
                </c:pt>
                <c:pt idx="163">
                  <c:v>1.2348714863909871E-2</c:v>
                </c:pt>
                <c:pt idx="164">
                  <c:v>1.1920632610961546E-2</c:v>
                </c:pt>
                <c:pt idx="165">
                  <c:v>1.1727919095140926E-2</c:v>
                </c:pt>
                <c:pt idx="166">
                  <c:v>1.1982109180996847E-2</c:v>
                </c:pt>
                <c:pt idx="167">
                  <c:v>1.1933066702431105E-2</c:v>
                </c:pt>
                <c:pt idx="168">
                  <c:v>1.2495164430749384E-2</c:v>
                </c:pt>
                <c:pt idx="169">
                  <c:v>1.2790419517791252E-2</c:v>
                </c:pt>
                <c:pt idx="170">
                  <c:v>1.2481644654938284E-2</c:v>
                </c:pt>
                <c:pt idx="171">
                  <c:v>1.2798117541328535E-2</c:v>
                </c:pt>
                <c:pt idx="172">
                  <c:v>1.3197971260287655E-2</c:v>
                </c:pt>
                <c:pt idx="173">
                  <c:v>1.2723521498617663E-2</c:v>
                </c:pt>
                <c:pt idx="174">
                  <c:v>1.2913623010698982E-2</c:v>
                </c:pt>
                <c:pt idx="175">
                  <c:v>1.3124500421803909E-2</c:v>
                </c:pt>
                <c:pt idx="176">
                  <c:v>1.2499098131276698E-2</c:v>
                </c:pt>
                <c:pt idx="177">
                  <c:v>1.2051940321851085E-2</c:v>
                </c:pt>
                <c:pt idx="178">
                  <c:v>1.2537617573445736E-2</c:v>
                </c:pt>
                <c:pt idx="179">
                  <c:v>1.215728239437297E-2</c:v>
                </c:pt>
                <c:pt idx="180">
                  <c:v>1.2787675476591653E-2</c:v>
                </c:pt>
                <c:pt idx="181">
                  <c:v>1.2864047076761809E-2</c:v>
                </c:pt>
                <c:pt idx="182">
                  <c:v>1.26131245385388E-2</c:v>
                </c:pt>
                <c:pt idx="183">
                  <c:v>1.2224804132966671E-2</c:v>
                </c:pt>
                <c:pt idx="184">
                  <c:v>1.2016111539826735E-2</c:v>
                </c:pt>
                <c:pt idx="185">
                  <c:v>1.2246016071218779E-2</c:v>
                </c:pt>
                <c:pt idx="186">
                  <c:v>1.1550783793735864E-2</c:v>
                </c:pt>
                <c:pt idx="187">
                  <c:v>1.158460794410332E-2</c:v>
                </c:pt>
                <c:pt idx="188">
                  <c:v>1.169090180465715E-2</c:v>
                </c:pt>
                <c:pt idx="189">
                  <c:v>1.238879946056981E-2</c:v>
                </c:pt>
                <c:pt idx="190">
                  <c:v>1.23666979472703E-2</c:v>
                </c:pt>
                <c:pt idx="191">
                  <c:v>1.2494371858726261E-2</c:v>
                </c:pt>
                <c:pt idx="192">
                  <c:v>1.2511528601917732E-2</c:v>
                </c:pt>
                <c:pt idx="193">
                  <c:v>1.2481797274485507E-2</c:v>
                </c:pt>
                <c:pt idx="194">
                  <c:v>1.2070127445471091E-2</c:v>
                </c:pt>
                <c:pt idx="195">
                  <c:v>1.2332757537584449E-2</c:v>
                </c:pt>
                <c:pt idx="196">
                  <c:v>1.1962799232964505E-2</c:v>
                </c:pt>
                <c:pt idx="197">
                  <c:v>1.1718196904956679E-2</c:v>
                </c:pt>
                <c:pt idx="198">
                  <c:v>1.1620429116093511E-2</c:v>
                </c:pt>
                <c:pt idx="199">
                  <c:v>1.1597568296547012E-2</c:v>
                </c:pt>
                <c:pt idx="200">
                  <c:v>1.1531273382930696E-2</c:v>
                </c:pt>
                <c:pt idx="201">
                  <c:v>1.1635817174493024E-2</c:v>
                </c:pt>
                <c:pt idx="202">
                  <c:v>1.1194501081527086E-2</c:v>
                </c:pt>
                <c:pt idx="203">
                  <c:v>1.0995962314456431E-2</c:v>
                </c:pt>
                <c:pt idx="204">
                  <c:v>1.05842478205882E-2</c:v>
                </c:pt>
                <c:pt idx="205">
                  <c:v>1.0530371711637621E-2</c:v>
                </c:pt>
                <c:pt idx="206">
                  <c:v>9.7360724811097477E-3</c:v>
                </c:pt>
                <c:pt idx="207">
                  <c:v>8.8647854078649502E-3</c:v>
                </c:pt>
                <c:pt idx="208">
                  <c:v>7.8078356077346811E-3</c:v>
                </c:pt>
                <c:pt idx="209">
                  <c:v>7.4753610006035309E-3</c:v>
                </c:pt>
                <c:pt idx="210">
                  <c:v>7.7621650167687406E-3</c:v>
                </c:pt>
                <c:pt idx="211">
                  <c:v>7.0346169571566808E-3</c:v>
                </c:pt>
                <c:pt idx="212">
                  <c:v>6.3809762873865417E-3</c:v>
                </c:pt>
                <c:pt idx="213">
                  <c:v>6.7586153942336136E-3</c:v>
                </c:pt>
                <c:pt idx="214">
                  <c:v>6.8298157771722323E-3</c:v>
                </c:pt>
                <c:pt idx="215">
                  <c:v>6.5202669031316773E-3</c:v>
                </c:pt>
                <c:pt idx="216">
                  <c:v>6.8892664121908975E-3</c:v>
                </c:pt>
                <c:pt idx="217">
                  <c:v>6.8787235247393941E-3</c:v>
                </c:pt>
                <c:pt idx="218">
                  <c:v>6.412817778376656E-3</c:v>
                </c:pt>
                <c:pt idx="219">
                  <c:v>7.0527274474847523E-3</c:v>
                </c:pt>
                <c:pt idx="220">
                  <c:v>5.9878639306432113E-3</c:v>
                </c:pt>
                <c:pt idx="221">
                  <c:v>5.7597509954578907E-3</c:v>
                </c:pt>
                <c:pt idx="222">
                  <c:v>6.0801491030524346E-3</c:v>
                </c:pt>
                <c:pt idx="223">
                  <c:v>5.6168430103955558E-3</c:v>
                </c:pt>
                <c:pt idx="224">
                  <c:v>6.0164180268749146E-3</c:v>
                </c:pt>
                <c:pt idx="225">
                  <c:v>5.4567424317069069E-3</c:v>
                </c:pt>
                <c:pt idx="226">
                  <c:v>5.7022609639898469E-3</c:v>
                </c:pt>
                <c:pt idx="227">
                  <c:v>5.4519187105370737E-3</c:v>
                </c:pt>
                <c:pt idx="228">
                  <c:v>5.4265354739915228E-3</c:v>
                </c:pt>
                <c:pt idx="229">
                  <c:v>5.1229059208017791E-3</c:v>
                </c:pt>
                <c:pt idx="230">
                  <c:v>4.4313033440266381E-3</c:v>
                </c:pt>
                <c:pt idx="231">
                  <c:v>5.2116590316677591E-3</c:v>
                </c:pt>
                <c:pt idx="232">
                  <c:v>5.4134698003502901E-3</c:v>
                </c:pt>
                <c:pt idx="233">
                  <c:v>4.9195785424493987E-3</c:v>
                </c:pt>
                <c:pt idx="234">
                  <c:v>5.1864387671609613E-3</c:v>
                </c:pt>
                <c:pt idx="235">
                  <c:v>4.4573581930791306E-3</c:v>
                </c:pt>
                <c:pt idx="236">
                  <c:v>4.5561788243713153E-3</c:v>
                </c:pt>
                <c:pt idx="237">
                  <c:v>4.5928436237159254E-3</c:v>
                </c:pt>
                <c:pt idx="238">
                  <c:v>4.9048486891043463E-3</c:v>
                </c:pt>
                <c:pt idx="239">
                  <c:v>4.2230747933693635E-3</c:v>
                </c:pt>
                <c:pt idx="240">
                  <c:v>4.9913799885528132E-3</c:v>
                </c:pt>
                <c:pt idx="241">
                  <c:v>4.9971577929215361E-3</c:v>
                </c:pt>
                <c:pt idx="242">
                  <c:v>4.696661922678258E-3</c:v>
                </c:pt>
                <c:pt idx="243">
                  <c:v>5.3456189170493218E-3</c:v>
                </c:pt>
                <c:pt idx="244">
                  <c:v>5.615275141925169E-3</c:v>
                </c:pt>
                <c:pt idx="245">
                  <c:v>5.2578935971037133E-3</c:v>
                </c:pt>
                <c:pt idx="246">
                  <c:v>6.3985541559226089E-3</c:v>
                </c:pt>
                <c:pt idx="247">
                  <c:v>7.2489019616934769E-3</c:v>
                </c:pt>
                <c:pt idx="248">
                  <c:v>5.5536869893579865E-3</c:v>
                </c:pt>
                <c:pt idx="249">
                  <c:v>3.9526188479126478E-3</c:v>
                </c:pt>
                <c:pt idx="250">
                  <c:v>3.8946590370936285E-3</c:v>
                </c:pt>
                <c:pt idx="251">
                  <c:v>4.413110454220881E-3</c:v>
                </c:pt>
                <c:pt idx="252">
                  <c:v>4.5867696751609177E-3</c:v>
                </c:pt>
                <c:pt idx="253">
                  <c:v>4.9363013653280774E-3</c:v>
                </c:pt>
              </c:numCache>
            </c:numRef>
          </c:val>
          <c:smooth val="0"/>
          <c:extLst>
            <c:ext xmlns:c16="http://schemas.microsoft.com/office/drawing/2014/chart" uri="{C3380CC4-5D6E-409C-BE32-E72D297353CC}">
              <c16:uniqueId val="{00000000-1A2B-41D3-8EFB-90D4FD904B80}"/>
            </c:ext>
          </c:extLst>
        </c:ser>
        <c:dLbls>
          <c:showLegendKey val="0"/>
          <c:showVal val="0"/>
          <c:showCatName val="0"/>
          <c:showSerName val="0"/>
          <c:showPercent val="0"/>
          <c:showBubbleSize val="0"/>
        </c:dLbls>
        <c:marker val="1"/>
        <c:smooth val="0"/>
        <c:axId val="123691567"/>
        <c:axId val="123692399"/>
      </c:lineChart>
      <c:lineChart>
        <c:grouping val="standard"/>
        <c:varyColors val="0"/>
        <c:ser>
          <c:idx val="1"/>
          <c:order val="1"/>
          <c:tx>
            <c:strRef>
              <c:f>Sheet1!$C$1</c:f>
              <c:strCache>
                <c:ptCount val="1"/>
                <c:pt idx="0">
                  <c:v>US Consumer Price Index (RHS)</c:v>
                </c:pt>
              </c:strCache>
            </c:strRef>
          </c:tx>
          <c:spPr>
            <a:ln w="28575" cap="sq">
              <a:solidFill>
                <a:schemeClr val="accent2"/>
              </a:solidFill>
              <a:prstDash val="solid"/>
            </a:ln>
          </c:spPr>
          <c:marker>
            <c:symbol val="none"/>
          </c:marker>
          <c:cat>
            <c:numRef>
              <c:f>Sheet1!$A$2:$A$255</c:f>
              <c:numCache>
                <c:formatCode>m/d/yyyy</c:formatCode>
                <c:ptCount val="254"/>
                <c:pt idx="0">
                  <c:v>22735</c:v>
                </c:pt>
                <c:pt idx="1">
                  <c:v>22826</c:v>
                </c:pt>
                <c:pt idx="2">
                  <c:v>22917</c:v>
                </c:pt>
                <c:pt idx="3">
                  <c:v>23011</c:v>
                </c:pt>
                <c:pt idx="4">
                  <c:v>23099</c:v>
                </c:pt>
                <c:pt idx="5">
                  <c:v>23190</c:v>
                </c:pt>
                <c:pt idx="6">
                  <c:v>23284</c:v>
                </c:pt>
                <c:pt idx="7">
                  <c:v>23376</c:v>
                </c:pt>
                <c:pt idx="8">
                  <c:v>23467</c:v>
                </c:pt>
                <c:pt idx="9">
                  <c:v>23558</c:v>
                </c:pt>
                <c:pt idx="10">
                  <c:v>23650</c:v>
                </c:pt>
                <c:pt idx="11">
                  <c:v>23742</c:v>
                </c:pt>
                <c:pt idx="12">
                  <c:v>23832</c:v>
                </c:pt>
                <c:pt idx="13">
                  <c:v>23923</c:v>
                </c:pt>
                <c:pt idx="14">
                  <c:v>24015</c:v>
                </c:pt>
                <c:pt idx="15">
                  <c:v>24107</c:v>
                </c:pt>
                <c:pt idx="16">
                  <c:v>24197</c:v>
                </c:pt>
                <c:pt idx="17">
                  <c:v>24288</c:v>
                </c:pt>
                <c:pt idx="18">
                  <c:v>24380</c:v>
                </c:pt>
                <c:pt idx="19">
                  <c:v>24471</c:v>
                </c:pt>
                <c:pt idx="20">
                  <c:v>24562</c:v>
                </c:pt>
                <c:pt idx="21">
                  <c:v>24653</c:v>
                </c:pt>
                <c:pt idx="22">
                  <c:v>24744</c:v>
                </c:pt>
                <c:pt idx="23">
                  <c:v>24835</c:v>
                </c:pt>
                <c:pt idx="24">
                  <c:v>24926</c:v>
                </c:pt>
                <c:pt idx="25">
                  <c:v>25017</c:v>
                </c:pt>
                <c:pt idx="26">
                  <c:v>25111</c:v>
                </c:pt>
                <c:pt idx="27">
                  <c:v>25203</c:v>
                </c:pt>
                <c:pt idx="28">
                  <c:v>25293</c:v>
                </c:pt>
                <c:pt idx="29">
                  <c:v>25384</c:v>
                </c:pt>
                <c:pt idx="30">
                  <c:v>25476</c:v>
                </c:pt>
                <c:pt idx="31">
                  <c:v>25568</c:v>
                </c:pt>
                <c:pt idx="32">
                  <c:v>25658</c:v>
                </c:pt>
                <c:pt idx="33">
                  <c:v>25749</c:v>
                </c:pt>
                <c:pt idx="34">
                  <c:v>25841</c:v>
                </c:pt>
                <c:pt idx="35">
                  <c:v>25933</c:v>
                </c:pt>
                <c:pt idx="36">
                  <c:v>26023</c:v>
                </c:pt>
                <c:pt idx="37">
                  <c:v>26114</c:v>
                </c:pt>
                <c:pt idx="38">
                  <c:v>26206</c:v>
                </c:pt>
                <c:pt idx="39">
                  <c:v>26298</c:v>
                </c:pt>
                <c:pt idx="40">
                  <c:v>26389</c:v>
                </c:pt>
                <c:pt idx="41">
                  <c:v>26480</c:v>
                </c:pt>
                <c:pt idx="42">
                  <c:v>26571</c:v>
                </c:pt>
                <c:pt idx="43">
                  <c:v>26662</c:v>
                </c:pt>
                <c:pt idx="44">
                  <c:v>26753</c:v>
                </c:pt>
                <c:pt idx="45">
                  <c:v>26844</c:v>
                </c:pt>
                <c:pt idx="46">
                  <c:v>26935</c:v>
                </c:pt>
                <c:pt idx="47">
                  <c:v>27029</c:v>
                </c:pt>
                <c:pt idx="48">
                  <c:v>27117</c:v>
                </c:pt>
                <c:pt idx="49">
                  <c:v>27208</c:v>
                </c:pt>
                <c:pt idx="50">
                  <c:v>27302</c:v>
                </c:pt>
                <c:pt idx="51">
                  <c:v>27394</c:v>
                </c:pt>
                <c:pt idx="52">
                  <c:v>27484</c:v>
                </c:pt>
                <c:pt idx="53">
                  <c:v>27575</c:v>
                </c:pt>
                <c:pt idx="54">
                  <c:v>27667</c:v>
                </c:pt>
                <c:pt idx="55">
                  <c:v>27759</c:v>
                </c:pt>
                <c:pt idx="56">
                  <c:v>27850</c:v>
                </c:pt>
                <c:pt idx="57">
                  <c:v>27941</c:v>
                </c:pt>
                <c:pt idx="58">
                  <c:v>28033</c:v>
                </c:pt>
                <c:pt idx="59">
                  <c:v>28125</c:v>
                </c:pt>
                <c:pt idx="60">
                  <c:v>28215</c:v>
                </c:pt>
                <c:pt idx="61">
                  <c:v>28306</c:v>
                </c:pt>
                <c:pt idx="62">
                  <c:v>28398</c:v>
                </c:pt>
                <c:pt idx="63">
                  <c:v>28489</c:v>
                </c:pt>
                <c:pt idx="64">
                  <c:v>28580</c:v>
                </c:pt>
                <c:pt idx="65">
                  <c:v>28671</c:v>
                </c:pt>
                <c:pt idx="66">
                  <c:v>28762</c:v>
                </c:pt>
                <c:pt idx="67">
                  <c:v>28853</c:v>
                </c:pt>
                <c:pt idx="68">
                  <c:v>28944</c:v>
                </c:pt>
                <c:pt idx="69">
                  <c:v>29035</c:v>
                </c:pt>
                <c:pt idx="70">
                  <c:v>29126</c:v>
                </c:pt>
                <c:pt idx="71">
                  <c:v>29220</c:v>
                </c:pt>
                <c:pt idx="72">
                  <c:v>29311</c:v>
                </c:pt>
                <c:pt idx="73">
                  <c:v>29402</c:v>
                </c:pt>
                <c:pt idx="74">
                  <c:v>29494</c:v>
                </c:pt>
                <c:pt idx="75">
                  <c:v>29586</c:v>
                </c:pt>
                <c:pt idx="76">
                  <c:v>29676</c:v>
                </c:pt>
                <c:pt idx="77">
                  <c:v>29767</c:v>
                </c:pt>
                <c:pt idx="78">
                  <c:v>29859</c:v>
                </c:pt>
                <c:pt idx="79">
                  <c:v>29951</c:v>
                </c:pt>
                <c:pt idx="80">
                  <c:v>30041</c:v>
                </c:pt>
                <c:pt idx="81">
                  <c:v>30132</c:v>
                </c:pt>
                <c:pt idx="82">
                  <c:v>30224</c:v>
                </c:pt>
                <c:pt idx="83">
                  <c:v>30316</c:v>
                </c:pt>
                <c:pt idx="84">
                  <c:v>30406</c:v>
                </c:pt>
                <c:pt idx="85">
                  <c:v>30497</c:v>
                </c:pt>
                <c:pt idx="86">
                  <c:v>30589</c:v>
                </c:pt>
                <c:pt idx="87">
                  <c:v>30680</c:v>
                </c:pt>
                <c:pt idx="88">
                  <c:v>30771</c:v>
                </c:pt>
                <c:pt idx="89">
                  <c:v>30862</c:v>
                </c:pt>
                <c:pt idx="90">
                  <c:v>30953</c:v>
                </c:pt>
                <c:pt idx="91">
                  <c:v>31047</c:v>
                </c:pt>
                <c:pt idx="92">
                  <c:v>31135</c:v>
                </c:pt>
                <c:pt idx="93">
                  <c:v>31226</c:v>
                </c:pt>
                <c:pt idx="94">
                  <c:v>31320</c:v>
                </c:pt>
                <c:pt idx="95">
                  <c:v>31412</c:v>
                </c:pt>
                <c:pt idx="96">
                  <c:v>31502</c:v>
                </c:pt>
                <c:pt idx="97">
                  <c:v>31593</c:v>
                </c:pt>
                <c:pt idx="98">
                  <c:v>31685</c:v>
                </c:pt>
                <c:pt idx="99">
                  <c:v>31777</c:v>
                </c:pt>
                <c:pt idx="100">
                  <c:v>31867</c:v>
                </c:pt>
                <c:pt idx="101">
                  <c:v>31958</c:v>
                </c:pt>
                <c:pt idx="102">
                  <c:v>32050</c:v>
                </c:pt>
                <c:pt idx="103">
                  <c:v>32142</c:v>
                </c:pt>
                <c:pt idx="104">
                  <c:v>32233</c:v>
                </c:pt>
                <c:pt idx="105">
                  <c:v>32324</c:v>
                </c:pt>
                <c:pt idx="106">
                  <c:v>32416</c:v>
                </c:pt>
                <c:pt idx="107">
                  <c:v>32507</c:v>
                </c:pt>
                <c:pt idx="108">
                  <c:v>32598</c:v>
                </c:pt>
                <c:pt idx="109">
                  <c:v>32689</c:v>
                </c:pt>
                <c:pt idx="110">
                  <c:v>32780</c:v>
                </c:pt>
                <c:pt idx="111">
                  <c:v>32871</c:v>
                </c:pt>
                <c:pt idx="112">
                  <c:v>32962</c:v>
                </c:pt>
                <c:pt idx="113">
                  <c:v>33053</c:v>
                </c:pt>
                <c:pt idx="114">
                  <c:v>33144</c:v>
                </c:pt>
                <c:pt idx="115">
                  <c:v>33238</c:v>
                </c:pt>
                <c:pt idx="116">
                  <c:v>33326</c:v>
                </c:pt>
                <c:pt idx="117">
                  <c:v>33417</c:v>
                </c:pt>
                <c:pt idx="118">
                  <c:v>33511</c:v>
                </c:pt>
                <c:pt idx="119">
                  <c:v>33603</c:v>
                </c:pt>
                <c:pt idx="120">
                  <c:v>33694</c:v>
                </c:pt>
                <c:pt idx="121">
                  <c:v>33785</c:v>
                </c:pt>
                <c:pt idx="122">
                  <c:v>33877</c:v>
                </c:pt>
                <c:pt idx="123">
                  <c:v>33969</c:v>
                </c:pt>
                <c:pt idx="124">
                  <c:v>34059</c:v>
                </c:pt>
                <c:pt idx="125">
                  <c:v>34150</c:v>
                </c:pt>
                <c:pt idx="126">
                  <c:v>34242</c:v>
                </c:pt>
                <c:pt idx="127">
                  <c:v>34334</c:v>
                </c:pt>
                <c:pt idx="128">
                  <c:v>34424</c:v>
                </c:pt>
                <c:pt idx="129">
                  <c:v>34515</c:v>
                </c:pt>
                <c:pt idx="130">
                  <c:v>34607</c:v>
                </c:pt>
                <c:pt idx="131">
                  <c:v>34698</c:v>
                </c:pt>
                <c:pt idx="132">
                  <c:v>34789</c:v>
                </c:pt>
                <c:pt idx="133">
                  <c:v>34880</c:v>
                </c:pt>
                <c:pt idx="134">
                  <c:v>34971</c:v>
                </c:pt>
                <c:pt idx="135">
                  <c:v>35062</c:v>
                </c:pt>
                <c:pt idx="136">
                  <c:v>35153</c:v>
                </c:pt>
                <c:pt idx="137">
                  <c:v>35244</c:v>
                </c:pt>
                <c:pt idx="138">
                  <c:v>35338</c:v>
                </c:pt>
                <c:pt idx="139">
                  <c:v>35430</c:v>
                </c:pt>
                <c:pt idx="140">
                  <c:v>35520</c:v>
                </c:pt>
                <c:pt idx="141">
                  <c:v>35611</c:v>
                </c:pt>
                <c:pt idx="142">
                  <c:v>35703</c:v>
                </c:pt>
                <c:pt idx="143">
                  <c:v>35795</c:v>
                </c:pt>
                <c:pt idx="144">
                  <c:v>35885</c:v>
                </c:pt>
                <c:pt idx="145">
                  <c:v>35976</c:v>
                </c:pt>
                <c:pt idx="146">
                  <c:v>36068</c:v>
                </c:pt>
                <c:pt idx="147">
                  <c:v>36160</c:v>
                </c:pt>
                <c:pt idx="148">
                  <c:v>36250</c:v>
                </c:pt>
                <c:pt idx="149">
                  <c:v>36341</c:v>
                </c:pt>
                <c:pt idx="150">
                  <c:v>36433</c:v>
                </c:pt>
                <c:pt idx="151">
                  <c:v>36525</c:v>
                </c:pt>
                <c:pt idx="152">
                  <c:v>36616</c:v>
                </c:pt>
                <c:pt idx="153">
                  <c:v>36707</c:v>
                </c:pt>
                <c:pt idx="154">
                  <c:v>36798</c:v>
                </c:pt>
                <c:pt idx="155">
                  <c:v>36889</c:v>
                </c:pt>
                <c:pt idx="156">
                  <c:v>36980</c:v>
                </c:pt>
                <c:pt idx="157">
                  <c:v>37071</c:v>
                </c:pt>
                <c:pt idx="158">
                  <c:v>37162</c:v>
                </c:pt>
                <c:pt idx="159">
                  <c:v>37256</c:v>
                </c:pt>
                <c:pt idx="160">
                  <c:v>37344</c:v>
                </c:pt>
                <c:pt idx="161">
                  <c:v>37435</c:v>
                </c:pt>
                <c:pt idx="162">
                  <c:v>37529</c:v>
                </c:pt>
                <c:pt idx="163">
                  <c:v>37621</c:v>
                </c:pt>
                <c:pt idx="164">
                  <c:v>37711</c:v>
                </c:pt>
                <c:pt idx="165">
                  <c:v>37802</c:v>
                </c:pt>
                <c:pt idx="166">
                  <c:v>37894</c:v>
                </c:pt>
                <c:pt idx="167">
                  <c:v>37986</c:v>
                </c:pt>
                <c:pt idx="168">
                  <c:v>38077</c:v>
                </c:pt>
                <c:pt idx="169">
                  <c:v>38168</c:v>
                </c:pt>
                <c:pt idx="170">
                  <c:v>38260</c:v>
                </c:pt>
                <c:pt idx="171">
                  <c:v>38352</c:v>
                </c:pt>
                <c:pt idx="172">
                  <c:v>38442</c:v>
                </c:pt>
                <c:pt idx="173">
                  <c:v>38533</c:v>
                </c:pt>
                <c:pt idx="174">
                  <c:v>38625</c:v>
                </c:pt>
                <c:pt idx="175">
                  <c:v>38716</c:v>
                </c:pt>
                <c:pt idx="176">
                  <c:v>38807</c:v>
                </c:pt>
                <c:pt idx="177">
                  <c:v>38898</c:v>
                </c:pt>
                <c:pt idx="178">
                  <c:v>38989</c:v>
                </c:pt>
                <c:pt idx="179">
                  <c:v>39080</c:v>
                </c:pt>
                <c:pt idx="180">
                  <c:v>39171</c:v>
                </c:pt>
                <c:pt idx="181">
                  <c:v>39262</c:v>
                </c:pt>
                <c:pt idx="182">
                  <c:v>39353</c:v>
                </c:pt>
                <c:pt idx="183">
                  <c:v>39447</c:v>
                </c:pt>
                <c:pt idx="184">
                  <c:v>39538</c:v>
                </c:pt>
                <c:pt idx="185">
                  <c:v>39629</c:v>
                </c:pt>
                <c:pt idx="186">
                  <c:v>39721</c:v>
                </c:pt>
                <c:pt idx="187">
                  <c:v>39813</c:v>
                </c:pt>
                <c:pt idx="188">
                  <c:v>39903</c:v>
                </c:pt>
                <c:pt idx="189">
                  <c:v>39994</c:v>
                </c:pt>
                <c:pt idx="190">
                  <c:v>40086</c:v>
                </c:pt>
                <c:pt idx="191">
                  <c:v>40178</c:v>
                </c:pt>
                <c:pt idx="192">
                  <c:v>40268</c:v>
                </c:pt>
                <c:pt idx="193">
                  <c:v>40359</c:v>
                </c:pt>
                <c:pt idx="194">
                  <c:v>40451</c:v>
                </c:pt>
                <c:pt idx="195">
                  <c:v>40543</c:v>
                </c:pt>
                <c:pt idx="196">
                  <c:v>40633</c:v>
                </c:pt>
                <c:pt idx="197">
                  <c:v>40724</c:v>
                </c:pt>
                <c:pt idx="198">
                  <c:v>40816</c:v>
                </c:pt>
                <c:pt idx="199">
                  <c:v>40907</c:v>
                </c:pt>
                <c:pt idx="200">
                  <c:v>40998</c:v>
                </c:pt>
                <c:pt idx="201">
                  <c:v>41089</c:v>
                </c:pt>
                <c:pt idx="202">
                  <c:v>41180</c:v>
                </c:pt>
                <c:pt idx="203">
                  <c:v>41274</c:v>
                </c:pt>
                <c:pt idx="204">
                  <c:v>41362</c:v>
                </c:pt>
                <c:pt idx="205">
                  <c:v>41453</c:v>
                </c:pt>
                <c:pt idx="206">
                  <c:v>41547</c:v>
                </c:pt>
                <c:pt idx="207">
                  <c:v>41639</c:v>
                </c:pt>
                <c:pt idx="208">
                  <c:v>41729</c:v>
                </c:pt>
                <c:pt idx="209">
                  <c:v>41820</c:v>
                </c:pt>
                <c:pt idx="210">
                  <c:v>41912</c:v>
                </c:pt>
                <c:pt idx="211">
                  <c:v>42004</c:v>
                </c:pt>
                <c:pt idx="212">
                  <c:v>42094</c:v>
                </c:pt>
                <c:pt idx="213">
                  <c:v>42185</c:v>
                </c:pt>
                <c:pt idx="214">
                  <c:v>42277</c:v>
                </c:pt>
                <c:pt idx="215">
                  <c:v>42369</c:v>
                </c:pt>
                <c:pt idx="216">
                  <c:v>42460</c:v>
                </c:pt>
                <c:pt idx="217">
                  <c:v>42551</c:v>
                </c:pt>
                <c:pt idx="218">
                  <c:v>42643</c:v>
                </c:pt>
                <c:pt idx="219">
                  <c:v>42734</c:v>
                </c:pt>
                <c:pt idx="220">
                  <c:v>42825</c:v>
                </c:pt>
                <c:pt idx="221">
                  <c:v>42916</c:v>
                </c:pt>
                <c:pt idx="222">
                  <c:v>43007</c:v>
                </c:pt>
                <c:pt idx="223">
                  <c:v>43098</c:v>
                </c:pt>
                <c:pt idx="224">
                  <c:v>43189</c:v>
                </c:pt>
                <c:pt idx="225">
                  <c:v>43280</c:v>
                </c:pt>
                <c:pt idx="226">
                  <c:v>43371</c:v>
                </c:pt>
                <c:pt idx="227">
                  <c:v>43465</c:v>
                </c:pt>
                <c:pt idx="228">
                  <c:v>43553</c:v>
                </c:pt>
                <c:pt idx="229">
                  <c:v>43644</c:v>
                </c:pt>
                <c:pt idx="230">
                  <c:v>43738</c:v>
                </c:pt>
                <c:pt idx="231">
                  <c:v>43830</c:v>
                </c:pt>
                <c:pt idx="232">
                  <c:v>43921</c:v>
                </c:pt>
                <c:pt idx="233">
                  <c:v>44012</c:v>
                </c:pt>
                <c:pt idx="234">
                  <c:v>44104</c:v>
                </c:pt>
                <c:pt idx="235">
                  <c:v>44196</c:v>
                </c:pt>
                <c:pt idx="236">
                  <c:v>44286</c:v>
                </c:pt>
                <c:pt idx="237">
                  <c:v>44377</c:v>
                </c:pt>
                <c:pt idx="238">
                  <c:v>44469</c:v>
                </c:pt>
                <c:pt idx="239">
                  <c:v>44561</c:v>
                </c:pt>
                <c:pt idx="240">
                  <c:v>44651</c:v>
                </c:pt>
                <c:pt idx="241">
                  <c:v>44742</c:v>
                </c:pt>
                <c:pt idx="242">
                  <c:v>44834</c:v>
                </c:pt>
                <c:pt idx="243">
                  <c:v>44926</c:v>
                </c:pt>
                <c:pt idx="244">
                  <c:v>45016</c:v>
                </c:pt>
                <c:pt idx="245">
                  <c:v>45107</c:v>
                </c:pt>
                <c:pt idx="246">
                  <c:v>45199</c:v>
                </c:pt>
                <c:pt idx="247">
                  <c:v>45291</c:v>
                </c:pt>
                <c:pt idx="248">
                  <c:v>45382</c:v>
                </c:pt>
                <c:pt idx="249">
                  <c:v>45473</c:v>
                </c:pt>
                <c:pt idx="250">
                  <c:v>45565</c:v>
                </c:pt>
                <c:pt idx="251">
                  <c:v>45657</c:v>
                </c:pt>
                <c:pt idx="252">
                  <c:v>45747</c:v>
                </c:pt>
                <c:pt idx="253">
                  <c:v>45838</c:v>
                </c:pt>
              </c:numCache>
            </c:numRef>
          </c:cat>
          <c:val>
            <c:numRef>
              <c:f>Sheet1!$C$2:$C$255</c:f>
              <c:numCache>
                <c:formatCode>General</c:formatCode>
                <c:ptCount val="254"/>
                <c:pt idx="0">
                  <c:v>1.3476287778351637E-2</c:v>
                </c:pt>
                <c:pt idx="1">
                  <c:v>1.3074415138445428E-2</c:v>
                </c:pt>
                <c:pt idx="2">
                  <c:v>1.3395109992843768E-2</c:v>
                </c:pt>
                <c:pt idx="3">
                  <c:v>1.2957882096224393E-2</c:v>
                </c:pt>
                <c:pt idx="4">
                  <c:v>1.3694532607632759E-2</c:v>
                </c:pt>
                <c:pt idx="5">
                  <c:v>1.3494732481816873E-2</c:v>
                </c:pt>
                <c:pt idx="6">
                  <c:v>1.3404995811030052E-2</c:v>
                </c:pt>
                <c:pt idx="7">
                  <c:v>1.4007022059415286E-2</c:v>
                </c:pt>
                <c:pt idx="8">
                  <c:v>1.3977680750073107E-2</c:v>
                </c:pt>
                <c:pt idx="9">
                  <c:v>1.4169201073934268E-2</c:v>
                </c:pt>
                <c:pt idx="10">
                  <c:v>1.4888706105965266E-2</c:v>
                </c:pt>
                <c:pt idx="11">
                  <c:v>1.5594090257682325E-2</c:v>
                </c:pt>
                <c:pt idx="12">
                  <c:v>1.5713057125660512E-2</c:v>
                </c:pt>
                <c:pt idx="13">
                  <c:v>1.6986202296091157E-2</c:v>
                </c:pt>
                <c:pt idx="14">
                  <c:v>1.648683335709511E-2</c:v>
                </c:pt>
                <c:pt idx="15">
                  <c:v>1.7148064490758896E-2</c:v>
                </c:pt>
                <c:pt idx="16">
                  <c:v>1.8121300908313209E-2</c:v>
                </c:pt>
                <c:pt idx="17">
                  <c:v>1.7772473985836923E-2</c:v>
                </c:pt>
                <c:pt idx="18">
                  <c:v>1.8181958506270135E-2</c:v>
                </c:pt>
                <c:pt idx="19">
                  <c:v>1.7672160659534697E-2</c:v>
                </c:pt>
                <c:pt idx="20">
                  <c:v>1.7075710581222925E-2</c:v>
                </c:pt>
                <c:pt idx="21">
                  <c:v>1.7087551339096008E-2</c:v>
                </c:pt>
                <c:pt idx="22">
                  <c:v>1.7242748981073142E-2</c:v>
                </c:pt>
                <c:pt idx="23">
                  <c:v>1.7909447027633307E-2</c:v>
                </c:pt>
                <c:pt idx="24">
                  <c:v>1.7383602333312709E-2</c:v>
                </c:pt>
                <c:pt idx="25">
                  <c:v>1.8422858072815629E-2</c:v>
                </c:pt>
                <c:pt idx="26">
                  <c:v>1.9590786859079445E-2</c:v>
                </c:pt>
                <c:pt idx="27">
                  <c:v>2.0822303702125122E-2</c:v>
                </c:pt>
                <c:pt idx="28">
                  <c:v>2.2247061130689971E-2</c:v>
                </c:pt>
                <c:pt idx="29">
                  <c:v>2.3160788639830177E-2</c:v>
                </c:pt>
                <c:pt idx="30">
                  <c:v>2.4058587763640116E-2</c:v>
                </c:pt>
                <c:pt idx="31">
                  <c:v>2.5143429672616069E-2</c:v>
                </c:pt>
                <c:pt idx="32">
                  <c:v>2.6763389428417605E-2</c:v>
                </c:pt>
                <c:pt idx="33">
                  <c:v>2.7399456917060805E-2</c:v>
                </c:pt>
                <c:pt idx="34">
                  <c:v>2.8453749762539449E-2</c:v>
                </c:pt>
                <c:pt idx="35">
                  <c:v>2.9324025078700133E-2</c:v>
                </c:pt>
                <c:pt idx="36">
                  <c:v>2.9736524309886825E-2</c:v>
                </c:pt>
                <c:pt idx="37">
                  <c:v>3.1016511435213223E-2</c:v>
                </c:pt>
                <c:pt idx="38">
                  <c:v>3.1294860563990445E-2</c:v>
                </c:pt>
                <c:pt idx="39">
                  <c:v>3.1947451016211215E-2</c:v>
                </c:pt>
                <c:pt idx="40">
                  <c:v>3.2149254201262689E-2</c:v>
                </c:pt>
                <c:pt idx="41">
                  <c:v>3.275791713922982E-2</c:v>
                </c:pt>
                <c:pt idx="42">
                  <c:v>3.3028464963586357E-2</c:v>
                </c:pt>
                <c:pt idx="43">
                  <c:v>3.4141855700685397E-2</c:v>
                </c:pt>
                <c:pt idx="44">
                  <c:v>3.5868799323336198E-2</c:v>
                </c:pt>
                <c:pt idx="45">
                  <c:v>3.7423051986922307E-2</c:v>
                </c:pt>
                <c:pt idx="46">
                  <c:v>3.9373697550458386E-2</c:v>
                </c:pt>
                <c:pt idx="47">
                  <c:v>4.1334770670304888E-2</c:v>
                </c:pt>
                <c:pt idx="48">
                  <c:v>4.4457466132040047E-2</c:v>
                </c:pt>
                <c:pt idx="49">
                  <c:v>4.6813781030540902E-2</c:v>
                </c:pt>
                <c:pt idx="50">
                  <c:v>4.9945969345659647E-2</c:v>
                </c:pt>
                <c:pt idx="51">
                  <c:v>5.2038742805151195E-2</c:v>
                </c:pt>
                <c:pt idx="52">
                  <c:v>5.3646880016638532E-2</c:v>
                </c:pt>
                <c:pt idx="53">
                  <c:v>5.4029894655223343E-2</c:v>
                </c:pt>
                <c:pt idx="54">
                  <c:v>5.6143857920332163E-2</c:v>
                </c:pt>
                <c:pt idx="55">
                  <c:v>5.7295869314058834E-2</c:v>
                </c:pt>
                <c:pt idx="56">
                  <c:v>5.6964007679451312E-2</c:v>
                </c:pt>
                <c:pt idx="57">
                  <c:v>5.7622353810641291E-2</c:v>
                </c:pt>
                <c:pt idx="58">
                  <c:v>5.8086365024072384E-2</c:v>
                </c:pt>
                <c:pt idx="59">
                  <c:v>5.8998395386689939E-2</c:v>
                </c:pt>
                <c:pt idx="60">
                  <c:v>6.0897026065305226E-2</c:v>
                </c:pt>
                <c:pt idx="61">
                  <c:v>6.1527169062153497E-2</c:v>
                </c:pt>
                <c:pt idx="62">
                  <c:v>6.196968540643244E-2</c:v>
                </c:pt>
                <c:pt idx="63">
                  <c:v>6.2431437282378432E-2</c:v>
                </c:pt>
                <c:pt idx="64">
                  <c:v>6.3358026983113325E-2</c:v>
                </c:pt>
                <c:pt idx="65">
                  <c:v>6.4776329967278112E-2</c:v>
                </c:pt>
                <c:pt idx="66">
                  <c:v>6.598588196320887E-2</c:v>
                </c:pt>
                <c:pt idx="67">
                  <c:v>6.6699220265376669E-2</c:v>
                </c:pt>
                <c:pt idx="68">
                  <c:v>6.8309271196730359E-2</c:v>
                </c:pt>
                <c:pt idx="69">
                  <c:v>7.0300211428103054E-2</c:v>
                </c:pt>
                <c:pt idx="70">
                  <c:v>7.2062000456147857E-2</c:v>
                </c:pt>
                <c:pt idx="71">
                  <c:v>7.3886787163336631E-2</c:v>
                </c:pt>
                <c:pt idx="72">
                  <c:v>7.6572728607597895E-2</c:v>
                </c:pt>
                <c:pt idx="73">
                  <c:v>7.835615691652098E-2</c:v>
                </c:pt>
                <c:pt idx="74">
                  <c:v>7.9064958177853528E-2</c:v>
                </c:pt>
                <c:pt idx="75">
                  <c:v>8.0595282028718129E-2</c:v>
                </c:pt>
                <c:pt idx="76">
                  <c:v>8.2772888750906271E-2</c:v>
                </c:pt>
                <c:pt idx="77">
                  <c:v>8.3725657673395348E-2</c:v>
                </c:pt>
                <c:pt idx="78">
                  <c:v>8.599781581244037E-2</c:v>
                </c:pt>
                <c:pt idx="79">
                  <c:v>8.6362535801529861E-2</c:v>
                </c:pt>
                <c:pt idx="80">
                  <c:v>8.626294202741458E-2</c:v>
                </c:pt>
                <c:pt idx="81">
                  <c:v>8.8086865618768551E-2</c:v>
                </c:pt>
                <c:pt idx="82">
                  <c:v>8.7830539140204111E-2</c:v>
                </c:pt>
                <c:pt idx="83">
                  <c:v>8.6802336341878839E-2</c:v>
                </c:pt>
                <c:pt idx="84">
                  <c:v>8.4970494427364818E-2</c:v>
                </c:pt>
                <c:pt idx="85">
                  <c:v>8.4417235390511269E-2</c:v>
                </c:pt>
                <c:pt idx="86">
                  <c:v>8.3077484948766767E-2</c:v>
                </c:pt>
                <c:pt idx="87">
                  <c:v>8.1547745596942445E-2</c:v>
                </c:pt>
                <c:pt idx="88">
                  <c:v>7.9689176669945905E-2</c:v>
                </c:pt>
                <c:pt idx="89">
                  <c:v>7.7849855002432466E-2</c:v>
                </c:pt>
                <c:pt idx="90">
                  <c:v>7.5423733011615646E-2</c:v>
                </c:pt>
                <c:pt idx="91">
                  <c:v>7.3515971584964035E-2</c:v>
                </c:pt>
                <c:pt idx="92">
                  <c:v>7.2985203359946293E-2</c:v>
                </c:pt>
                <c:pt idx="93">
                  <c:v>7.2273241218860029E-2</c:v>
                </c:pt>
                <c:pt idx="94">
                  <c:v>7.0688911896076512E-2</c:v>
                </c:pt>
                <c:pt idx="95">
                  <c:v>7.0123577504638934E-2</c:v>
                </c:pt>
                <c:pt idx="96">
                  <c:v>6.8965459209076707E-2</c:v>
                </c:pt>
                <c:pt idx="97">
                  <c:v>6.7931572641941829E-2</c:v>
                </c:pt>
                <c:pt idx="98">
                  <c:v>6.683442243976434E-2</c:v>
                </c:pt>
                <c:pt idx="99">
                  <c:v>6.6136203743421662E-2</c:v>
                </c:pt>
                <c:pt idx="100">
                  <c:v>6.5306703172819836E-2</c:v>
                </c:pt>
                <c:pt idx="101">
                  <c:v>6.4937324493144377E-2</c:v>
                </c:pt>
                <c:pt idx="102">
                  <c:v>6.4658422978838281E-2</c:v>
                </c:pt>
                <c:pt idx="103">
                  <c:v>6.3768139367561094E-2</c:v>
                </c:pt>
                <c:pt idx="104">
                  <c:v>6.2731777075174078E-2</c:v>
                </c:pt>
                <c:pt idx="105">
                  <c:v>6.1443458899414827E-2</c:v>
                </c:pt>
                <c:pt idx="106">
                  <c:v>6.0363148493667085E-2</c:v>
                </c:pt>
                <c:pt idx="107">
                  <c:v>5.9214090793676677E-2</c:v>
                </c:pt>
                <c:pt idx="108">
                  <c:v>5.7448932243733708E-2</c:v>
                </c:pt>
                <c:pt idx="109">
                  <c:v>5.565852301387797E-2</c:v>
                </c:pt>
                <c:pt idx="110">
                  <c:v>5.3086790001943829E-2</c:v>
                </c:pt>
                <c:pt idx="111">
                  <c:v>5.0866871314867224E-2</c:v>
                </c:pt>
                <c:pt idx="112">
                  <c:v>4.8481677007220503E-2</c:v>
                </c:pt>
                <c:pt idx="113">
                  <c:v>4.6442862795560425E-2</c:v>
                </c:pt>
                <c:pt idx="114">
                  <c:v>4.6755838032231711E-2</c:v>
                </c:pt>
                <c:pt idx="115">
                  <c:v>4.5018255740960411E-2</c:v>
                </c:pt>
                <c:pt idx="116">
                  <c:v>4.2859056488913083E-2</c:v>
                </c:pt>
                <c:pt idx="117">
                  <c:v>4.1571367883268318E-2</c:v>
                </c:pt>
                <c:pt idx="118">
                  <c:v>3.9386540441607831E-2</c:v>
                </c:pt>
                <c:pt idx="119">
                  <c:v>3.9182541690538919E-2</c:v>
                </c:pt>
                <c:pt idx="120">
                  <c:v>3.9196595066241624E-2</c:v>
                </c:pt>
                <c:pt idx="121">
                  <c:v>3.7448722167018333E-2</c:v>
                </c:pt>
                <c:pt idx="122">
                  <c:v>3.7440611940268376E-2</c:v>
                </c:pt>
                <c:pt idx="123">
                  <c:v>3.8319555814420703E-2</c:v>
                </c:pt>
                <c:pt idx="124">
                  <c:v>3.8622480115253266E-2</c:v>
                </c:pt>
                <c:pt idx="125">
                  <c:v>3.7977631826830782E-2</c:v>
                </c:pt>
                <c:pt idx="126">
                  <c:v>3.7441051333073405E-2</c:v>
                </c:pt>
                <c:pt idx="127">
                  <c:v>3.7338835404239878E-2</c:v>
                </c:pt>
                <c:pt idx="128">
                  <c:v>3.6381685700000999E-2</c:v>
                </c:pt>
                <c:pt idx="129">
                  <c:v>3.614119736990995E-2</c:v>
                </c:pt>
                <c:pt idx="130">
                  <c:v>3.6122995864010798E-2</c:v>
                </c:pt>
                <c:pt idx="131">
                  <c:v>3.5888050434538243E-2</c:v>
                </c:pt>
                <c:pt idx="132">
                  <c:v>3.5375904696204996E-2</c:v>
                </c:pt>
                <c:pt idx="133">
                  <c:v>3.5517994780216444E-2</c:v>
                </c:pt>
                <c:pt idx="134">
                  <c:v>3.5416185826687263E-2</c:v>
                </c:pt>
                <c:pt idx="135">
                  <c:v>3.4623765626279779E-2</c:v>
                </c:pt>
                <c:pt idx="136">
                  <c:v>3.6073496489092749E-2</c:v>
                </c:pt>
                <c:pt idx="137">
                  <c:v>3.6585590493492859E-2</c:v>
                </c:pt>
                <c:pt idx="138">
                  <c:v>3.6678044451198044E-2</c:v>
                </c:pt>
                <c:pt idx="139">
                  <c:v>3.6843100140130147E-2</c:v>
                </c:pt>
                <c:pt idx="140">
                  <c:v>3.5996747158907549E-2</c:v>
                </c:pt>
                <c:pt idx="141">
                  <c:v>3.5062715710884929E-2</c:v>
                </c:pt>
                <c:pt idx="142">
                  <c:v>3.4618314657968163E-2</c:v>
                </c:pt>
                <c:pt idx="143">
                  <c:v>3.4194129751252689E-2</c:v>
                </c:pt>
                <c:pt idx="144">
                  <c:v>3.3520056381364016E-2</c:v>
                </c:pt>
                <c:pt idx="145">
                  <c:v>3.2707281815461453E-2</c:v>
                </c:pt>
                <c:pt idx="146">
                  <c:v>3.1846238127934745E-2</c:v>
                </c:pt>
                <c:pt idx="147">
                  <c:v>3.1381778228560142E-2</c:v>
                </c:pt>
                <c:pt idx="148">
                  <c:v>3.0359074052073165E-2</c:v>
                </c:pt>
                <c:pt idx="149">
                  <c:v>2.9517256756322885E-2</c:v>
                </c:pt>
                <c:pt idx="150">
                  <c:v>3.0048649664171423E-2</c:v>
                </c:pt>
                <c:pt idx="151">
                  <c:v>2.9430210290407599E-2</c:v>
                </c:pt>
                <c:pt idx="152">
                  <c:v>2.8905560262941776E-2</c:v>
                </c:pt>
                <c:pt idx="153">
                  <c:v>2.8590241176051023E-2</c:v>
                </c:pt>
                <c:pt idx="154">
                  <c:v>2.7385387012523799E-2</c:v>
                </c:pt>
                <c:pt idx="155">
                  <c:v>2.6665982464831206E-2</c:v>
                </c:pt>
                <c:pt idx="156">
                  <c:v>2.708632375412301E-2</c:v>
                </c:pt>
                <c:pt idx="157">
                  <c:v>2.7105020223204379E-2</c:v>
                </c:pt>
                <c:pt idx="158">
                  <c:v>2.6583631304232025E-2</c:v>
                </c:pt>
                <c:pt idx="159">
                  <c:v>2.5284890429571494E-2</c:v>
                </c:pt>
                <c:pt idx="160">
                  <c:v>2.5253142333523382E-2</c:v>
                </c:pt>
                <c:pt idx="161">
                  <c:v>2.5148592373237078E-2</c:v>
                </c:pt>
                <c:pt idx="162">
                  <c:v>2.5102142566529206E-2</c:v>
                </c:pt>
                <c:pt idx="163">
                  <c:v>2.4799483566896319E-2</c:v>
                </c:pt>
                <c:pt idx="164">
                  <c:v>2.5258913959620433E-2</c:v>
                </c:pt>
                <c:pt idx="165">
                  <c:v>2.4099611344711391E-2</c:v>
                </c:pt>
                <c:pt idx="166">
                  <c:v>2.4716765143539599E-2</c:v>
                </c:pt>
                <c:pt idx="167">
                  <c:v>2.4023583795236503E-2</c:v>
                </c:pt>
                <c:pt idx="168">
                  <c:v>2.4344668757864341E-2</c:v>
                </c:pt>
                <c:pt idx="169">
                  <c:v>2.476994190769588E-2</c:v>
                </c:pt>
                <c:pt idx="170">
                  <c:v>2.4291668073179729E-2</c:v>
                </c:pt>
                <c:pt idx="171">
                  <c:v>2.4764665034629818E-2</c:v>
                </c:pt>
                <c:pt idx="172">
                  <c:v>2.476208409396552E-2</c:v>
                </c:pt>
                <c:pt idx="173">
                  <c:v>2.4270029682365912E-2</c:v>
                </c:pt>
                <c:pt idx="174">
                  <c:v>2.6464937082375295E-2</c:v>
                </c:pt>
                <c:pt idx="175">
                  <c:v>2.5568293144827559E-2</c:v>
                </c:pt>
                <c:pt idx="176">
                  <c:v>2.5332603198812587E-2</c:v>
                </c:pt>
                <c:pt idx="177">
                  <c:v>2.5617013482589934E-2</c:v>
                </c:pt>
                <c:pt idx="178">
                  <c:v>2.5471572759254268E-2</c:v>
                </c:pt>
                <c:pt idx="179">
                  <c:v>2.4717078305609874E-2</c:v>
                </c:pt>
                <c:pt idx="180">
                  <c:v>2.536544811542063E-2</c:v>
                </c:pt>
                <c:pt idx="181">
                  <c:v>2.6076756645179833E-2</c:v>
                </c:pt>
                <c:pt idx="182">
                  <c:v>2.6086304382454184E-2</c:v>
                </c:pt>
                <c:pt idx="183">
                  <c:v>2.7121665964882968E-2</c:v>
                </c:pt>
                <c:pt idx="184">
                  <c:v>2.7963531084726156E-2</c:v>
                </c:pt>
                <c:pt idx="185">
                  <c:v>2.9373769696769303E-2</c:v>
                </c:pt>
                <c:pt idx="186">
                  <c:v>2.959929625472002E-2</c:v>
                </c:pt>
                <c:pt idx="187">
                  <c:v>2.5462789866994573E-2</c:v>
                </c:pt>
                <c:pt idx="188">
                  <c:v>2.574439098856085E-2</c:v>
                </c:pt>
                <c:pt idx="189">
                  <c:v>2.6102148594018271E-2</c:v>
                </c:pt>
                <c:pt idx="190">
                  <c:v>2.5506040487895065E-2</c:v>
                </c:pt>
                <c:pt idx="191">
                  <c:v>2.5600256473106375E-2</c:v>
                </c:pt>
                <c:pt idx="192">
                  <c:v>2.4275896338812553E-2</c:v>
                </c:pt>
                <c:pt idx="193">
                  <c:v>2.3487322067119898E-2</c:v>
                </c:pt>
                <c:pt idx="194">
                  <c:v>2.316441583523976E-2</c:v>
                </c:pt>
                <c:pt idx="195">
                  <c:v>2.3601515569514842E-2</c:v>
                </c:pt>
                <c:pt idx="196">
                  <c:v>2.3914064051778539E-2</c:v>
                </c:pt>
                <c:pt idx="197">
                  <c:v>2.3792743585294929E-2</c:v>
                </c:pt>
                <c:pt idx="198">
                  <c:v>2.4375124345107135E-2</c:v>
                </c:pt>
                <c:pt idx="199">
                  <c:v>2.5061370466860744E-2</c:v>
                </c:pt>
                <c:pt idx="200">
                  <c:v>2.5139832485024272E-2</c:v>
                </c:pt>
                <c:pt idx="201">
                  <c:v>2.4383438489131271E-2</c:v>
                </c:pt>
                <c:pt idx="202">
                  <c:v>2.481193689037986E-2</c:v>
                </c:pt>
                <c:pt idx="203">
                  <c:v>2.4338130971319316E-2</c:v>
                </c:pt>
                <c:pt idx="204">
                  <c:v>2.3630889246051501E-2</c:v>
                </c:pt>
                <c:pt idx="205">
                  <c:v>2.414909706647328E-2</c:v>
                </c:pt>
                <c:pt idx="206">
                  <c:v>2.3519755318509139E-2</c:v>
                </c:pt>
                <c:pt idx="207">
                  <c:v>2.3812513116636458E-2</c:v>
                </c:pt>
                <c:pt idx="208">
                  <c:v>2.3502655738631084E-2</c:v>
                </c:pt>
                <c:pt idx="209">
                  <c:v>2.3043141411089874E-2</c:v>
                </c:pt>
                <c:pt idx="210">
                  <c:v>2.2662979155664953E-2</c:v>
                </c:pt>
                <c:pt idx="211">
                  <c:v>2.1116603844001158E-2</c:v>
                </c:pt>
                <c:pt idx="212">
                  <c:v>2.0254587305990945E-2</c:v>
                </c:pt>
                <c:pt idx="213">
                  <c:v>2.0662359627815263E-2</c:v>
                </c:pt>
                <c:pt idx="214">
                  <c:v>1.7945103476691981E-2</c:v>
                </c:pt>
                <c:pt idx="215">
                  <c:v>1.8416939302889235E-2</c:v>
                </c:pt>
                <c:pt idx="216">
                  <c:v>1.7734472023106074E-2</c:v>
                </c:pt>
                <c:pt idx="217">
                  <c:v>1.7581403716795618E-2</c:v>
                </c:pt>
                <c:pt idx="218">
                  <c:v>1.7481715928556962E-2</c:v>
                </c:pt>
                <c:pt idx="219">
                  <c:v>1.7945930308778557E-2</c:v>
                </c:pt>
                <c:pt idx="220">
                  <c:v>1.7327903833616265E-2</c:v>
                </c:pt>
                <c:pt idx="221">
                  <c:v>1.6556838026017262E-2</c:v>
                </c:pt>
                <c:pt idx="222">
                  <c:v>1.6881349715037963E-2</c:v>
                </c:pt>
                <c:pt idx="223">
                  <c:v>1.5965990384418483E-2</c:v>
                </c:pt>
                <c:pt idx="224">
                  <c:v>1.5735906261978627E-2</c:v>
                </c:pt>
                <c:pt idx="225">
                  <c:v>1.45071836573758E-2</c:v>
                </c:pt>
                <c:pt idx="226">
                  <c:v>1.4265300603540254E-2</c:v>
                </c:pt>
                <c:pt idx="227">
                  <c:v>1.7922811205657529E-2</c:v>
                </c:pt>
                <c:pt idx="228">
                  <c:v>1.8060593144026083E-2</c:v>
                </c:pt>
                <c:pt idx="229">
                  <c:v>1.7476984857734745E-2</c:v>
                </c:pt>
                <c:pt idx="230">
                  <c:v>1.7411720218494464E-2</c:v>
                </c:pt>
                <c:pt idx="231">
                  <c:v>1.7374301661565728E-2</c:v>
                </c:pt>
                <c:pt idx="232">
                  <c:v>1.7287141431247655E-2</c:v>
                </c:pt>
                <c:pt idx="233">
                  <c:v>1.7080102575837586E-2</c:v>
                </c:pt>
                <c:pt idx="234">
                  <c:v>1.7704784823296515E-2</c:v>
                </c:pt>
                <c:pt idx="235">
                  <c:v>1.7236157457878987E-2</c:v>
                </c:pt>
                <c:pt idx="236">
                  <c:v>1.7305063346424454E-2</c:v>
                </c:pt>
                <c:pt idx="237">
                  <c:v>1.8856673185514872E-2</c:v>
                </c:pt>
              </c:numCache>
            </c:numRef>
          </c:val>
          <c:smooth val="0"/>
          <c:extLst>
            <c:ext xmlns:c16="http://schemas.microsoft.com/office/drawing/2014/chart" uri="{C3380CC4-5D6E-409C-BE32-E72D297353CC}">
              <c16:uniqueId val="{00000001-1A2B-41D3-8EFB-90D4FD904B80}"/>
            </c:ext>
          </c:extLst>
        </c:ser>
        <c:dLbls>
          <c:showLegendKey val="0"/>
          <c:showVal val="0"/>
          <c:showCatName val="0"/>
          <c:showSerName val="0"/>
          <c:showPercent val="0"/>
          <c:showBubbleSize val="0"/>
        </c:dLbls>
        <c:marker val="1"/>
        <c:smooth val="0"/>
        <c:axId val="1976870255"/>
        <c:axId val="1976871087"/>
      </c:lineChart>
      <c:dateAx>
        <c:axId val="123691567"/>
        <c:scaling>
          <c:orientation val="minMax"/>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23692399"/>
        <c:crosses val="autoZero"/>
        <c:auto val="1"/>
        <c:lblOffset val="100"/>
        <c:baseTimeUnit val="months"/>
        <c:majorUnit val="36"/>
        <c:majorTimeUnit val="months"/>
      </c:dateAx>
      <c:valAx>
        <c:axId val="123692399"/>
        <c:scaling>
          <c:orientation val="minMax"/>
          <c:max val="3.1000000000000007E-2"/>
          <c:min val="4.000000000000001E-3"/>
        </c:scaling>
        <c:delete val="0"/>
        <c:axPos val="l"/>
        <c:majorGridlines>
          <c:spPr>
            <a:ln w="6350">
              <a:solidFill>
                <a:srgbClr val="000000">
                  <a:tint val="70000"/>
                </a:srgbClr>
              </a:solidFill>
              <a:prstDash val="solid"/>
            </a:ln>
          </c:spPr>
        </c:majorGridlines>
        <c:numFmt formatCode="0.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23691567"/>
        <c:crosses val="autoZero"/>
        <c:crossBetween val="between"/>
        <c:majorUnit val="3.0000000000000009E-3"/>
      </c:valAx>
      <c:valAx>
        <c:axId val="1976871087"/>
        <c:scaling>
          <c:orientation val="minMax"/>
        </c:scaling>
        <c:delete val="0"/>
        <c:axPos val="r"/>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976870255"/>
        <c:crosses val="max"/>
        <c:crossBetween val="between"/>
      </c:valAx>
      <c:dateAx>
        <c:axId val="1976870255"/>
        <c:scaling>
          <c:orientation val="minMax"/>
        </c:scaling>
        <c:delete val="1"/>
        <c:axPos val="b"/>
        <c:numFmt formatCode="m/d/yyyy" sourceLinked="1"/>
        <c:majorTickMark val="out"/>
        <c:minorTickMark val="none"/>
        <c:tickLblPos val="nextTo"/>
        <c:crossAx val="1976871087"/>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egendEntry>
        <c:idx val="0"/>
        <c:txPr>
          <a:bodyPr/>
          <a:lstStyle/>
          <a:p>
            <a:pPr>
              <a:defRPr>
                <a:latin typeface="+mn-lt"/>
                <a:ea typeface="+mn-ea"/>
              </a:defRPr>
            </a:pPr>
            <a:endParaRPr lang="en-US"/>
          </a:p>
        </c:txPr>
      </c:legendEntry>
      <c:legendEntry>
        <c:idx val="1"/>
        <c:txPr>
          <a:bodyPr/>
          <a:lstStyle/>
          <a:p>
            <a:pPr>
              <a:defRPr>
                <a:latin typeface="+mn-lt"/>
                <a:ea typeface="+mn-ea"/>
              </a:defRPr>
            </a:pPr>
            <a:endParaRPr lang="en-US"/>
          </a:p>
        </c:txPr>
      </c:legendEntry>
      <c:layout>
        <c:manualLayout>
          <c:xMode val="edge"/>
          <c:yMode val="edge"/>
          <c:x val="0"/>
          <c:y val="0.92614561779742222"/>
          <c:w val="0.99999997997738233"/>
          <c:h val="6.96552549597644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9.0472143484545287E-3"/>
          <c:y val="9.2380799341894262E-2"/>
          <c:w val="0.97257554245886191"/>
          <c:h val="0.89021497547643558"/>
        </c:manualLayout>
      </c:layout>
      <c:lineChart>
        <c:grouping val="standard"/>
        <c:varyColors val="0"/>
        <c:ser>
          <c:idx val="0"/>
          <c:order val="0"/>
          <c:tx>
            <c:strRef>
              <c:f>Sheet1!$B$1</c:f>
              <c:strCache>
                <c:ptCount val="1"/>
                <c:pt idx="0">
                  <c:v>Series 1</c:v>
                </c:pt>
              </c:strCache>
            </c:strRef>
          </c:tx>
          <c:spPr>
            <a:ln w="28575" cap="sq">
              <a:solidFill>
                <a:schemeClr val="dk2"/>
              </a:solidFill>
              <a:prstDash val="solid"/>
            </a:ln>
          </c:spPr>
          <c:marker>
            <c:symbol val="none"/>
          </c:marker>
          <c:cat>
            <c:numRef>
              <c:f>Sheet1!$A$2:$A$93</c:f>
              <c:numCache>
                <c:formatCode>m/d/yyyy</c:formatCode>
                <c:ptCount val="92"/>
                <c:pt idx="0">
                  <c:v>10958</c:v>
                </c:pt>
                <c:pt idx="1">
                  <c:v>11323</c:v>
                </c:pt>
                <c:pt idx="2">
                  <c:v>11688</c:v>
                </c:pt>
                <c:pt idx="3">
                  <c:v>12054</c:v>
                </c:pt>
                <c:pt idx="4">
                  <c:v>12419</c:v>
                </c:pt>
                <c:pt idx="5">
                  <c:v>12784</c:v>
                </c:pt>
                <c:pt idx="6">
                  <c:v>13149</c:v>
                </c:pt>
                <c:pt idx="7">
                  <c:v>13515</c:v>
                </c:pt>
                <c:pt idx="8">
                  <c:v>13880</c:v>
                </c:pt>
                <c:pt idx="9">
                  <c:v>14245</c:v>
                </c:pt>
                <c:pt idx="10">
                  <c:v>14610</c:v>
                </c:pt>
                <c:pt idx="11">
                  <c:v>14976</c:v>
                </c:pt>
                <c:pt idx="12">
                  <c:v>15341</c:v>
                </c:pt>
                <c:pt idx="13">
                  <c:v>15706</c:v>
                </c:pt>
                <c:pt idx="14">
                  <c:v>16071</c:v>
                </c:pt>
                <c:pt idx="15">
                  <c:v>16437</c:v>
                </c:pt>
                <c:pt idx="16">
                  <c:v>16802</c:v>
                </c:pt>
                <c:pt idx="17">
                  <c:v>17167</c:v>
                </c:pt>
                <c:pt idx="18">
                  <c:v>17532</c:v>
                </c:pt>
                <c:pt idx="19">
                  <c:v>17898</c:v>
                </c:pt>
                <c:pt idx="20">
                  <c:v>18263</c:v>
                </c:pt>
                <c:pt idx="21">
                  <c:v>18628</c:v>
                </c:pt>
                <c:pt idx="22">
                  <c:v>18993</c:v>
                </c:pt>
                <c:pt idx="23">
                  <c:v>19359</c:v>
                </c:pt>
                <c:pt idx="24">
                  <c:v>19724</c:v>
                </c:pt>
                <c:pt idx="25">
                  <c:v>20089</c:v>
                </c:pt>
                <c:pt idx="26">
                  <c:v>20454</c:v>
                </c:pt>
                <c:pt idx="27">
                  <c:v>20820</c:v>
                </c:pt>
                <c:pt idx="28">
                  <c:v>21185</c:v>
                </c:pt>
                <c:pt idx="29">
                  <c:v>21550</c:v>
                </c:pt>
                <c:pt idx="30">
                  <c:v>21915</c:v>
                </c:pt>
                <c:pt idx="31">
                  <c:v>22281</c:v>
                </c:pt>
                <c:pt idx="32">
                  <c:v>22646</c:v>
                </c:pt>
                <c:pt idx="33">
                  <c:v>23011</c:v>
                </c:pt>
                <c:pt idx="34">
                  <c:v>23376</c:v>
                </c:pt>
                <c:pt idx="35">
                  <c:v>23742</c:v>
                </c:pt>
                <c:pt idx="36">
                  <c:v>24107</c:v>
                </c:pt>
                <c:pt idx="37">
                  <c:v>24472</c:v>
                </c:pt>
                <c:pt idx="38">
                  <c:v>24837</c:v>
                </c:pt>
                <c:pt idx="39">
                  <c:v>25203</c:v>
                </c:pt>
                <c:pt idx="40">
                  <c:v>25568</c:v>
                </c:pt>
                <c:pt idx="41">
                  <c:v>25933</c:v>
                </c:pt>
                <c:pt idx="42">
                  <c:v>26298</c:v>
                </c:pt>
                <c:pt idx="43">
                  <c:v>26664</c:v>
                </c:pt>
                <c:pt idx="44">
                  <c:v>27029</c:v>
                </c:pt>
                <c:pt idx="45">
                  <c:v>27394</c:v>
                </c:pt>
                <c:pt idx="46">
                  <c:v>27759</c:v>
                </c:pt>
                <c:pt idx="47">
                  <c:v>28125</c:v>
                </c:pt>
                <c:pt idx="48">
                  <c:v>28490</c:v>
                </c:pt>
                <c:pt idx="49">
                  <c:v>28855</c:v>
                </c:pt>
                <c:pt idx="50">
                  <c:v>29220</c:v>
                </c:pt>
                <c:pt idx="51">
                  <c:v>29586</c:v>
                </c:pt>
                <c:pt idx="52">
                  <c:v>29951</c:v>
                </c:pt>
                <c:pt idx="53">
                  <c:v>30316</c:v>
                </c:pt>
                <c:pt idx="54">
                  <c:v>30681</c:v>
                </c:pt>
                <c:pt idx="55">
                  <c:v>31047</c:v>
                </c:pt>
                <c:pt idx="56">
                  <c:v>31412</c:v>
                </c:pt>
                <c:pt idx="57">
                  <c:v>31777</c:v>
                </c:pt>
                <c:pt idx="58">
                  <c:v>32142</c:v>
                </c:pt>
                <c:pt idx="59">
                  <c:v>32508</c:v>
                </c:pt>
                <c:pt idx="60">
                  <c:v>32873</c:v>
                </c:pt>
                <c:pt idx="61">
                  <c:v>33238</c:v>
                </c:pt>
                <c:pt idx="62">
                  <c:v>33603</c:v>
                </c:pt>
                <c:pt idx="63">
                  <c:v>33969</c:v>
                </c:pt>
                <c:pt idx="64">
                  <c:v>34334</c:v>
                </c:pt>
                <c:pt idx="65">
                  <c:v>34699</c:v>
                </c:pt>
                <c:pt idx="66">
                  <c:v>35064</c:v>
                </c:pt>
                <c:pt idx="67">
                  <c:v>35430</c:v>
                </c:pt>
                <c:pt idx="68">
                  <c:v>35795</c:v>
                </c:pt>
                <c:pt idx="69">
                  <c:v>36160</c:v>
                </c:pt>
                <c:pt idx="70">
                  <c:v>36525</c:v>
                </c:pt>
                <c:pt idx="71">
                  <c:v>36891</c:v>
                </c:pt>
                <c:pt idx="72">
                  <c:v>37256</c:v>
                </c:pt>
                <c:pt idx="73">
                  <c:v>37621</c:v>
                </c:pt>
                <c:pt idx="74">
                  <c:v>37986</c:v>
                </c:pt>
                <c:pt idx="75">
                  <c:v>38352</c:v>
                </c:pt>
                <c:pt idx="76">
                  <c:v>38717</c:v>
                </c:pt>
                <c:pt idx="77">
                  <c:v>39082</c:v>
                </c:pt>
                <c:pt idx="78">
                  <c:v>39447</c:v>
                </c:pt>
                <c:pt idx="79">
                  <c:v>39813</c:v>
                </c:pt>
                <c:pt idx="80">
                  <c:v>40178</c:v>
                </c:pt>
                <c:pt idx="81">
                  <c:v>40543</c:v>
                </c:pt>
                <c:pt idx="82">
                  <c:v>40908</c:v>
                </c:pt>
                <c:pt idx="83">
                  <c:v>41274</c:v>
                </c:pt>
                <c:pt idx="84">
                  <c:v>41639</c:v>
                </c:pt>
                <c:pt idx="85">
                  <c:v>42004</c:v>
                </c:pt>
                <c:pt idx="86">
                  <c:v>42369</c:v>
                </c:pt>
                <c:pt idx="87">
                  <c:v>42735</c:v>
                </c:pt>
                <c:pt idx="88">
                  <c:v>43100</c:v>
                </c:pt>
                <c:pt idx="89">
                  <c:v>43465</c:v>
                </c:pt>
                <c:pt idx="90">
                  <c:v>43830</c:v>
                </c:pt>
                <c:pt idx="91">
                  <c:v>44196</c:v>
                </c:pt>
              </c:numCache>
            </c:numRef>
          </c:cat>
          <c:val>
            <c:numRef>
              <c:f>Sheet1!$B$2:$B$93</c:f>
              <c:numCache>
                <c:formatCode>General</c:formatCode>
                <c:ptCount val="92"/>
                <c:pt idx="0">
                  <c:v>0.48599999999999999</c:v>
                </c:pt>
                <c:pt idx="1">
                  <c:v>0.499</c:v>
                </c:pt>
                <c:pt idx="2">
                  <c:v>0.51100000000000001</c:v>
                </c:pt>
                <c:pt idx="3">
                  <c:v>0.51500000000000001</c:v>
                </c:pt>
                <c:pt idx="4">
                  <c:v>0.51300000000000001</c:v>
                </c:pt>
                <c:pt idx="5">
                  <c:v>0.50800000000000001</c:v>
                </c:pt>
                <c:pt idx="6">
                  <c:v>0.49299999999999999</c:v>
                </c:pt>
                <c:pt idx="7">
                  <c:v>0.502</c:v>
                </c:pt>
                <c:pt idx="8">
                  <c:v>0.496</c:v>
                </c:pt>
                <c:pt idx="9">
                  <c:v>0.496</c:v>
                </c:pt>
                <c:pt idx="10">
                  <c:v>0.499</c:v>
                </c:pt>
                <c:pt idx="11">
                  <c:v>0.49</c:v>
                </c:pt>
                <c:pt idx="12">
                  <c:v>0.48100000000000004</c:v>
                </c:pt>
                <c:pt idx="13">
                  <c:v>0.49200000000000005</c:v>
                </c:pt>
                <c:pt idx="14">
                  <c:v>0.51600000000000001</c:v>
                </c:pt>
                <c:pt idx="15">
                  <c:v>0.52600000000000002</c:v>
                </c:pt>
                <c:pt idx="16">
                  <c:v>0.52400000000000002</c:v>
                </c:pt>
                <c:pt idx="17">
                  <c:v>0.495</c:v>
                </c:pt>
                <c:pt idx="18">
                  <c:v>0.499</c:v>
                </c:pt>
                <c:pt idx="19">
                  <c:v>0.49299999999999999</c:v>
                </c:pt>
                <c:pt idx="20">
                  <c:v>0.49700000000000005</c:v>
                </c:pt>
                <c:pt idx="21">
                  <c:v>0.49299999999999999</c:v>
                </c:pt>
                <c:pt idx="22">
                  <c:v>0.5</c:v>
                </c:pt>
                <c:pt idx="23">
                  <c:v>0.50900000000000001</c:v>
                </c:pt>
                <c:pt idx="24">
                  <c:v>0.51600000000000001</c:v>
                </c:pt>
                <c:pt idx="25">
                  <c:v>0.50900000000000001</c:v>
                </c:pt>
                <c:pt idx="26">
                  <c:v>0.501</c:v>
                </c:pt>
                <c:pt idx="27">
                  <c:v>0.50800000000000001</c:v>
                </c:pt>
                <c:pt idx="28">
                  <c:v>0.50600000000000001</c:v>
                </c:pt>
                <c:pt idx="29">
                  <c:v>0.502</c:v>
                </c:pt>
                <c:pt idx="30">
                  <c:v>0.498</c:v>
                </c:pt>
                <c:pt idx="31">
                  <c:v>0.502</c:v>
                </c:pt>
                <c:pt idx="32">
                  <c:v>0.498</c:v>
                </c:pt>
                <c:pt idx="33">
                  <c:v>0.496</c:v>
                </c:pt>
                <c:pt idx="34">
                  <c:v>0.49299999999999999</c:v>
                </c:pt>
                <c:pt idx="35">
                  <c:v>0.49399999999999999</c:v>
                </c:pt>
                <c:pt idx="36">
                  <c:v>0.49099999999999999</c:v>
                </c:pt>
                <c:pt idx="37">
                  <c:v>0.495</c:v>
                </c:pt>
                <c:pt idx="38">
                  <c:v>0.501</c:v>
                </c:pt>
                <c:pt idx="39">
                  <c:v>0.503</c:v>
                </c:pt>
                <c:pt idx="40">
                  <c:v>0.51</c:v>
                </c:pt>
                <c:pt idx="41">
                  <c:v>0.51600000000000001</c:v>
                </c:pt>
                <c:pt idx="42">
                  <c:v>0.50600000000000001</c:v>
                </c:pt>
                <c:pt idx="43">
                  <c:v>0.502</c:v>
                </c:pt>
                <c:pt idx="44">
                  <c:v>0.499</c:v>
                </c:pt>
                <c:pt idx="45">
                  <c:v>0.502</c:v>
                </c:pt>
                <c:pt idx="46">
                  <c:v>0.48700000000000004</c:v>
                </c:pt>
                <c:pt idx="47">
                  <c:v>0.48599999999999999</c:v>
                </c:pt>
                <c:pt idx="48">
                  <c:v>0.48200000000000004</c:v>
                </c:pt>
                <c:pt idx="49">
                  <c:v>0.48100000000000004</c:v>
                </c:pt>
                <c:pt idx="50">
                  <c:v>0.48499999999999999</c:v>
                </c:pt>
                <c:pt idx="51">
                  <c:v>0.48799999999999999</c:v>
                </c:pt>
                <c:pt idx="52">
                  <c:v>0.47700000000000004</c:v>
                </c:pt>
                <c:pt idx="53">
                  <c:v>0.47600000000000003</c:v>
                </c:pt>
                <c:pt idx="54">
                  <c:v>0.46899999999999997</c:v>
                </c:pt>
                <c:pt idx="55">
                  <c:v>0.46200000000000002</c:v>
                </c:pt>
                <c:pt idx="56">
                  <c:v>0.46299999999999997</c:v>
                </c:pt>
                <c:pt idx="57">
                  <c:v>0.46799999999999997</c:v>
                </c:pt>
                <c:pt idx="58">
                  <c:v>0.46899999999999997</c:v>
                </c:pt>
                <c:pt idx="59">
                  <c:v>0.46600000000000003</c:v>
                </c:pt>
                <c:pt idx="60">
                  <c:v>0.46399999999999997</c:v>
                </c:pt>
                <c:pt idx="61">
                  <c:v>0.46799999999999997</c:v>
                </c:pt>
                <c:pt idx="62">
                  <c:v>0.46399999999999997</c:v>
                </c:pt>
                <c:pt idx="63">
                  <c:v>0.46399999999999997</c:v>
                </c:pt>
                <c:pt idx="64">
                  <c:v>0.46</c:v>
                </c:pt>
                <c:pt idx="65">
                  <c:v>0.45299999999999996</c:v>
                </c:pt>
                <c:pt idx="66">
                  <c:v>0.45299999999999996</c:v>
                </c:pt>
                <c:pt idx="67">
                  <c:v>0.45200000000000001</c:v>
                </c:pt>
                <c:pt idx="68">
                  <c:v>0.45299999999999996</c:v>
                </c:pt>
                <c:pt idx="69">
                  <c:v>0.45899999999999996</c:v>
                </c:pt>
                <c:pt idx="70">
                  <c:v>0.46200000000000002</c:v>
                </c:pt>
                <c:pt idx="71">
                  <c:v>0.46700000000000003</c:v>
                </c:pt>
                <c:pt idx="72">
                  <c:v>0.46399999999999997</c:v>
                </c:pt>
                <c:pt idx="73">
                  <c:v>0.45500000000000002</c:v>
                </c:pt>
                <c:pt idx="74">
                  <c:v>0.44799999999999995</c:v>
                </c:pt>
                <c:pt idx="75">
                  <c:v>0.44400000000000001</c:v>
                </c:pt>
                <c:pt idx="76">
                  <c:v>0.436</c:v>
                </c:pt>
                <c:pt idx="77">
                  <c:v>0.433</c:v>
                </c:pt>
                <c:pt idx="78">
                  <c:v>0.44299999999999995</c:v>
                </c:pt>
                <c:pt idx="79">
                  <c:v>0.44900000000000001</c:v>
                </c:pt>
                <c:pt idx="80">
                  <c:v>0.43799999999999994</c:v>
                </c:pt>
                <c:pt idx="81">
                  <c:v>0.42599999999999999</c:v>
                </c:pt>
                <c:pt idx="82">
                  <c:v>0.42499999999999999</c:v>
                </c:pt>
                <c:pt idx="83">
                  <c:v>0.42200000000000004</c:v>
                </c:pt>
                <c:pt idx="84">
                  <c:v>0.42</c:v>
                </c:pt>
                <c:pt idx="85">
                  <c:v>0.42</c:v>
                </c:pt>
                <c:pt idx="86">
                  <c:v>0.42700000000000005</c:v>
                </c:pt>
                <c:pt idx="87">
                  <c:v>0.43099999999999999</c:v>
                </c:pt>
                <c:pt idx="88">
                  <c:v>0.433</c:v>
                </c:pt>
                <c:pt idx="89">
                  <c:v>0.43099999999999999</c:v>
                </c:pt>
                <c:pt idx="90">
                  <c:v>0.435</c:v>
                </c:pt>
                <c:pt idx="91">
                  <c:v>0.44900000000000001</c:v>
                </c:pt>
              </c:numCache>
            </c:numRef>
          </c:val>
          <c:smooth val="0"/>
          <c:extLst>
            <c:ext xmlns:c16="http://schemas.microsoft.com/office/drawing/2014/chart" uri="{C3380CC4-5D6E-409C-BE32-E72D297353CC}">
              <c16:uniqueId val="{00000000-790A-41F2-9E2F-287E2D72D157}"/>
            </c:ext>
          </c:extLst>
        </c:ser>
        <c:dLbls>
          <c:showLegendKey val="0"/>
          <c:showVal val="0"/>
          <c:showCatName val="0"/>
          <c:showSerName val="0"/>
          <c:showPercent val="0"/>
          <c:showBubbleSize val="0"/>
        </c:dLbls>
        <c:smooth val="0"/>
        <c:axId val="2078795167"/>
        <c:axId val="2078805983"/>
      </c:lineChart>
      <c:dateAx>
        <c:axId val="2078795167"/>
        <c:scaling>
          <c:orientation val="minMax"/>
          <c:min val="10594"/>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2078805983"/>
        <c:crossesAt val="0.47800000000000004"/>
        <c:auto val="1"/>
        <c:lblOffset val="100"/>
        <c:baseTimeUnit val="years"/>
        <c:majorUnit val="5"/>
        <c:majorTimeUnit val="years"/>
      </c:dateAx>
      <c:valAx>
        <c:axId val="2078805983"/>
        <c:scaling>
          <c:orientation val="minMax"/>
          <c:min val="0.42000000000000004"/>
        </c:scaling>
        <c:delete val="0"/>
        <c:axPos val="l"/>
        <c:majorGridlines>
          <c:spPr>
            <a:ln w="6350">
              <a:solidFill>
                <a:srgbClr val="000000">
                  <a:tint val="70000"/>
                </a:srgbClr>
              </a:solidFill>
              <a:prstDash val="solid"/>
            </a:ln>
          </c:spPr>
        </c:majorGridlines>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2078795167"/>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71443857048317E-2"/>
          <c:y val="8.5441658913160079E-2"/>
          <c:w val="0.8618791349153373"/>
          <c:h val="0.68848758017191947"/>
        </c:manualLayout>
      </c:layout>
      <c:lineChart>
        <c:grouping val="standard"/>
        <c:varyColors val="0"/>
        <c:ser>
          <c:idx val="0"/>
          <c:order val="0"/>
          <c:tx>
            <c:strRef>
              <c:f>Sheet1!$B$1</c:f>
              <c:strCache>
                <c:ptCount val="1"/>
                <c:pt idx="0">
                  <c:v>KOF Index of Globalization (LHS)</c:v>
                </c:pt>
              </c:strCache>
            </c:strRef>
          </c:tx>
          <c:spPr>
            <a:ln w="28575" cap="sq">
              <a:solidFill>
                <a:schemeClr val="accent1"/>
              </a:solidFill>
              <a:prstDash val="solid"/>
            </a:ln>
          </c:spPr>
          <c:marker>
            <c:symbol val="none"/>
          </c:marker>
          <c:cat>
            <c:numRef>
              <c:f>Sheet1!$A$2:$A$41</c:f>
              <c:numCache>
                <c:formatCode>yyyy</c:formatCode>
                <c:ptCount val="40"/>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numCache>
            </c:numRef>
          </c:cat>
          <c:val>
            <c:numRef>
              <c:f>Sheet1!$B$2:$B$41</c:f>
              <c:numCache>
                <c:formatCode>0</c:formatCode>
                <c:ptCount val="40"/>
                <c:pt idx="0">
                  <c:v>41.694587707519531</c:v>
                </c:pt>
                <c:pt idx="1">
                  <c:v>41.993488311767578</c:v>
                </c:pt>
                <c:pt idx="2">
                  <c:v>41.972305297851563</c:v>
                </c:pt>
                <c:pt idx="3">
                  <c:v>42.262870788574219</c:v>
                </c:pt>
                <c:pt idx="4">
                  <c:v>42.290554046630859</c:v>
                </c:pt>
                <c:pt idx="5">
                  <c:v>42.746791839599609</c:v>
                </c:pt>
                <c:pt idx="6">
                  <c:v>42.751022338867188</c:v>
                </c:pt>
                <c:pt idx="7">
                  <c:v>42.644916534423828</c:v>
                </c:pt>
                <c:pt idx="8">
                  <c:v>42.686134338378906</c:v>
                </c:pt>
                <c:pt idx="9">
                  <c:v>42.979736328125</c:v>
                </c:pt>
                <c:pt idx="10">
                  <c:v>43.336097717285156</c:v>
                </c:pt>
                <c:pt idx="11">
                  <c:v>43.322212219238281</c:v>
                </c:pt>
                <c:pt idx="12">
                  <c:v>44.356826782226563</c:v>
                </c:pt>
                <c:pt idx="13">
                  <c:v>45.579257965087891</c:v>
                </c:pt>
                <c:pt idx="14">
                  <c:v>46.596065521240234</c:v>
                </c:pt>
                <c:pt idx="15">
                  <c:v>47.779636383056641</c:v>
                </c:pt>
                <c:pt idx="16">
                  <c:v>48.002758026123047</c:v>
                </c:pt>
                <c:pt idx="17">
                  <c:v>48.990699768066406</c:v>
                </c:pt>
                <c:pt idx="18">
                  <c:v>49.950614929199219</c:v>
                </c:pt>
                <c:pt idx="19">
                  <c:v>50.977954864501953</c:v>
                </c:pt>
                <c:pt idx="20">
                  <c:v>52.149200439453125</c:v>
                </c:pt>
                <c:pt idx="21">
                  <c:v>52.940544128417969</c:v>
                </c:pt>
                <c:pt idx="22">
                  <c:v>52.813766479492188</c:v>
                </c:pt>
                <c:pt idx="23">
                  <c:v>53.823806762695313</c:v>
                </c:pt>
                <c:pt idx="24">
                  <c:v>54.860260009765625</c:v>
                </c:pt>
                <c:pt idx="25">
                  <c:v>55.770645141601563</c:v>
                </c:pt>
                <c:pt idx="26">
                  <c:v>56.955757141113281</c:v>
                </c:pt>
                <c:pt idx="27">
                  <c:v>58.296478271484375</c:v>
                </c:pt>
                <c:pt idx="28">
                  <c:v>58.775493621826172</c:v>
                </c:pt>
                <c:pt idx="29">
                  <c:v>59.057712554931641</c:v>
                </c:pt>
                <c:pt idx="30">
                  <c:v>59.642566680908203</c:v>
                </c:pt>
                <c:pt idx="31">
                  <c:v>60.038223266601563</c:v>
                </c:pt>
                <c:pt idx="32">
                  <c:v>60.509284973144531</c:v>
                </c:pt>
                <c:pt idx="33">
                  <c:v>60.800827026367188</c:v>
                </c:pt>
                <c:pt idx="34">
                  <c:v>61.255840301513672</c:v>
                </c:pt>
                <c:pt idx="35">
                  <c:v>61.238193511962891</c:v>
                </c:pt>
                <c:pt idx="36">
                  <c:v>61.455738067626953</c:v>
                </c:pt>
                <c:pt idx="37">
                  <c:v>61.756477355957031</c:v>
                </c:pt>
                <c:pt idx="38">
                  <c:v>61.823688507080078</c:v>
                </c:pt>
              </c:numCache>
            </c:numRef>
          </c:val>
          <c:smooth val="0"/>
          <c:extLst>
            <c:ext xmlns:c16="http://schemas.microsoft.com/office/drawing/2014/chart" uri="{C3380CC4-5D6E-409C-BE32-E72D297353CC}">
              <c16:uniqueId val="{00000000-4F37-4E0B-A318-AC387699717F}"/>
            </c:ext>
          </c:extLst>
        </c:ser>
        <c:dLbls>
          <c:showLegendKey val="0"/>
          <c:showVal val="0"/>
          <c:showCatName val="0"/>
          <c:showSerName val="0"/>
          <c:showPercent val="0"/>
          <c:showBubbleSize val="0"/>
        </c:dLbls>
        <c:marker val="1"/>
        <c:smooth val="0"/>
        <c:axId val="447125344"/>
        <c:axId val="447124512"/>
      </c:lineChart>
      <c:lineChart>
        <c:grouping val="standard"/>
        <c:varyColors val="0"/>
        <c:ser>
          <c:idx val="1"/>
          <c:order val="1"/>
          <c:tx>
            <c:strRef>
              <c:f>Sheet1!$C$1</c:f>
              <c:strCache>
                <c:ptCount val="1"/>
                <c:pt idx="0">
                  <c:v>OECD G7 Inflation Rate (RHS)</c:v>
                </c:pt>
              </c:strCache>
            </c:strRef>
          </c:tx>
          <c:spPr>
            <a:ln w="28575" cap="sq">
              <a:solidFill>
                <a:schemeClr val="accent2"/>
              </a:solidFill>
              <a:prstDash val="solid"/>
            </a:ln>
          </c:spPr>
          <c:marker>
            <c:symbol val="none"/>
          </c:marker>
          <c:cat>
            <c:numRef>
              <c:f>Sheet1!$A$2:$A$41</c:f>
              <c:numCache>
                <c:formatCode>yyyy</c:formatCode>
                <c:ptCount val="40"/>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numCache>
            </c:numRef>
          </c:cat>
          <c:val>
            <c:numRef>
              <c:f>Sheet1!$C$2:$C$41</c:f>
              <c:numCache>
                <c:formatCode>General</c:formatCode>
                <c:ptCount val="40"/>
                <c:pt idx="0">
                  <c:v>9.5429999999999987E-2</c:v>
                </c:pt>
                <c:pt idx="1">
                  <c:v>9.3539999999999998E-2</c:v>
                </c:pt>
                <c:pt idx="2">
                  <c:v>8.8550000000000004E-2</c:v>
                </c:pt>
                <c:pt idx="3">
                  <c:v>7.8460000000000002E-2</c:v>
                </c:pt>
                <c:pt idx="4">
                  <c:v>6.132E-2</c:v>
                </c:pt>
                <c:pt idx="5">
                  <c:v>4.5060000000000003E-2</c:v>
                </c:pt>
                <c:pt idx="6">
                  <c:v>3.644E-2</c:v>
                </c:pt>
                <c:pt idx="7">
                  <c:v>3.3660000000000002E-2</c:v>
                </c:pt>
                <c:pt idx="8">
                  <c:v>3.3090000000000001E-2</c:v>
                </c:pt>
                <c:pt idx="9">
                  <c:v>3.4889999999999997E-2</c:v>
                </c:pt>
                <c:pt idx="10">
                  <c:v>3.9719999999999998E-2</c:v>
                </c:pt>
                <c:pt idx="11">
                  <c:v>4.0379999999999999E-2</c:v>
                </c:pt>
                <c:pt idx="12">
                  <c:v>3.959E-2</c:v>
                </c:pt>
                <c:pt idx="13">
                  <c:v>3.5439999999999999E-2</c:v>
                </c:pt>
                <c:pt idx="14">
                  <c:v>3.04E-2</c:v>
                </c:pt>
                <c:pt idx="15">
                  <c:v>2.6160000000000003E-2</c:v>
                </c:pt>
                <c:pt idx="16">
                  <c:v>2.3809999999999998E-2</c:v>
                </c:pt>
                <c:pt idx="17">
                  <c:v>2.07E-2</c:v>
                </c:pt>
                <c:pt idx="18">
                  <c:v>1.9140000000000001E-2</c:v>
                </c:pt>
                <c:pt idx="19">
                  <c:v>1.9050000000000001E-2</c:v>
                </c:pt>
                <c:pt idx="20">
                  <c:v>1.8600000000000002E-2</c:v>
                </c:pt>
                <c:pt idx="21">
                  <c:v>1.7170000000000001E-2</c:v>
                </c:pt>
                <c:pt idx="22">
                  <c:v>1.8110000000000001E-2</c:v>
                </c:pt>
                <c:pt idx="23">
                  <c:v>1.9230000000000001E-2</c:v>
                </c:pt>
                <c:pt idx="24">
                  <c:v>1.9459999999999998E-2</c:v>
                </c:pt>
                <c:pt idx="25">
                  <c:v>2.0099999999999996E-2</c:v>
                </c:pt>
                <c:pt idx="26">
                  <c:v>2.1860000000000001E-2</c:v>
                </c:pt>
                <c:pt idx="27">
                  <c:v>2.477E-2</c:v>
                </c:pt>
                <c:pt idx="28">
                  <c:v>2.0419999999999997E-2</c:v>
                </c:pt>
                <c:pt idx="29">
                  <c:v>1.8280000000000001E-2</c:v>
                </c:pt>
                <c:pt idx="30">
                  <c:v>1.856E-2</c:v>
                </c:pt>
                <c:pt idx="31">
                  <c:v>1.7819999999999999E-2</c:v>
                </c:pt>
                <c:pt idx="32">
                  <c:v>1.3950000000000001E-2</c:v>
                </c:pt>
                <c:pt idx="33">
                  <c:v>1.7299999999999999E-2</c:v>
                </c:pt>
                <c:pt idx="34">
                  <c:v>1.52E-2</c:v>
                </c:pt>
                <c:pt idx="35">
                  <c:v>1.179E-2</c:v>
                </c:pt>
                <c:pt idx="36">
                  <c:v>1.1599999999999999E-2</c:v>
                </c:pt>
                <c:pt idx="37">
                  <c:v>1.316E-2</c:v>
                </c:pt>
                <c:pt idx="38">
                  <c:v>1.3089999999999999E-2</c:v>
                </c:pt>
                <c:pt idx="39">
                  <c:v>1.4239999999999999E-2</c:v>
                </c:pt>
              </c:numCache>
            </c:numRef>
          </c:val>
          <c:smooth val="0"/>
          <c:extLst>
            <c:ext xmlns:c16="http://schemas.microsoft.com/office/drawing/2014/chart" uri="{C3380CC4-5D6E-409C-BE32-E72D297353CC}">
              <c16:uniqueId val="{00000001-4F37-4E0B-A318-AC387699717F}"/>
            </c:ext>
          </c:extLst>
        </c:ser>
        <c:dLbls>
          <c:showLegendKey val="0"/>
          <c:showVal val="0"/>
          <c:showCatName val="0"/>
          <c:showSerName val="0"/>
          <c:showPercent val="0"/>
          <c:showBubbleSize val="0"/>
        </c:dLbls>
        <c:marker val="1"/>
        <c:smooth val="0"/>
        <c:axId val="554288896"/>
        <c:axId val="554289728"/>
      </c:lineChart>
      <c:dateAx>
        <c:axId val="447125344"/>
        <c:scaling>
          <c:orientation val="minMax"/>
        </c:scaling>
        <c:delete val="0"/>
        <c:axPos val="b"/>
        <c:numFmt formatCode="yyyy" sourceLinked="1"/>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447124512"/>
        <c:crosses val="autoZero"/>
        <c:auto val="1"/>
        <c:lblOffset val="100"/>
        <c:baseTimeUnit val="years"/>
      </c:dateAx>
      <c:valAx>
        <c:axId val="447124512"/>
        <c:scaling>
          <c:orientation val="minMax"/>
          <c:min val="40"/>
        </c:scaling>
        <c:delete val="0"/>
        <c:axPos val="l"/>
        <c:majorGridlines>
          <c:spPr>
            <a:ln w="6350">
              <a:solidFill>
                <a:srgbClr val="000000">
                  <a:tint val="70000"/>
                </a:srgbClr>
              </a:solidFill>
              <a:prstDash val="solid"/>
            </a:ln>
          </c:spPr>
        </c:majorGridlines>
        <c:numFmt formatCode="0" sourceLinked="1"/>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447125344"/>
        <c:crosses val="autoZero"/>
        <c:crossBetween val="between"/>
      </c:valAx>
      <c:valAx>
        <c:axId val="554289728"/>
        <c:scaling>
          <c:orientation val="minMax"/>
        </c:scaling>
        <c:delete val="0"/>
        <c:axPos val="r"/>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554288896"/>
        <c:crosses val="max"/>
        <c:crossBetween val="between"/>
      </c:valAx>
      <c:dateAx>
        <c:axId val="554288896"/>
        <c:scaling>
          <c:orientation val="minMax"/>
        </c:scaling>
        <c:delete val="1"/>
        <c:axPos val="b"/>
        <c:numFmt formatCode="yyyy" sourceLinked="1"/>
        <c:majorTickMark val="out"/>
        <c:minorTickMark val="none"/>
        <c:tickLblPos val="nextTo"/>
        <c:crossAx val="554289728"/>
        <c:crosses val="autoZero"/>
        <c:auto val="1"/>
        <c:lblOffset val="100"/>
        <c:baseTimeUnit val="years"/>
      </c:dateAx>
      <c:spPr>
        <a:noFill/>
        <a:ln>
          <a:noFill/>
        </a:ln>
        <a:effectLst/>
        <a:extLst>
          <a:ext uri="{91240B29-F687-4F45-9708-019B960494DF}">
            <a14:hiddenLine xmlns:a14="http://schemas.microsoft.com/office/drawing/2010/main">
              <a:noFill/>
            </a14:hiddenLine>
          </a:ext>
        </a:extLst>
      </c:spPr>
    </c:plotArea>
    <c:legend>
      <c:legendPos val="b"/>
      <c:legendEntry>
        <c:idx val="0"/>
        <c:txPr>
          <a:bodyPr/>
          <a:lstStyle/>
          <a:p>
            <a:pPr>
              <a:defRPr>
                <a:latin typeface="+mn-lt"/>
                <a:ea typeface="+mn-ea"/>
              </a:defRPr>
            </a:pPr>
            <a:endParaRPr lang="en-US"/>
          </a:p>
        </c:txPr>
      </c:legendEntry>
      <c:legendEntry>
        <c:idx val="1"/>
        <c:txPr>
          <a:bodyPr/>
          <a:lstStyle/>
          <a:p>
            <a:pPr>
              <a:defRPr>
                <a:latin typeface="+mn-lt"/>
                <a:ea typeface="+mn-ea"/>
              </a:defRPr>
            </a:pPr>
            <a:endParaRPr lang="en-US"/>
          </a:p>
        </c:txPr>
      </c:legendEntry>
      <c:layout>
        <c:manualLayout>
          <c:xMode val="edge"/>
          <c:yMode val="edge"/>
          <c:x val="0"/>
          <c:y val="0.93034474504023557"/>
          <c:w val="0.99999997997738233"/>
          <c:h val="6.96552549597644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42935258092737"/>
          <c:y val="0.11372542604090899"/>
          <c:w val="0.67801509186351705"/>
          <c:h val="0.71879664049974701"/>
        </c:manualLayout>
      </c:layout>
      <c:lineChart>
        <c:grouping val="standard"/>
        <c:varyColors val="0"/>
        <c:ser>
          <c:idx val="0"/>
          <c:order val="0"/>
          <c:tx>
            <c:strRef>
              <c:f>Sheet1!$B$1</c:f>
              <c:strCache>
                <c:ptCount val="1"/>
                <c:pt idx="0">
                  <c:v>Series 1</c:v>
                </c:pt>
              </c:strCache>
            </c:strRef>
          </c:tx>
          <c:spPr>
            <a:ln w="28575" cap="sq">
              <a:solidFill>
                <a:schemeClr val="dk2"/>
              </a:solidFill>
              <a:prstDash val="solid"/>
            </a:ln>
          </c:spPr>
          <c:marker>
            <c:symbol val="none"/>
          </c:marker>
          <c:cat>
            <c:numRef>
              <c:f>Sheet1!$A$2:$A$186</c:f>
              <c:numCache>
                <c:formatCode>m/d/yyyy</c:formatCode>
                <c:ptCount val="185"/>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40025</c:v>
                </c:pt>
                <c:pt idx="31">
                  <c:v>40056</c:v>
                </c:pt>
                <c:pt idx="32">
                  <c:v>40086</c:v>
                </c:pt>
                <c:pt idx="33">
                  <c:v>40117</c:v>
                </c:pt>
                <c:pt idx="34">
                  <c:v>40147</c:v>
                </c:pt>
                <c:pt idx="35">
                  <c:v>40178</c:v>
                </c:pt>
                <c:pt idx="36">
                  <c:v>40209</c:v>
                </c:pt>
                <c:pt idx="37">
                  <c:v>40237</c:v>
                </c:pt>
                <c:pt idx="38">
                  <c:v>40268</c:v>
                </c:pt>
                <c:pt idx="39">
                  <c:v>40298</c:v>
                </c:pt>
                <c:pt idx="40">
                  <c:v>40329</c:v>
                </c:pt>
                <c:pt idx="41">
                  <c:v>40359</c:v>
                </c:pt>
                <c:pt idx="42">
                  <c:v>40390</c:v>
                </c:pt>
                <c:pt idx="43">
                  <c:v>40421</c:v>
                </c:pt>
                <c:pt idx="44">
                  <c:v>40451</c:v>
                </c:pt>
                <c:pt idx="45">
                  <c:v>40482</c:v>
                </c:pt>
                <c:pt idx="46">
                  <c:v>40512</c:v>
                </c:pt>
                <c:pt idx="47">
                  <c:v>40543</c:v>
                </c:pt>
                <c:pt idx="48">
                  <c:v>40574</c:v>
                </c:pt>
                <c:pt idx="49">
                  <c:v>40602</c:v>
                </c:pt>
                <c:pt idx="50">
                  <c:v>40633</c:v>
                </c:pt>
                <c:pt idx="51">
                  <c:v>40663</c:v>
                </c:pt>
                <c:pt idx="52">
                  <c:v>40694</c:v>
                </c:pt>
                <c:pt idx="53">
                  <c:v>40724</c:v>
                </c:pt>
                <c:pt idx="54">
                  <c:v>40755</c:v>
                </c:pt>
                <c:pt idx="55">
                  <c:v>40786</c:v>
                </c:pt>
                <c:pt idx="56">
                  <c:v>40816</c:v>
                </c:pt>
                <c:pt idx="57">
                  <c:v>40847</c:v>
                </c:pt>
                <c:pt idx="58">
                  <c:v>40877</c:v>
                </c:pt>
                <c:pt idx="59">
                  <c:v>40908</c:v>
                </c:pt>
                <c:pt idx="60">
                  <c:v>40939</c:v>
                </c:pt>
                <c:pt idx="61">
                  <c:v>40968</c:v>
                </c:pt>
                <c:pt idx="62">
                  <c:v>40999</c:v>
                </c:pt>
                <c:pt idx="63">
                  <c:v>41029</c:v>
                </c:pt>
                <c:pt idx="64">
                  <c:v>41060</c:v>
                </c:pt>
                <c:pt idx="65">
                  <c:v>41090</c:v>
                </c:pt>
                <c:pt idx="66">
                  <c:v>41121</c:v>
                </c:pt>
                <c:pt idx="67">
                  <c:v>41152</c:v>
                </c:pt>
                <c:pt idx="68">
                  <c:v>41182</c:v>
                </c:pt>
                <c:pt idx="69">
                  <c:v>41213</c:v>
                </c:pt>
                <c:pt idx="70">
                  <c:v>41243</c:v>
                </c:pt>
                <c:pt idx="71">
                  <c:v>41274</c:v>
                </c:pt>
                <c:pt idx="72">
                  <c:v>41305</c:v>
                </c:pt>
                <c:pt idx="73">
                  <c:v>41333</c:v>
                </c:pt>
                <c:pt idx="74">
                  <c:v>41364</c:v>
                </c:pt>
                <c:pt idx="75">
                  <c:v>41394</c:v>
                </c:pt>
                <c:pt idx="76">
                  <c:v>41425</c:v>
                </c:pt>
                <c:pt idx="77">
                  <c:v>41455</c:v>
                </c:pt>
                <c:pt idx="78">
                  <c:v>41486</c:v>
                </c:pt>
                <c:pt idx="79">
                  <c:v>41517</c:v>
                </c:pt>
                <c:pt idx="80">
                  <c:v>41547</c:v>
                </c:pt>
                <c:pt idx="81">
                  <c:v>41578</c:v>
                </c:pt>
                <c:pt idx="82">
                  <c:v>41608</c:v>
                </c:pt>
                <c:pt idx="83">
                  <c:v>41639</c:v>
                </c:pt>
                <c:pt idx="84">
                  <c:v>41670</c:v>
                </c:pt>
                <c:pt idx="85">
                  <c:v>41698</c:v>
                </c:pt>
                <c:pt idx="86">
                  <c:v>41729</c:v>
                </c:pt>
                <c:pt idx="87">
                  <c:v>41759</c:v>
                </c:pt>
                <c:pt idx="88">
                  <c:v>41790</c:v>
                </c:pt>
                <c:pt idx="89">
                  <c:v>41820</c:v>
                </c:pt>
                <c:pt idx="90">
                  <c:v>41851</c:v>
                </c:pt>
                <c:pt idx="91">
                  <c:v>41882</c:v>
                </c:pt>
                <c:pt idx="92">
                  <c:v>41912</c:v>
                </c:pt>
                <c:pt idx="93">
                  <c:v>41943</c:v>
                </c:pt>
                <c:pt idx="94">
                  <c:v>41973</c:v>
                </c:pt>
                <c:pt idx="95">
                  <c:v>42004</c:v>
                </c:pt>
                <c:pt idx="96">
                  <c:v>42035</c:v>
                </c:pt>
                <c:pt idx="97">
                  <c:v>42063</c:v>
                </c:pt>
                <c:pt idx="98">
                  <c:v>42094</c:v>
                </c:pt>
                <c:pt idx="99">
                  <c:v>42124</c:v>
                </c:pt>
                <c:pt idx="100">
                  <c:v>42155</c:v>
                </c:pt>
                <c:pt idx="101">
                  <c:v>42185</c:v>
                </c:pt>
                <c:pt idx="102">
                  <c:v>42216</c:v>
                </c:pt>
                <c:pt idx="103">
                  <c:v>42247</c:v>
                </c:pt>
                <c:pt idx="104">
                  <c:v>42277</c:v>
                </c:pt>
                <c:pt idx="105">
                  <c:v>42308</c:v>
                </c:pt>
                <c:pt idx="106">
                  <c:v>42338</c:v>
                </c:pt>
                <c:pt idx="107">
                  <c:v>42369</c:v>
                </c:pt>
                <c:pt idx="108">
                  <c:v>42400</c:v>
                </c:pt>
                <c:pt idx="109">
                  <c:v>42429</c:v>
                </c:pt>
                <c:pt idx="110">
                  <c:v>42460</c:v>
                </c:pt>
                <c:pt idx="111">
                  <c:v>42490</c:v>
                </c:pt>
                <c:pt idx="112">
                  <c:v>42521</c:v>
                </c:pt>
                <c:pt idx="113">
                  <c:v>42551</c:v>
                </c:pt>
                <c:pt idx="114">
                  <c:v>42582</c:v>
                </c:pt>
                <c:pt idx="115">
                  <c:v>42613</c:v>
                </c:pt>
                <c:pt idx="116">
                  <c:v>42643</c:v>
                </c:pt>
                <c:pt idx="117">
                  <c:v>42674</c:v>
                </c:pt>
                <c:pt idx="118">
                  <c:v>42704</c:v>
                </c:pt>
                <c:pt idx="119">
                  <c:v>42735</c:v>
                </c:pt>
                <c:pt idx="120">
                  <c:v>42766</c:v>
                </c:pt>
                <c:pt idx="121">
                  <c:v>42794</c:v>
                </c:pt>
                <c:pt idx="122">
                  <c:v>42825</c:v>
                </c:pt>
                <c:pt idx="123">
                  <c:v>42855</c:v>
                </c:pt>
                <c:pt idx="124">
                  <c:v>42886</c:v>
                </c:pt>
                <c:pt idx="125">
                  <c:v>42916</c:v>
                </c:pt>
                <c:pt idx="126">
                  <c:v>42947</c:v>
                </c:pt>
                <c:pt idx="127">
                  <c:v>42978</c:v>
                </c:pt>
                <c:pt idx="128">
                  <c:v>43008</c:v>
                </c:pt>
                <c:pt idx="129">
                  <c:v>43039</c:v>
                </c:pt>
                <c:pt idx="130">
                  <c:v>43069</c:v>
                </c:pt>
                <c:pt idx="131">
                  <c:v>43100</c:v>
                </c:pt>
                <c:pt idx="132">
                  <c:v>43131</c:v>
                </c:pt>
                <c:pt idx="133">
                  <c:v>43159</c:v>
                </c:pt>
                <c:pt idx="134">
                  <c:v>43190</c:v>
                </c:pt>
                <c:pt idx="135">
                  <c:v>43220</c:v>
                </c:pt>
                <c:pt idx="136">
                  <c:v>43251</c:v>
                </c:pt>
                <c:pt idx="137">
                  <c:v>43281</c:v>
                </c:pt>
                <c:pt idx="138">
                  <c:v>43312</c:v>
                </c:pt>
                <c:pt idx="139">
                  <c:v>43343</c:v>
                </c:pt>
                <c:pt idx="140">
                  <c:v>43373</c:v>
                </c:pt>
                <c:pt idx="141">
                  <c:v>43404</c:v>
                </c:pt>
                <c:pt idx="142">
                  <c:v>43434</c:v>
                </c:pt>
                <c:pt idx="143">
                  <c:v>43465</c:v>
                </c:pt>
                <c:pt idx="144">
                  <c:v>43496</c:v>
                </c:pt>
                <c:pt idx="145">
                  <c:v>43524</c:v>
                </c:pt>
                <c:pt idx="146">
                  <c:v>43555</c:v>
                </c:pt>
                <c:pt idx="147">
                  <c:v>43585</c:v>
                </c:pt>
                <c:pt idx="148">
                  <c:v>43616</c:v>
                </c:pt>
                <c:pt idx="149">
                  <c:v>43646</c:v>
                </c:pt>
                <c:pt idx="150">
                  <c:v>43677</c:v>
                </c:pt>
                <c:pt idx="151">
                  <c:v>43708</c:v>
                </c:pt>
                <c:pt idx="152">
                  <c:v>43738</c:v>
                </c:pt>
                <c:pt idx="153">
                  <c:v>43769</c:v>
                </c:pt>
                <c:pt idx="154">
                  <c:v>43799</c:v>
                </c:pt>
                <c:pt idx="155">
                  <c:v>43830</c:v>
                </c:pt>
                <c:pt idx="156">
                  <c:v>43861</c:v>
                </c:pt>
                <c:pt idx="157">
                  <c:v>43890</c:v>
                </c:pt>
                <c:pt idx="158">
                  <c:v>43921</c:v>
                </c:pt>
                <c:pt idx="159">
                  <c:v>43951</c:v>
                </c:pt>
                <c:pt idx="160">
                  <c:v>43982</c:v>
                </c:pt>
                <c:pt idx="161">
                  <c:v>44012</c:v>
                </c:pt>
                <c:pt idx="162">
                  <c:v>44043</c:v>
                </c:pt>
                <c:pt idx="163">
                  <c:v>44074</c:v>
                </c:pt>
                <c:pt idx="164">
                  <c:v>44104</c:v>
                </c:pt>
                <c:pt idx="165">
                  <c:v>44135</c:v>
                </c:pt>
                <c:pt idx="166">
                  <c:v>44165</c:v>
                </c:pt>
                <c:pt idx="167">
                  <c:v>44196</c:v>
                </c:pt>
                <c:pt idx="168">
                  <c:v>44227</c:v>
                </c:pt>
                <c:pt idx="169">
                  <c:v>44255</c:v>
                </c:pt>
                <c:pt idx="170">
                  <c:v>44286</c:v>
                </c:pt>
                <c:pt idx="171">
                  <c:v>44316</c:v>
                </c:pt>
                <c:pt idx="172">
                  <c:v>44347</c:v>
                </c:pt>
                <c:pt idx="173">
                  <c:v>44377</c:v>
                </c:pt>
                <c:pt idx="174">
                  <c:v>44408</c:v>
                </c:pt>
                <c:pt idx="175">
                  <c:v>44439</c:v>
                </c:pt>
                <c:pt idx="176">
                  <c:v>44469</c:v>
                </c:pt>
                <c:pt idx="177">
                  <c:v>44500</c:v>
                </c:pt>
                <c:pt idx="178">
                  <c:v>44530</c:v>
                </c:pt>
                <c:pt idx="179">
                  <c:v>44561</c:v>
                </c:pt>
                <c:pt idx="180">
                  <c:v>44592</c:v>
                </c:pt>
                <c:pt idx="181">
                  <c:v>44620</c:v>
                </c:pt>
                <c:pt idx="182">
                  <c:v>44651</c:v>
                </c:pt>
                <c:pt idx="183">
                  <c:v>44681</c:v>
                </c:pt>
                <c:pt idx="184">
                  <c:v>44712</c:v>
                </c:pt>
              </c:numCache>
            </c:numRef>
          </c:cat>
          <c:val>
            <c:numRef>
              <c:f>Sheet1!$B$2:$B$186</c:f>
              <c:numCache>
                <c:formatCode>General</c:formatCode>
                <c:ptCount val="185"/>
                <c:pt idx="0">
                  <c:v>5.7000000000000002E-2</c:v>
                </c:pt>
                <c:pt idx="1">
                  <c:v>5.5999999999999994E-2</c:v>
                </c:pt>
                <c:pt idx="2">
                  <c:v>5.9000000000000004E-2</c:v>
                </c:pt>
                <c:pt idx="3">
                  <c:v>6.3E-2</c:v>
                </c:pt>
                <c:pt idx="4">
                  <c:v>6.4000000000000001E-2</c:v>
                </c:pt>
                <c:pt idx="5">
                  <c:v>6.3E-2</c:v>
                </c:pt>
                <c:pt idx="6">
                  <c:v>6.0999999999999999E-2</c:v>
                </c:pt>
                <c:pt idx="7">
                  <c:v>6.8000000000000005E-2</c:v>
                </c:pt>
                <c:pt idx="8">
                  <c:v>6.6000000000000003E-2</c:v>
                </c:pt>
                <c:pt idx="9">
                  <c:v>6.0999999999999999E-2</c:v>
                </c:pt>
                <c:pt idx="10">
                  <c:v>5.9000000000000004E-2</c:v>
                </c:pt>
                <c:pt idx="11">
                  <c:v>5.7000000000000002E-2</c:v>
                </c:pt>
                <c:pt idx="12">
                  <c:v>5.5999999999999994E-2</c:v>
                </c:pt>
                <c:pt idx="13">
                  <c:v>6.5000000000000002E-2</c:v>
                </c:pt>
                <c:pt idx="14">
                  <c:v>6.9000000000000006E-2</c:v>
                </c:pt>
                <c:pt idx="15">
                  <c:v>6.5000000000000002E-2</c:v>
                </c:pt>
                <c:pt idx="16">
                  <c:v>6.4000000000000001E-2</c:v>
                </c:pt>
                <c:pt idx="17">
                  <c:v>6.2E-2</c:v>
                </c:pt>
                <c:pt idx="18">
                  <c:v>6.4000000000000001E-2</c:v>
                </c:pt>
                <c:pt idx="19">
                  <c:v>5.5E-2</c:v>
                </c:pt>
                <c:pt idx="20">
                  <c:v>6.2E-2</c:v>
                </c:pt>
                <c:pt idx="21">
                  <c:v>7.400000000000001E-2</c:v>
                </c:pt>
                <c:pt idx="22">
                  <c:v>7.8E-2</c:v>
                </c:pt>
                <c:pt idx="23">
                  <c:v>9.6999999999999989E-2</c:v>
                </c:pt>
                <c:pt idx="24">
                  <c:v>0.10300000000000001</c:v>
                </c:pt>
                <c:pt idx="25">
                  <c:v>9.4E-2</c:v>
                </c:pt>
                <c:pt idx="26">
                  <c:v>9.3000000000000013E-2</c:v>
                </c:pt>
                <c:pt idx="27">
                  <c:v>8.8000000000000009E-2</c:v>
                </c:pt>
                <c:pt idx="28">
                  <c:v>9.4E-2</c:v>
                </c:pt>
                <c:pt idx="29">
                  <c:v>9.1999999999999998E-2</c:v>
                </c:pt>
                <c:pt idx="30">
                  <c:v>8.5999999999999993E-2</c:v>
                </c:pt>
                <c:pt idx="31">
                  <c:v>8.4000000000000005E-2</c:v>
                </c:pt>
                <c:pt idx="32">
                  <c:v>7.400000000000001E-2</c:v>
                </c:pt>
                <c:pt idx="33">
                  <c:v>6.3E-2</c:v>
                </c:pt>
                <c:pt idx="34">
                  <c:v>0.06</c:v>
                </c:pt>
                <c:pt idx="35">
                  <c:v>3.7000000000000005E-2</c:v>
                </c:pt>
                <c:pt idx="36">
                  <c:v>2.2000000000000002E-2</c:v>
                </c:pt>
                <c:pt idx="37">
                  <c:v>2.5000000000000001E-2</c:v>
                </c:pt>
                <c:pt idx="38">
                  <c:v>1.6E-2</c:v>
                </c:pt>
                <c:pt idx="39">
                  <c:v>1.9E-2</c:v>
                </c:pt>
                <c:pt idx="40">
                  <c:v>1.9E-2</c:v>
                </c:pt>
                <c:pt idx="41">
                  <c:v>0.02</c:v>
                </c:pt>
                <c:pt idx="42">
                  <c:v>2.1000000000000001E-2</c:v>
                </c:pt>
                <c:pt idx="43">
                  <c:v>2.7000000000000003E-2</c:v>
                </c:pt>
                <c:pt idx="44">
                  <c:v>0.03</c:v>
                </c:pt>
                <c:pt idx="45">
                  <c:v>3.3000000000000002E-2</c:v>
                </c:pt>
                <c:pt idx="46">
                  <c:v>3.2000000000000001E-2</c:v>
                </c:pt>
                <c:pt idx="47">
                  <c:v>3.6000000000000004E-2</c:v>
                </c:pt>
                <c:pt idx="48">
                  <c:v>4.2999999999999997E-2</c:v>
                </c:pt>
                <c:pt idx="49">
                  <c:v>4.4999999999999998E-2</c:v>
                </c:pt>
                <c:pt idx="50">
                  <c:v>5.2000000000000005E-2</c:v>
                </c:pt>
                <c:pt idx="51">
                  <c:v>5.5E-2</c:v>
                </c:pt>
                <c:pt idx="52">
                  <c:v>5.5999999999999994E-2</c:v>
                </c:pt>
                <c:pt idx="53">
                  <c:v>6.3E-2</c:v>
                </c:pt>
                <c:pt idx="54">
                  <c:v>8.1000000000000003E-2</c:v>
                </c:pt>
                <c:pt idx="55">
                  <c:v>9.6999999999999989E-2</c:v>
                </c:pt>
                <c:pt idx="56">
                  <c:v>9.5000000000000001E-2</c:v>
                </c:pt>
                <c:pt idx="57">
                  <c:v>9.3000000000000013E-2</c:v>
                </c:pt>
                <c:pt idx="58">
                  <c:v>9.6000000000000002E-2</c:v>
                </c:pt>
                <c:pt idx="59">
                  <c:v>9.8000000000000004E-2</c:v>
                </c:pt>
                <c:pt idx="60">
                  <c:v>0.10300000000000001</c:v>
                </c:pt>
                <c:pt idx="61">
                  <c:v>0.10199999999999999</c:v>
                </c:pt>
                <c:pt idx="62">
                  <c:v>0.1</c:v>
                </c:pt>
                <c:pt idx="63">
                  <c:v>9.9000000000000005E-2</c:v>
                </c:pt>
                <c:pt idx="64">
                  <c:v>9.5000000000000001E-2</c:v>
                </c:pt>
                <c:pt idx="65">
                  <c:v>9.3000000000000013E-2</c:v>
                </c:pt>
                <c:pt idx="66">
                  <c:v>0.08</c:v>
                </c:pt>
                <c:pt idx="67">
                  <c:v>6.4000000000000001E-2</c:v>
                </c:pt>
                <c:pt idx="68">
                  <c:v>7.0000000000000007E-2</c:v>
                </c:pt>
                <c:pt idx="69">
                  <c:v>7.2999999999999995E-2</c:v>
                </c:pt>
                <c:pt idx="70">
                  <c:v>7.400000000000001E-2</c:v>
                </c:pt>
                <c:pt idx="71">
                  <c:v>8.199999999999999E-2</c:v>
                </c:pt>
                <c:pt idx="72">
                  <c:v>7.6999999999999999E-2</c:v>
                </c:pt>
                <c:pt idx="73">
                  <c:v>7.0999999999999994E-2</c:v>
                </c:pt>
                <c:pt idx="74">
                  <c:v>7.2999999999999995E-2</c:v>
                </c:pt>
                <c:pt idx="75">
                  <c:v>7.0999999999999994E-2</c:v>
                </c:pt>
                <c:pt idx="76">
                  <c:v>7.0000000000000007E-2</c:v>
                </c:pt>
                <c:pt idx="77">
                  <c:v>6.8000000000000005E-2</c:v>
                </c:pt>
                <c:pt idx="78">
                  <c:v>6.7000000000000004E-2</c:v>
                </c:pt>
                <c:pt idx="79">
                  <c:v>6.6000000000000003E-2</c:v>
                </c:pt>
                <c:pt idx="80">
                  <c:v>6.3E-2</c:v>
                </c:pt>
                <c:pt idx="81">
                  <c:v>6.7000000000000004E-2</c:v>
                </c:pt>
                <c:pt idx="82">
                  <c:v>6.0999999999999999E-2</c:v>
                </c:pt>
                <c:pt idx="83">
                  <c:v>5.4000000000000006E-2</c:v>
                </c:pt>
                <c:pt idx="84">
                  <c:v>5.7000000000000002E-2</c:v>
                </c:pt>
                <c:pt idx="85">
                  <c:v>6.5000000000000002E-2</c:v>
                </c:pt>
                <c:pt idx="86">
                  <c:v>6.2E-2</c:v>
                </c:pt>
                <c:pt idx="87">
                  <c:v>6.3E-2</c:v>
                </c:pt>
                <c:pt idx="88">
                  <c:v>6.5000000000000002E-2</c:v>
                </c:pt>
                <c:pt idx="89">
                  <c:v>6.5000000000000002E-2</c:v>
                </c:pt>
                <c:pt idx="90">
                  <c:v>6.6000000000000003E-2</c:v>
                </c:pt>
                <c:pt idx="91">
                  <c:v>6.3E-2</c:v>
                </c:pt>
                <c:pt idx="92">
                  <c:v>6.0999999999999999E-2</c:v>
                </c:pt>
                <c:pt idx="93">
                  <c:v>5.5999999999999994E-2</c:v>
                </c:pt>
                <c:pt idx="94">
                  <c:v>5.7999999999999996E-2</c:v>
                </c:pt>
                <c:pt idx="95">
                  <c:v>5.9000000000000004E-2</c:v>
                </c:pt>
                <c:pt idx="96">
                  <c:v>0.06</c:v>
                </c:pt>
                <c:pt idx="97">
                  <c:v>6.3E-2</c:v>
                </c:pt>
                <c:pt idx="98">
                  <c:v>6.0999999999999999E-2</c:v>
                </c:pt>
                <c:pt idx="99">
                  <c:v>5.9000000000000004E-2</c:v>
                </c:pt>
                <c:pt idx="100">
                  <c:v>5.5999999999999994E-2</c:v>
                </c:pt>
                <c:pt idx="101">
                  <c:v>5.5E-2</c:v>
                </c:pt>
                <c:pt idx="102">
                  <c:v>5.4000000000000006E-2</c:v>
                </c:pt>
                <c:pt idx="103">
                  <c:v>5.5999999999999994E-2</c:v>
                </c:pt>
                <c:pt idx="104">
                  <c:v>5.7000000000000002E-2</c:v>
                </c:pt>
                <c:pt idx="105">
                  <c:v>5.5E-2</c:v>
                </c:pt>
                <c:pt idx="106">
                  <c:v>5.9000000000000004E-2</c:v>
                </c:pt>
                <c:pt idx="107">
                  <c:v>5.7000000000000002E-2</c:v>
                </c:pt>
                <c:pt idx="108">
                  <c:v>6.2E-2</c:v>
                </c:pt>
                <c:pt idx="109">
                  <c:v>5.7000000000000002E-2</c:v>
                </c:pt>
                <c:pt idx="110">
                  <c:v>6.0999999999999999E-2</c:v>
                </c:pt>
                <c:pt idx="111">
                  <c:v>6.5000000000000002E-2</c:v>
                </c:pt>
                <c:pt idx="112">
                  <c:v>6.7000000000000004E-2</c:v>
                </c:pt>
                <c:pt idx="113">
                  <c:v>6.9000000000000006E-2</c:v>
                </c:pt>
                <c:pt idx="114">
                  <c:v>7.0000000000000007E-2</c:v>
                </c:pt>
                <c:pt idx="115">
                  <c:v>7.2000000000000008E-2</c:v>
                </c:pt>
                <c:pt idx="116">
                  <c:v>7.2000000000000008E-2</c:v>
                </c:pt>
                <c:pt idx="117">
                  <c:v>7.4999999999999997E-2</c:v>
                </c:pt>
                <c:pt idx="118">
                  <c:v>7.2999999999999995E-2</c:v>
                </c:pt>
                <c:pt idx="119">
                  <c:v>7.0999999999999994E-2</c:v>
                </c:pt>
                <c:pt idx="120">
                  <c:v>6.6000000000000003E-2</c:v>
                </c:pt>
                <c:pt idx="121">
                  <c:v>6.4000000000000001E-2</c:v>
                </c:pt>
                <c:pt idx="122">
                  <c:v>6.5000000000000002E-2</c:v>
                </c:pt>
                <c:pt idx="123">
                  <c:v>6.2E-2</c:v>
                </c:pt>
                <c:pt idx="124">
                  <c:v>6.0999999999999999E-2</c:v>
                </c:pt>
                <c:pt idx="125">
                  <c:v>5.7000000000000002E-2</c:v>
                </c:pt>
                <c:pt idx="126">
                  <c:v>5.7000000000000002E-2</c:v>
                </c:pt>
                <c:pt idx="127">
                  <c:v>5.4000000000000006E-2</c:v>
                </c:pt>
                <c:pt idx="128">
                  <c:v>5.2999999999999999E-2</c:v>
                </c:pt>
                <c:pt idx="129">
                  <c:v>5.0999999999999997E-2</c:v>
                </c:pt>
                <c:pt idx="130">
                  <c:v>4.7E-2</c:v>
                </c:pt>
                <c:pt idx="131">
                  <c:v>4.8000000000000001E-2</c:v>
                </c:pt>
                <c:pt idx="132">
                  <c:v>4.4000000000000004E-2</c:v>
                </c:pt>
                <c:pt idx="133">
                  <c:v>4.0999999999999995E-2</c:v>
                </c:pt>
                <c:pt idx="134">
                  <c:v>0.04</c:v>
                </c:pt>
                <c:pt idx="135">
                  <c:v>3.7999999999999999E-2</c:v>
                </c:pt>
                <c:pt idx="136">
                  <c:v>3.9E-2</c:v>
                </c:pt>
                <c:pt idx="137">
                  <c:v>4.0999999999999995E-2</c:v>
                </c:pt>
                <c:pt idx="138">
                  <c:v>3.9E-2</c:v>
                </c:pt>
                <c:pt idx="139">
                  <c:v>3.7999999999999999E-2</c:v>
                </c:pt>
                <c:pt idx="140">
                  <c:v>3.7000000000000005E-2</c:v>
                </c:pt>
                <c:pt idx="141">
                  <c:v>3.4000000000000002E-2</c:v>
                </c:pt>
                <c:pt idx="142">
                  <c:v>3.3000000000000002E-2</c:v>
                </c:pt>
                <c:pt idx="143">
                  <c:v>3.7000000000000005E-2</c:v>
                </c:pt>
                <c:pt idx="144">
                  <c:v>4.0999999999999995E-2</c:v>
                </c:pt>
                <c:pt idx="145">
                  <c:v>4.0999999999999995E-2</c:v>
                </c:pt>
                <c:pt idx="146">
                  <c:v>0.04</c:v>
                </c:pt>
                <c:pt idx="147">
                  <c:v>0.04</c:v>
                </c:pt>
                <c:pt idx="148">
                  <c:v>4.2999999999999997E-2</c:v>
                </c:pt>
                <c:pt idx="149">
                  <c:v>4.7E-2</c:v>
                </c:pt>
                <c:pt idx="150">
                  <c:v>0.05</c:v>
                </c:pt>
                <c:pt idx="151">
                  <c:v>5.2000000000000005E-2</c:v>
                </c:pt>
                <c:pt idx="152">
                  <c:v>5.5999999999999994E-2</c:v>
                </c:pt>
                <c:pt idx="153">
                  <c:v>6.4000000000000001E-2</c:v>
                </c:pt>
                <c:pt idx="154">
                  <c:v>7.0000000000000007E-2</c:v>
                </c:pt>
                <c:pt idx="155">
                  <c:v>6.6000000000000003E-2</c:v>
                </c:pt>
                <c:pt idx="156">
                  <c:v>6.7000000000000004E-2</c:v>
                </c:pt>
                <c:pt idx="157">
                  <c:v>6.8000000000000005E-2</c:v>
                </c:pt>
                <c:pt idx="158">
                  <c:v>0.10199999999999999</c:v>
                </c:pt>
                <c:pt idx="159">
                  <c:v>0.17</c:v>
                </c:pt>
                <c:pt idx="160">
                  <c:v>0.21899999999999997</c:v>
                </c:pt>
                <c:pt idx="161">
                  <c:v>0.22899999999999998</c:v>
                </c:pt>
                <c:pt idx="162">
                  <c:v>0.23300000000000001</c:v>
                </c:pt>
                <c:pt idx="163">
                  <c:v>0.23</c:v>
                </c:pt>
                <c:pt idx="164">
                  <c:v>0.23800000000000002</c:v>
                </c:pt>
                <c:pt idx="165">
                  <c:v>0.23699999999999999</c:v>
                </c:pt>
                <c:pt idx="166">
                  <c:v>0.24299999999999999</c:v>
                </c:pt>
                <c:pt idx="167">
                  <c:v>0.248</c:v>
                </c:pt>
                <c:pt idx="168">
                  <c:v>0.25800000000000001</c:v>
                </c:pt>
                <c:pt idx="169">
                  <c:v>0.27</c:v>
                </c:pt>
                <c:pt idx="170">
                  <c:v>0.24199999999999999</c:v>
                </c:pt>
                <c:pt idx="171">
                  <c:v>0.18099999999999999</c:v>
                </c:pt>
                <c:pt idx="172">
                  <c:v>0.13900000000000001</c:v>
                </c:pt>
                <c:pt idx="173">
                  <c:v>0.122</c:v>
                </c:pt>
                <c:pt idx="174">
                  <c:v>0.121</c:v>
                </c:pt>
                <c:pt idx="175">
                  <c:v>0.13200000000000001</c:v>
                </c:pt>
                <c:pt idx="176">
                  <c:v>0.129</c:v>
                </c:pt>
                <c:pt idx="177">
                  <c:v>0.13</c:v>
                </c:pt>
                <c:pt idx="178">
                  <c:v>0.13100000000000001</c:v>
                </c:pt>
                <c:pt idx="179">
                  <c:v>0.12300000000000001</c:v>
                </c:pt>
                <c:pt idx="180">
                  <c:v>0.11800000000000001</c:v>
                </c:pt>
                <c:pt idx="181">
                  <c:v>0.109</c:v>
                </c:pt>
                <c:pt idx="182">
                  <c:v>9.8000000000000004E-2</c:v>
                </c:pt>
                <c:pt idx="183">
                  <c:v>8.1000000000000003E-2</c:v>
                </c:pt>
                <c:pt idx="184">
                  <c:v>6.5000000000000002E-2</c:v>
                </c:pt>
              </c:numCache>
            </c:numRef>
          </c:val>
          <c:smooth val="0"/>
          <c:extLst>
            <c:ext xmlns:c16="http://schemas.microsoft.com/office/drawing/2014/chart" uri="{C3380CC4-5D6E-409C-BE32-E72D297353CC}">
              <c16:uniqueId val="{00000000-A2FA-43DF-8166-7D22D0806152}"/>
            </c:ext>
          </c:extLst>
        </c:ser>
        <c:dLbls>
          <c:showLegendKey val="0"/>
          <c:showVal val="0"/>
          <c:showCatName val="0"/>
          <c:showSerName val="0"/>
          <c:showPercent val="0"/>
          <c:showBubbleSize val="0"/>
        </c:dLbls>
        <c:smooth val="0"/>
        <c:axId val="1699896687"/>
        <c:axId val="1841154687"/>
      </c:lineChart>
      <c:dateAx>
        <c:axId val="1699896687"/>
        <c:scaling>
          <c:orientation val="minMax"/>
          <c:max val="44712"/>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841154687"/>
        <c:crosses val="autoZero"/>
        <c:auto val="1"/>
        <c:lblOffset val="100"/>
        <c:baseTimeUnit val="months"/>
        <c:majorUnit val="24"/>
        <c:majorTimeUnit val="months"/>
      </c:dateAx>
      <c:valAx>
        <c:axId val="1841154687"/>
        <c:scaling>
          <c:orientation val="minMax"/>
        </c:scaling>
        <c:delete val="0"/>
        <c:axPos val="l"/>
        <c:majorGridlines>
          <c:spPr>
            <a:ln w="6350">
              <a:solidFill>
                <a:srgbClr val="000000">
                  <a:tint val="70000"/>
                </a:srgbClr>
              </a:solidFill>
              <a:prstDash val="solid"/>
            </a:ln>
          </c:spPr>
        </c:majorGridlines>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699896687"/>
        <c:crosses val="autoZero"/>
        <c:crossBetween val="between"/>
      </c:valAx>
      <c:spPr>
        <a:noFill/>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768999684416"/>
          <c:y val="0.12323380409848045"/>
          <c:w val="0.74039944519917045"/>
          <c:h val="0.71183935660112718"/>
        </c:manualLayout>
      </c:layout>
      <c:lineChart>
        <c:grouping val="standard"/>
        <c:varyColors val="0"/>
        <c:ser>
          <c:idx val="0"/>
          <c:order val="0"/>
          <c:tx>
            <c:strRef>
              <c:f>Sheet1!$B$1</c:f>
              <c:strCache>
                <c:ptCount val="1"/>
                <c:pt idx="0">
                  <c:v>Median CPI</c:v>
                </c:pt>
              </c:strCache>
            </c:strRef>
          </c:tx>
          <c:spPr>
            <a:ln w="28575" cap="sq">
              <a:solidFill>
                <a:schemeClr val="accent1"/>
              </a:solidFill>
              <a:prstDash val="solid"/>
            </a:ln>
          </c:spPr>
          <c:marker>
            <c:symbol val="none"/>
          </c:marker>
          <c:cat>
            <c:numRef>
              <c:f>Sheet1!$A$2:$A$127</c:f>
              <c:numCache>
                <c:formatCode>m/d/yyyy</c:formatCode>
                <c:ptCount val="126"/>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numCache>
            </c:numRef>
          </c:cat>
          <c:val>
            <c:numRef>
              <c:f>Sheet1!$B$2:$B$127</c:f>
              <c:numCache>
                <c:formatCode>General</c:formatCode>
                <c:ptCount val="126"/>
                <c:pt idx="0">
                  <c:v>2.3899199999999999E-2</c:v>
                </c:pt>
                <c:pt idx="1">
                  <c:v>2.2954699999999998E-2</c:v>
                </c:pt>
                <c:pt idx="2">
                  <c:v>2.3519399999999999E-2</c:v>
                </c:pt>
                <c:pt idx="3">
                  <c:v>2.3549400000000002E-2</c:v>
                </c:pt>
                <c:pt idx="4">
                  <c:v>2.3069799999999998E-2</c:v>
                </c:pt>
                <c:pt idx="5">
                  <c:v>2.30659E-2</c:v>
                </c:pt>
                <c:pt idx="6">
                  <c:v>2.2688199999999999E-2</c:v>
                </c:pt>
                <c:pt idx="7">
                  <c:v>2.2063199999999998E-2</c:v>
                </c:pt>
                <c:pt idx="8">
                  <c:v>2.1892399999999999E-2</c:v>
                </c:pt>
                <c:pt idx="9">
                  <c:v>2.1769400000000001E-2</c:v>
                </c:pt>
                <c:pt idx="10">
                  <c:v>2.1957499999999998E-2</c:v>
                </c:pt>
                <c:pt idx="11">
                  <c:v>2.1470600000000003E-2</c:v>
                </c:pt>
                <c:pt idx="12">
                  <c:v>2.1093500000000001E-2</c:v>
                </c:pt>
                <c:pt idx="13">
                  <c:v>2.1733099999999998E-2</c:v>
                </c:pt>
                <c:pt idx="14">
                  <c:v>2.0726000000000001E-2</c:v>
                </c:pt>
                <c:pt idx="15">
                  <c:v>2.05627E-2</c:v>
                </c:pt>
                <c:pt idx="16">
                  <c:v>2.0750000000000001E-2</c:v>
                </c:pt>
                <c:pt idx="17">
                  <c:v>2.0929400000000001E-2</c:v>
                </c:pt>
                <c:pt idx="18">
                  <c:v>2.08623E-2</c:v>
                </c:pt>
                <c:pt idx="19">
                  <c:v>2.0632899999999999E-2</c:v>
                </c:pt>
                <c:pt idx="20">
                  <c:v>2.0587599999999998E-2</c:v>
                </c:pt>
                <c:pt idx="21">
                  <c:v>1.99919E-2</c:v>
                </c:pt>
                <c:pt idx="22">
                  <c:v>2.0434899999999999E-2</c:v>
                </c:pt>
                <c:pt idx="23">
                  <c:v>2.1311300000000002E-2</c:v>
                </c:pt>
                <c:pt idx="24">
                  <c:v>2.1033E-2</c:v>
                </c:pt>
                <c:pt idx="25">
                  <c:v>2.0949300000000001E-2</c:v>
                </c:pt>
                <c:pt idx="26">
                  <c:v>2.2320700000000002E-2</c:v>
                </c:pt>
                <c:pt idx="27">
                  <c:v>2.2425799999999999E-2</c:v>
                </c:pt>
                <c:pt idx="28">
                  <c:v>2.2917E-2</c:v>
                </c:pt>
                <c:pt idx="29">
                  <c:v>2.2225100000000001E-2</c:v>
                </c:pt>
                <c:pt idx="30">
                  <c:v>2.2559999999999997E-2</c:v>
                </c:pt>
                <c:pt idx="31">
                  <c:v>2.22288E-2</c:v>
                </c:pt>
                <c:pt idx="32">
                  <c:v>2.1981199999999999E-2</c:v>
                </c:pt>
                <c:pt idx="33">
                  <c:v>2.30403E-2</c:v>
                </c:pt>
                <c:pt idx="34">
                  <c:v>2.2749700000000001E-2</c:v>
                </c:pt>
                <c:pt idx="35">
                  <c:v>2.23666E-2</c:v>
                </c:pt>
                <c:pt idx="36">
                  <c:v>2.1984199999999999E-2</c:v>
                </c:pt>
                <c:pt idx="37">
                  <c:v>2.1653799999999997E-2</c:v>
                </c:pt>
                <c:pt idx="38">
                  <c:v>2.1300799999999998E-2</c:v>
                </c:pt>
                <c:pt idx="39">
                  <c:v>2.1921300000000001E-2</c:v>
                </c:pt>
                <c:pt idx="40">
                  <c:v>2.1884500000000001E-2</c:v>
                </c:pt>
                <c:pt idx="41">
                  <c:v>2.3270300000000001E-2</c:v>
                </c:pt>
                <c:pt idx="42">
                  <c:v>2.28673E-2</c:v>
                </c:pt>
                <c:pt idx="43">
                  <c:v>2.2770100000000001E-2</c:v>
                </c:pt>
                <c:pt idx="44">
                  <c:v>2.3654700000000001E-2</c:v>
                </c:pt>
                <c:pt idx="45">
                  <c:v>2.3533200000000001E-2</c:v>
                </c:pt>
                <c:pt idx="46">
                  <c:v>2.3540899999999997E-2</c:v>
                </c:pt>
                <c:pt idx="47">
                  <c:v>2.3082600000000002E-2</c:v>
                </c:pt>
                <c:pt idx="48">
                  <c:v>2.37168E-2</c:v>
                </c:pt>
                <c:pt idx="49">
                  <c:v>2.4203499999999999E-2</c:v>
                </c:pt>
                <c:pt idx="50">
                  <c:v>2.4027300000000001E-2</c:v>
                </c:pt>
                <c:pt idx="51">
                  <c:v>2.47397E-2</c:v>
                </c:pt>
                <c:pt idx="52">
                  <c:v>2.5386600000000002E-2</c:v>
                </c:pt>
                <c:pt idx="53">
                  <c:v>2.4662700000000003E-2</c:v>
                </c:pt>
                <c:pt idx="54">
                  <c:v>2.5137399999999997E-2</c:v>
                </c:pt>
                <c:pt idx="55">
                  <c:v>2.6063100000000002E-2</c:v>
                </c:pt>
                <c:pt idx="56">
                  <c:v>2.5647000000000003E-2</c:v>
                </c:pt>
                <c:pt idx="57">
                  <c:v>2.5425200000000002E-2</c:v>
                </c:pt>
                <c:pt idx="58">
                  <c:v>2.5586600000000001E-2</c:v>
                </c:pt>
                <c:pt idx="59">
                  <c:v>2.57574E-2</c:v>
                </c:pt>
                <c:pt idx="60">
                  <c:v>2.6289199999999999E-2</c:v>
                </c:pt>
                <c:pt idx="61">
                  <c:v>2.6356000000000001E-2</c:v>
                </c:pt>
                <c:pt idx="62">
                  <c:v>2.5720399999999997E-2</c:v>
                </c:pt>
                <c:pt idx="63">
                  <c:v>2.4274E-2</c:v>
                </c:pt>
                <c:pt idx="64">
                  <c:v>2.3339200000000001E-2</c:v>
                </c:pt>
                <c:pt idx="65">
                  <c:v>2.3105199999999999E-2</c:v>
                </c:pt>
                <c:pt idx="66">
                  <c:v>2.2860800000000001E-2</c:v>
                </c:pt>
                <c:pt idx="67">
                  <c:v>2.28638E-2</c:v>
                </c:pt>
                <c:pt idx="68">
                  <c:v>2.3136299999999999E-2</c:v>
                </c:pt>
                <c:pt idx="69">
                  <c:v>2.3444699999999999E-2</c:v>
                </c:pt>
                <c:pt idx="70">
                  <c:v>2.3239299999999997E-2</c:v>
                </c:pt>
                <c:pt idx="71">
                  <c:v>2.4002800000000001E-2</c:v>
                </c:pt>
                <c:pt idx="72">
                  <c:v>2.4233699999999997E-2</c:v>
                </c:pt>
                <c:pt idx="73">
                  <c:v>2.3776199999999997E-2</c:v>
                </c:pt>
                <c:pt idx="74">
                  <c:v>2.4457699999999999E-2</c:v>
                </c:pt>
                <c:pt idx="75">
                  <c:v>2.5165799999999999E-2</c:v>
                </c:pt>
                <c:pt idx="76">
                  <c:v>2.5962100000000002E-2</c:v>
                </c:pt>
                <c:pt idx="77">
                  <c:v>2.6954500000000003E-2</c:v>
                </c:pt>
                <c:pt idx="78">
                  <c:v>2.7021299999999998E-2</c:v>
                </c:pt>
                <c:pt idx="79">
                  <c:v>2.6646100000000002E-2</c:v>
                </c:pt>
                <c:pt idx="80">
                  <c:v>2.6522800000000003E-2</c:v>
                </c:pt>
                <c:pt idx="81">
                  <c:v>2.6470299999999999E-2</c:v>
                </c:pt>
                <c:pt idx="82">
                  <c:v>2.7528E-2</c:v>
                </c:pt>
                <c:pt idx="83">
                  <c:v>2.7504000000000001E-2</c:v>
                </c:pt>
                <c:pt idx="84">
                  <c:v>2.69345E-2</c:v>
                </c:pt>
                <c:pt idx="85">
                  <c:v>2.75923E-2</c:v>
                </c:pt>
                <c:pt idx="86">
                  <c:v>2.8185600000000002E-2</c:v>
                </c:pt>
                <c:pt idx="87">
                  <c:v>2.83815E-2</c:v>
                </c:pt>
                <c:pt idx="88">
                  <c:v>2.7920899999999998E-2</c:v>
                </c:pt>
                <c:pt idx="89">
                  <c:v>2.8718199999999999E-2</c:v>
                </c:pt>
                <c:pt idx="90">
                  <c:v>2.9003899999999999E-2</c:v>
                </c:pt>
                <c:pt idx="91">
                  <c:v>2.9279299999999998E-2</c:v>
                </c:pt>
                <c:pt idx="92">
                  <c:v>2.9673099999999997E-2</c:v>
                </c:pt>
                <c:pt idx="93">
                  <c:v>2.9988999999999998E-2</c:v>
                </c:pt>
                <c:pt idx="94">
                  <c:v>2.9554399999999998E-2</c:v>
                </c:pt>
                <c:pt idx="95">
                  <c:v>2.8777900000000002E-2</c:v>
                </c:pt>
                <c:pt idx="96">
                  <c:v>2.8485999999999997E-2</c:v>
                </c:pt>
                <c:pt idx="97">
                  <c:v>2.8429700000000002E-2</c:v>
                </c:pt>
                <c:pt idx="98">
                  <c:v>2.8085599999999999E-2</c:v>
                </c:pt>
                <c:pt idx="99">
                  <c:v>2.6911999999999998E-2</c:v>
                </c:pt>
                <c:pt idx="100">
                  <c:v>2.7356099999999998E-2</c:v>
                </c:pt>
                <c:pt idx="101">
                  <c:v>2.54717E-2</c:v>
                </c:pt>
                <c:pt idx="102">
                  <c:v>2.5658500000000001E-2</c:v>
                </c:pt>
                <c:pt idx="103">
                  <c:v>2.5498099999999999E-2</c:v>
                </c:pt>
                <c:pt idx="104">
                  <c:v>2.3839000000000003E-2</c:v>
                </c:pt>
                <c:pt idx="105">
                  <c:v>2.39166E-2</c:v>
                </c:pt>
                <c:pt idx="106">
                  <c:v>2.22568E-2</c:v>
                </c:pt>
                <c:pt idx="107">
                  <c:v>2.20325E-2</c:v>
                </c:pt>
                <c:pt idx="108">
                  <c:v>2.0681099999999997E-2</c:v>
                </c:pt>
                <c:pt idx="109">
                  <c:v>2.07204E-2</c:v>
                </c:pt>
                <c:pt idx="110">
                  <c:v>2.01018E-2</c:v>
                </c:pt>
                <c:pt idx="111">
                  <c:v>2.10428E-2</c:v>
                </c:pt>
                <c:pt idx="112">
                  <c:v>2.11387E-2</c:v>
                </c:pt>
                <c:pt idx="113">
                  <c:v>2.2134399999999999E-2</c:v>
                </c:pt>
                <c:pt idx="114">
                  <c:v>2.28253E-2</c:v>
                </c:pt>
                <c:pt idx="115">
                  <c:v>2.4197899999999998E-2</c:v>
                </c:pt>
                <c:pt idx="116">
                  <c:v>2.7799999999999998E-2</c:v>
                </c:pt>
                <c:pt idx="117">
                  <c:v>3.1399999999999997E-2</c:v>
                </c:pt>
                <c:pt idx="118">
                  <c:v>3.5200000000000002E-2</c:v>
                </c:pt>
                <c:pt idx="119">
                  <c:v>3.8300000000000001E-2</c:v>
                </c:pt>
                <c:pt idx="120">
                  <c:v>0.04</c:v>
                </c:pt>
                <c:pt idx="121">
                  <c:v>4.4999999999999998E-2</c:v>
                </c:pt>
                <c:pt idx="122">
                  <c:v>4.9000000000000002E-2</c:v>
                </c:pt>
                <c:pt idx="123">
                  <c:v>5.1999999999999998E-2</c:v>
                </c:pt>
                <c:pt idx="124">
                  <c:v>5.5E-2</c:v>
                </c:pt>
                <c:pt idx="125">
                  <c:v>0.06</c:v>
                </c:pt>
              </c:numCache>
            </c:numRef>
          </c:val>
          <c:smooth val="0"/>
          <c:extLst>
            <c:ext xmlns:c16="http://schemas.microsoft.com/office/drawing/2014/chart" uri="{C3380CC4-5D6E-409C-BE32-E72D297353CC}">
              <c16:uniqueId val="{00000000-0731-4149-98F3-249D1A996905}"/>
            </c:ext>
          </c:extLst>
        </c:ser>
        <c:ser>
          <c:idx val="1"/>
          <c:order val="1"/>
          <c:tx>
            <c:strRef>
              <c:f>Sheet1!$C$1</c:f>
              <c:strCache>
                <c:ptCount val="1"/>
                <c:pt idx="0">
                  <c:v>Consumer Price Index (CPI)</c:v>
                </c:pt>
              </c:strCache>
            </c:strRef>
          </c:tx>
          <c:spPr>
            <a:ln w="28575" cap="sq">
              <a:solidFill>
                <a:schemeClr val="accent2"/>
              </a:solidFill>
              <a:prstDash val="solid"/>
            </a:ln>
          </c:spPr>
          <c:marker>
            <c:symbol val="none"/>
          </c:marker>
          <c:cat>
            <c:numRef>
              <c:f>Sheet1!$A$2:$A$127</c:f>
              <c:numCache>
                <c:formatCode>m/d/yyyy</c:formatCode>
                <c:ptCount val="126"/>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numCache>
            </c:numRef>
          </c:cat>
          <c:val>
            <c:numRef>
              <c:f>Sheet1!$C$2:$C$127</c:f>
              <c:numCache>
                <c:formatCode>General</c:formatCode>
                <c:ptCount val="126"/>
                <c:pt idx="0">
                  <c:v>2.9252167121508597E-2</c:v>
                </c:pt>
                <c:pt idx="1">
                  <c:v>2.8710987804382204E-2</c:v>
                </c:pt>
                <c:pt idx="2">
                  <c:v>2.6513981930217798E-2</c:v>
                </c:pt>
                <c:pt idx="3">
                  <c:v>2.30273981129894E-2</c:v>
                </c:pt>
                <c:pt idx="4">
                  <c:v>1.7042537749376002E-2</c:v>
                </c:pt>
                <c:pt idx="5">
                  <c:v>1.6639937622385099E-2</c:v>
                </c:pt>
                <c:pt idx="6">
                  <c:v>1.40845070422536E-2</c:v>
                </c:pt>
                <c:pt idx="7">
                  <c:v>1.6923789975501601E-2</c:v>
                </c:pt>
                <c:pt idx="8">
                  <c:v>1.9912820806649901E-2</c:v>
                </c:pt>
                <c:pt idx="9">
                  <c:v>2.1623435988711401E-2</c:v>
                </c:pt>
                <c:pt idx="10">
                  <c:v>1.76413384608585E-2</c:v>
                </c:pt>
                <c:pt idx="11">
                  <c:v>1.74102236874756E-2</c:v>
                </c:pt>
                <c:pt idx="12">
                  <c:v>1.5948646681225601E-2</c:v>
                </c:pt>
                <c:pt idx="13">
                  <c:v>1.9779235097490501E-2</c:v>
                </c:pt>
                <c:pt idx="14">
                  <c:v>1.47389621259678E-2</c:v>
                </c:pt>
                <c:pt idx="15">
                  <c:v>1.0630853814894502E-2</c:v>
                </c:pt>
                <c:pt idx="16">
                  <c:v>1.36196505885168E-2</c:v>
                </c:pt>
                <c:pt idx="17">
                  <c:v>1.7544165453768901E-2</c:v>
                </c:pt>
                <c:pt idx="18">
                  <c:v>1.9606816118444E-2</c:v>
                </c:pt>
                <c:pt idx="19">
                  <c:v>1.5183675595431999E-2</c:v>
                </c:pt>
                <c:pt idx="20">
                  <c:v>1.1849252615521499E-2</c:v>
                </c:pt>
                <c:pt idx="21">
                  <c:v>9.6361270464340506E-3</c:v>
                </c:pt>
                <c:pt idx="22">
                  <c:v>1.2370722045339001E-2</c:v>
                </c:pt>
                <c:pt idx="23">
                  <c:v>1.5017356196183799E-2</c:v>
                </c:pt>
                <c:pt idx="24">
                  <c:v>1.5789473684210499E-2</c:v>
                </c:pt>
                <c:pt idx="25">
                  <c:v>1.1263492501055301E-2</c:v>
                </c:pt>
                <c:pt idx="26">
                  <c:v>1.5122028757630902E-2</c:v>
                </c:pt>
                <c:pt idx="27">
                  <c:v>1.9528578985167598E-2</c:v>
                </c:pt>
                <c:pt idx="28">
                  <c:v>2.1271115499366902E-2</c:v>
                </c:pt>
                <c:pt idx="29">
                  <c:v>2.0723413731670498E-2</c:v>
                </c:pt>
                <c:pt idx="30">
                  <c:v>1.9923286357643101E-2</c:v>
                </c:pt>
                <c:pt idx="31">
                  <c:v>1.6996113341628302E-2</c:v>
                </c:pt>
                <c:pt idx="32">
                  <c:v>1.6579186757150401E-2</c:v>
                </c:pt>
                <c:pt idx="33">
                  <c:v>1.6643402156320399E-2</c:v>
                </c:pt>
                <c:pt idx="34">
                  <c:v>1.3223551823709E-2</c:v>
                </c:pt>
                <c:pt idx="35">
                  <c:v>7.5649326965574002E-3</c:v>
                </c:pt>
                <c:pt idx="36">
                  <c:v>-8.9348313069650303E-4</c:v>
                </c:pt>
                <c:pt idx="37">
                  <c:v>-2.5129801815307697E-4</c:v>
                </c:pt>
                <c:pt idx="38">
                  <c:v>-7.3637390866427091E-4</c:v>
                </c:pt>
                <c:pt idx="39">
                  <c:v>-1.9951744617669499E-3</c:v>
                </c:pt>
                <c:pt idx="40">
                  <c:v>-3.9932744850777199E-4</c:v>
                </c:pt>
                <c:pt idx="41">
                  <c:v>1.2377120368545201E-3</c:v>
                </c:pt>
                <c:pt idx="42">
                  <c:v>1.6956977964323E-3</c:v>
                </c:pt>
                <c:pt idx="43">
                  <c:v>1.9507929300573402E-3</c:v>
                </c:pt>
                <c:pt idx="44">
                  <c:v>-3.6129747805963399E-4</c:v>
                </c:pt>
                <c:pt idx="45">
                  <c:v>1.70574435735555E-3</c:v>
                </c:pt>
                <c:pt idx="46">
                  <c:v>5.0179757866788697E-3</c:v>
                </c:pt>
                <c:pt idx="47">
                  <c:v>7.2951978604159692E-3</c:v>
                </c:pt>
                <c:pt idx="48">
                  <c:v>1.37308681383099E-2</c:v>
                </c:pt>
                <c:pt idx="49">
                  <c:v>1.01779978016546E-2</c:v>
                </c:pt>
                <c:pt idx="50">
                  <c:v>8.5253622114273096E-3</c:v>
                </c:pt>
                <c:pt idx="51">
                  <c:v>1.12511041889442E-2</c:v>
                </c:pt>
                <c:pt idx="52">
                  <c:v>1.0193225541935601E-2</c:v>
                </c:pt>
                <c:pt idx="53">
                  <c:v>9.9732649452308302E-3</c:v>
                </c:pt>
                <c:pt idx="54">
                  <c:v>8.2713887049870906E-3</c:v>
                </c:pt>
                <c:pt idx="55">
                  <c:v>1.06287450276103E-2</c:v>
                </c:pt>
                <c:pt idx="56">
                  <c:v>1.46378364748156E-2</c:v>
                </c:pt>
                <c:pt idx="57">
                  <c:v>1.6359875209176099E-2</c:v>
                </c:pt>
                <c:pt idx="58">
                  <c:v>1.6925371625037898E-2</c:v>
                </c:pt>
                <c:pt idx="59">
                  <c:v>2.07462213296691E-2</c:v>
                </c:pt>
                <c:pt idx="60">
                  <c:v>2.5000422090529998E-2</c:v>
                </c:pt>
                <c:pt idx="61">
                  <c:v>2.7379581714893103E-2</c:v>
                </c:pt>
                <c:pt idx="62">
                  <c:v>2.3806124334402701E-2</c:v>
                </c:pt>
                <c:pt idx="63">
                  <c:v>2.1996898784173002E-2</c:v>
                </c:pt>
                <c:pt idx="64">
                  <c:v>1.87487772084136E-2</c:v>
                </c:pt>
                <c:pt idx="65">
                  <c:v>1.6334879552564602E-2</c:v>
                </c:pt>
                <c:pt idx="66">
                  <c:v>1.7279784563725E-2</c:v>
                </c:pt>
                <c:pt idx="67">
                  <c:v>1.9389742120581799E-2</c:v>
                </c:pt>
                <c:pt idx="68">
                  <c:v>2.2329638650032301E-2</c:v>
                </c:pt>
                <c:pt idx="69">
                  <c:v>2.04112870197618E-2</c:v>
                </c:pt>
                <c:pt idx="70">
                  <c:v>2.2025829386831699E-2</c:v>
                </c:pt>
                <c:pt idx="71">
                  <c:v>2.1090824745684099E-2</c:v>
                </c:pt>
                <c:pt idx="72">
                  <c:v>2.0705076202751603E-2</c:v>
                </c:pt>
                <c:pt idx="73">
                  <c:v>2.21179542123866E-2</c:v>
                </c:pt>
                <c:pt idx="74">
                  <c:v>2.3597114039729198E-2</c:v>
                </c:pt>
                <c:pt idx="75">
                  <c:v>2.4627439433348001E-2</c:v>
                </c:pt>
                <c:pt idx="76">
                  <c:v>2.8010117148075601E-2</c:v>
                </c:pt>
                <c:pt idx="77">
                  <c:v>2.8715478353166901E-2</c:v>
                </c:pt>
                <c:pt idx="78">
                  <c:v>2.9495150866471097E-2</c:v>
                </c:pt>
                <c:pt idx="79">
                  <c:v>2.69918010418745E-2</c:v>
                </c:pt>
                <c:pt idx="80">
                  <c:v>2.2769721941989899E-2</c:v>
                </c:pt>
                <c:pt idx="81">
                  <c:v>2.5224699286070396E-2</c:v>
                </c:pt>
                <c:pt idx="82">
                  <c:v>2.1766010321524001E-2</c:v>
                </c:pt>
                <c:pt idx="83">
                  <c:v>1.91015884863137E-2</c:v>
                </c:pt>
                <c:pt idx="84">
                  <c:v>1.5512351381991101E-2</c:v>
                </c:pt>
                <c:pt idx="85">
                  <c:v>1.52013526593331E-2</c:v>
                </c:pt>
                <c:pt idx="86">
                  <c:v>1.86252274056917E-2</c:v>
                </c:pt>
                <c:pt idx="87">
                  <c:v>1.9964397755302499E-2</c:v>
                </c:pt>
                <c:pt idx="88">
                  <c:v>1.7902284687663902E-2</c:v>
                </c:pt>
                <c:pt idx="89">
                  <c:v>1.6484846560762399E-2</c:v>
                </c:pt>
                <c:pt idx="90">
                  <c:v>1.8114648063935101E-2</c:v>
                </c:pt>
                <c:pt idx="91">
                  <c:v>1.74977988942914E-2</c:v>
                </c:pt>
                <c:pt idx="92">
                  <c:v>1.7113045131695301E-2</c:v>
                </c:pt>
                <c:pt idx="93">
                  <c:v>1.76404294442138E-2</c:v>
                </c:pt>
                <c:pt idx="94">
                  <c:v>2.0512779818916301E-2</c:v>
                </c:pt>
                <c:pt idx="95">
                  <c:v>2.2851297401217101E-2</c:v>
                </c:pt>
                <c:pt idx="96">
                  <c:v>2.4865719552504498E-2</c:v>
                </c:pt>
                <c:pt idx="97">
                  <c:v>2.3348735639459401E-2</c:v>
                </c:pt>
                <c:pt idx="98">
                  <c:v>1.53932699191982E-2</c:v>
                </c:pt>
                <c:pt idx="99">
                  <c:v>3.2909668633681697E-3</c:v>
                </c:pt>
                <c:pt idx="100">
                  <c:v>1.1792637021071401E-3</c:v>
                </c:pt>
                <c:pt idx="101">
                  <c:v>6.45733047555488E-3</c:v>
                </c:pt>
                <c:pt idx="102">
                  <c:v>9.8608182530370604E-3</c:v>
                </c:pt>
                <c:pt idx="103">
                  <c:v>1.3096453823307099E-2</c:v>
                </c:pt>
                <c:pt idx="104">
                  <c:v>1.37132486105646E-2</c:v>
                </c:pt>
                <c:pt idx="105">
                  <c:v>1.18206616772748E-2</c:v>
                </c:pt>
                <c:pt idx="106">
                  <c:v>1.17453578426797E-2</c:v>
                </c:pt>
                <c:pt idx="107">
                  <c:v>1.3620054947193101E-2</c:v>
                </c:pt>
                <c:pt idx="108">
                  <c:v>1.3997697415600901E-2</c:v>
                </c:pt>
                <c:pt idx="109">
                  <c:v>1.6762152173745E-2</c:v>
                </c:pt>
                <c:pt idx="110">
                  <c:v>2.6197625089591902E-2</c:v>
                </c:pt>
                <c:pt idx="111">
                  <c:v>4.1596948387021104E-2</c:v>
                </c:pt>
                <c:pt idx="112">
                  <c:v>4.9927065375944803E-2</c:v>
                </c:pt>
                <c:pt idx="113">
                  <c:v>5.3914514133213298E-2</c:v>
                </c:pt>
                <c:pt idx="114">
                  <c:v>5.3654752393854102E-2</c:v>
                </c:pt>
                <c:pt idx="115">
                  <c:v>5.2999999999999999E-2</c:v>
                </c:pt>
                <c:pt idx="116">
                  <c:v>5.3999999999999999E-2</c:v>
                </c:pt>
                <c:pt idx="117">
                  <c:v>6.2E-2</c:v>
                </c:pt>
                <c:pt idx="118">
                  <c:v>6.8000000000000005E-2</c:v>
                </c:pt>
                <c:pt idx="119">
                  <c:v>7.0000000000000007E-2</c:v>
                </c:pt>
                <c:pt idx="120">
                  <c:v>7.4999999999999997E-2</c:v>
                </c:pt>
                <c:pt idx="121">
                  <c:v>7.9000000000000001E-2</c:v>
                </c:pt>
                <c:pt idx="122">
                  <c:v>8.5000000000000006E-2</c:v>
                </c:pt>
                <c:pt idx="123">
                  <c:v>8.3000000000000004E-2</c:v>
                </c:pt>
                <c:pt idx="124">
                  <c:v>8.5999999999999993E-2</c:v>
                </c:pt>
                <c:pt idx="125">
                  <c:v>9.0999999999999998E-2</c:v>
                </c:pt>
              </c:numCache>
            </c:numRef>
          </c:val>
          <c:smooth val="0"/>
          <c:extLst>
            <c:ext xmlns:c16="http://schemas.microsoft.com/office/drawing/2014/chart" uri="{C3380CC4-5D6E-409C-BE32-E72D297353CC}">
              <c16:uniqueId val="{00000001-0731-4149-98F3-249D1A996905}"/>
            </c:ext>
          </c:extLst>
        </c:ser>
        <c:ser>
          <c:idx val="2"/>
          <c:order val="2"/>
          <c:tx>
            <c:strRef>
              <c:f>Sheet1!$D$1</c:f>
              <c:strCache>
                <c:ptCount val="1"/>
                <c:pt idx="0">
                  <c:v>Core CPI</c:v>
                </c:pt>
              </c:strCache>
            </c:strRef>
          </c:tx>
          <c:spPr>
            <a:ln w="28575" cap="sq">
              <a:solidFill>
                <a:schemeClr val="accent3"/>
              </a:solidFill>
              <a:prstDash val="solid"/>
            </a:ln>
          </c:spPr>
          <c:marker>
            <c:symbol val="none"/>
          </c:marker>
          <c:cat>
            <c:numRef>
              <c:f>Sheet1!$A$2:$A$127</c:f>
              <c:numCache>
                <c:formatCode>m/d/yyyy</c:formatCode>
                <c:ptCount val="126"/>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numCache>
            </c:numRef>
          </c:cat>
          <c:val>
            <c:numRef>
              <c:f>Sheet1!$D$2:$D$127</c:f>
              <c:numCache>
                <c:formatCode>General</c:formatCode>
                <c:ptCount val="126"/>
                <c:pt idx="0">
                  <c:v>2.27746346381489E-2</c:v>
                </c:pt>
                <c:pt idx="1">
                  <c:v>2.1765742497006899E-2</c:v>
                </c:pt>
                <c:pt idx="2">
                  <c:v>2.2553533908534196E-2</c:v>
                </c:pt>
                <c:pt idx="3">
                  <c:v>2.31351341703924E-2</c:v>
                </c:pt>
                <c:pt idx="4">
                  <c:v>2.2571191890760497E-2</c:v>
                </c:pt>
                <c:pt idx="5">
                  <c:v>2.2179633689209402E-2</c:v>
                </c:pt>
                <c:pt idx="6">
                  <c:v>2.1002469311257599E-2</c:v>
                </c:pt>
                <c:pt idx="7">
                  <c:v>1.9134561746814601E-2</c:v>
                </c:pt>
                <c:pt idx="8">
                  <c:v>1.9846302736765898E-2</c:v>
                </c:pt>
                <c:pt idx="9">
                  <c:v>1.9991796880168399E-2</c:v>
                </c:pt>
                <c:pt idx="10">
                  <c:v>1.9412939314728497E-2</c:v>
                </c:pt>
                <c:pt idx="11">
                  <c:v>1.8933580312251799E-2</c:v>
                </c:pt>
                <c:pt idx="12">
                  <c:v>1.9253026575777699E-2</c:v>
                </c:pt>
                <c:pt idx="13">
                  <c:v>2.0042569065016499E-2</c:v>
                </c:pt>
                <c:pt idx="14">
                  <c:v>1.8873368745491399E-2</c:v>
                </c:pt>
                <c:pt idx="15">
                  <c:v>1.7151977950571898E-2</c:v>
                </c:pt>
                <c:pt idx="16">
                  <c:v>1.6811700246513499E-2</c:v>
                </c:pt>
                <c:pt idx="17">
                  <c:v>1.6360781106582102E-2</c:v>
                </c:pt>
                <c:pt idx="18">
                  <c:v>1.6960064029787801E-2</c:v>
                </c:pt>
                <c:pt idx="19">
                  <c:v>1.76458322473023E-2</c:v>
                </c:pt>
                <c:pt idx="20">
                  <c:v>1.7341190744432002E-2</c:v>
                </c:pt>
                <c:pt idx="21">
                  <c:v>1.6802435185665602E-2</c:v>
                </c:pt>
                <c:pt idx="22">
                  <c:v>1.7209843338536601E-2</c:v>
                </c:pt>
                <c:pt idx="23">
                  <c:v>1.7170707214986699E-2</c:v>
                </c:pt>
                <c:pt idx="24">
                  <c:v>1.6212458767248701E-2</c:v>
                </c:pt>
                <c:pt idx="25">
                  <c:v>1.5673401252839499E-2</c:v>
                </c:pt>
                <c:pt idx="26">
                  <c:v>1.6567118068070701E-2</c:v>
                </c:pt>
                <c:pt idx="27">
                  <c:v>1.83204994083246E-2</c:v>
                </c:pt>
                <c:pt idx="28">
                  <c:v>1.95620700585106E-2</c:v>
                </c:pt>
                <c:pt idx="29">
                  <c:v>1.9333162129772402E-2</c:v>
                </c:pt>
                <c:pt idx="30">
                  <c:v>1.8589173282233799E-2</c:v>
                </c:pt>
                <c:pt idx="31">
                  <c:v>1.7237404912532298E-2</c:v>
                </c:pt>
                <c:pt idx="32">
                  <c:v>1.7288378155054501E-2</c:v>
                </c:pt>
                <c:pt idx="33">
                  <c:v>1.8076900179450801E-2</c:v>
                </c:pt>
                <c:pt idx="34">
                  <c:v>1.70249486700986E-2</c:v>
                </c:pt>
                <c:pt idx="35">
                  <c:v>1.6063829787234099E-2</c:v>
                </c:pt>
                <c:pt idx="36">
                  <c:v>1.6489142488114297E-2</c:v>
                </c:pt>
                <c:pt idx="37">
                  <c:v>1.6977655406120999E-2</c:v>
                </c:pt>
                <c:pt idx="38">
                  <c:v>1.7533862641560399E-2</c:v>
                </c:pt>
                <c:pt idx="39">
                  <c:v>1.8075104522355001E-2</c:v>
                </c:pt>
                <c:pt idx="40">
                  <c:v>1.7182780249465398E-2</c:v>
                </c:pt>
                <c:pt idx="41">
                  <c:v>1.7622828638251199E-2</c:v>
                </c:pt>
                <c:pt idx="42">
                  <c:v>1.8048358514810701E-2</c:v>
                </c:pt>
                <c:pt idx="43">
                  <c:v>1.8275590022493099E-2</c:v>
                </c:pt>
                <c:pt idx="44">
                  <c:v>1.89163502078789E-2</c:v>
                </c:pt>
                <c:pt idx="45">
                  <c:v>1.9096707363426401E-2</c:v>
                </c:pt>
                <c:pt idx="46">
                  <c:v>2.0175717247375099E-2</c:v>
                </c:pt>
                <c:pt idx="47">
                  <c:v>2.0956967856768899E-2</c:v>
                </c:pt>
                <c:pt idx="48">
                  <c:v>2.20691500033438E-2</c:v>
                </c:pt>
                <c:pt idx="49">
                  <c:v>2.3312771000029202E-2</c:v>
                </c:pt>
                <c:pt idx="50">
                  <c:v>2.1948255049426102E-2</c:v>
                </c:pt>
                <c:pt idx="51">
                  <c:v>2.1463842317267799E-2</c:v>
                </c:pt>
                <c:pt idx="52">
                  <c:v>2.2406337379553099E-2</c:v>
                </c:pt>
                <c:pt idx="53">
                  <c:v>2.2446503874497599E-2</c:v>
                </c:pt>
                <c:pt idx="54">
                  <c:v>2.1894438119751197E-2</c:v>
                </c:pt>
                <c:pt idx="55">
                  <c:v>2.3189683949375799E-2</c:v>
                </c:pt>
                <c:pt idx="56">
                  <c:v>2.2074383934845197E-2</c:v>
                </c:pt>
                <c:pt idx="57">
                  <c:v>2.14480398385146E-2</c:v>
                </c:pt>
                <c:pt idx="58">
                  <c:v>2.11082659018745E-2</c:v>
                </c:pt>
                <c:pt idx="59">
                  <c:v>2.1966617305018001E-2</c:v>
                </c:pt>
                <c:pt idx="60">
                  <c:v>2.27172348360924E-2</c:v>
                </c:pt>
                <c:pt idx="61">
                  <c:v>2.2236242266362699E-2</c:v>
                </c:pt>
                <c:pt idx="62">
                  <c:v>2.0019646205927902E-2</c:v>
                </c:pt>
                <c:pt idx="63">
                  <c:v>1.8826520697026602E-2</c:v>
                </c:pt>
                <c:pt idx="64">
                  <c:v>1.73342920854474E-2</c:v>
                </c:pt>
                <c:pt idx="65">
                  <c:v>1.7030275147905102E-2</c:v>
                </c:pt>
                <c:pt idx="66">
                  <c:v>1.6920692327564001E-2</c:v>
                </c:pt>
                <c:pt idx="67">
                  <c:v>1.6844021620925E-2</c:v>
                </c:pt>
                <c:pt idx="68">
                  <c:v>1.6925915949359001E-2</c:v>
                </c:pt>
                <c:pt idx="69">
                  <c:v>1.77354765707133E-2</c:v>
                </c:pt>
                <c:pt idx="70">
                  <c:v>1.7112913127389801E-2</c:v>
                </c:pt>
                <c:pt idx="71">
                  <c:v>1.7757512021642999E-2</c:v>
                </c:pt>
                <c:pt idx="72">
                  <c:v>1.8213952967614799E-2</c:v>
                </c:pt>
                <c:pt idx="73">
                  <c:v>1.84755298774005E-2</c:v>
                </c:pt>
                <c:pt idx="74">
                  <c:v>2.11707588841578E-2</c:v>
                </c:pt>
                <c:pt idx="75">
                  <c:v>2.1391500623902101E-2</c:v>
                </c:pt>
                <c:pt idx="76">
                  <c:v>2.2371791053666001E-2</c:v>
                </c:pt>
                <c:pt idx="77">
                  <c:v>2.2550334505225901E-2</c:v>
                </c:pt>
                <c:pt idx="78">
                  <c:v>2.3541693128413602E-2</c:v>
                </c:pt>
                <c:pt idx="79">
                  <c:v>2.1991602630119601E-2</c:v>
                </c:pt>
                <c:pt idx="80">
                  <c:v>2.1696759323320301E-2</c:v>
                </c:pt>
                <c:pt idx="81">
                  <c:v>2.13887508969475E-2</c:v>
                </c:pt>
                <c:pt idx="82">
                  <c:v>2.2142710618086699E-2</c:v>
                </c:pt>
                <c:pt idx="83">
                  <c:v>2.1789886337642801E-2</c:v>
                </c:pt>
                <c:pt idx="84">
                  <c:v>2.15364556743299E-2</c:v>
                </c:pt>
                <c:pt idx="85">
                  <c:v>2.0841885504509602E-2</c:v>
                </c:pt>
                <c:pt idx="86">
                  <c:v>2.0365535248041803E-2</c:v>
                </c:pt>
                <c:pt idx="87">
                  <c:v>2.0647796906915698E-2</c:v>
                </c:pt>
                <c:pt idx="88">
                  <c:v>1.9889773137736898E-2</c:v>
                </c:pt>
                <c:pt idx="89">
                  <c:v>2.1265284423179199E-2</c:v>
                </c:pt>
                <c:pt idx="90">
                  <c:v>2.2100540200956101E-2</c:v>
                </c:pt>
                <c:pt idx="91">
                  <c:v>2.3863231167542499E-2</c:v>
                </c:pt>
                <c:pt idx="92">
                  <c:v>2.3577075328233402E-2</c:v>
                </c:pt>
                <c:pt idx="93">
                  <c:v>2.31449492980473E-2</c:v>
                </c:pt>
                <c:pt idx="94">
                  <c:v>2.3168213658555401E-2</c:v>
                </c:pt>
                <c:pt idx="95">
                  <c:v>2.2587356175434E-2</c:v>
                </c:pt>
                <c:pt idx="96">
                  <c:v>2.2612466458046598E-2</c:v>
                </c:pt>
                <c:pt idx="97">
                  <c:v>2.3568249883192796E-2</c:v>
                </c:pt>
                <c:pt idx="98">
                  <c:v>2.0913854473792803E-2</c:v>
                </c:pt>
                <c:pt idx="99">
                  <c:v>1.4321546742296E-2</c:v>
                </c:pt>
                <c:pt idx="100">
                  <c:v>1.22205719943639E-2</c:v>
                </c:pt>
                <c:pt idx="101">
                  <c:v>1.18741379375857E-2</c:v>
                </c:pt>
                <c:pt idx="102">
                  <c:v>1.5696258242717202E-2</c:v>
                </c:pt>
                <c:pt idx="103">
                  <c:v>1.7363884483039202E-2</c:v>
                </c:pt>
                <c:pt idx="104">
                  <c:v>1.71327904673335E-2</c:v>
                </c:pt>
                <c:pt idx="105">
                  <c:v>1.6105848131925199E-2</c:v>
                </c:pt>
                <c:pt idx="106">
                  <c:v>1.6464987854006699E-2</c:v>
                </c:pt>
                <c:pt idx="107">
                  <c:v>1.6196425538339599E-2</c:v>
                </c:pt>
                <c:pt idx="108">
                  <c:v>1.4101291709898999E-2</c:v>
                </c:pt>
                <c:pt idx="109">
                  <c:v>1.2826077195923401E-2</c:v>
                </c:pt>
                <c:pt idx="110">
                  <c:v>1.6463907344227001E-2</c:v>
                </c:pt>
                <c:pt idx="111">
                  <c:v>2.9610393514951802E-2</c:v>
                </c:pt>
                <c:pt idx="112">
                  <c:v>3.7976064620258099E-2</c:v>
                </c:pt>
                <c:pt idx="113">
                  <c:v>4.4746190415392996E-2</c:v>
                </c:pt>
                <c:pt idx="114">
                  <c:v>4.2745131731807398E-2</c:v>
                </c:pt>
                <c:pt idx="115">
                  <c:v>0.04</c:v>
                </c:pt>
                <c:pt idx="116">
                  <c:v>0.04</c:v>
                </c:pt>
                <c:pt idx="117">
                  <c:v>4.5999999999999999E-2</c:v>
                </c:pt>
                <c:pt idx="118">
                  <c:v>4.9000000000000002E-2</c:v>
                </c:pt>
                <c:pt idx="119">
                  <c:v>5.5E-2</c:v>
                </c:pt>
                <c:pt idx="120">
                  <c:v>0.06</c:v>
                </c:pt>
                <c:pt idx="121">
                  <c:v>6.4000000000000001E-2</c:v>
                </c:pt>
                <c:pt idx="122">
                  <c:v>6.5000000000000002E-2</c:v>
                </c:pt>
                <c:pt idx="123">
                  <c:v>6.2E-2</c:v>
                </c:pt>
                <c:pt idx="124">
                  <c:v>0.06</c:v>
                </c:pt>
                <c:pt idx="125">
                  <c:v>5.8999999999999997E-2</c:v>
                </c:pt>
              </c:numCache>
            </c:numRef>
          </c:val>
          <c:smooth val="0"/>
          <c:extLst>
            <c:ext xmlns:c16="http://schemas.microsoft.com/office/drawing/2014/chart" uri="{C3380CC4-5D6E-409C-BE32-E72D297353CC}">
              <c16:uniqueId val="{00000002-0731-4149-98F3-249D1A996905}"/>
            </c:ext>
          </c:extLst>
        </c:ser>
        <c:dLbls>
          <c:showLegendKey val="0"/>
          <c:showVal val="0"/>
          <c:showCatName val="0"/>
          <c:showSerName val="0"/>
          <c:showPercent val="0"/>
          <c:showBubbleSize val="0"/>
        </c:dLbls>
        <c:smooth val="0"/>
        <c:axId val="1575839440"/>
        <c:axId val="1575839856"/>
      </c:lineChart>
      <c:dateAx>
        <c:axId val="1575839440"/>
        <c:scaling>
          <c:orientation val="minMax"/>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1575839856"/>
        <c:crosses val="autoZero"/>
        <c:auto val="1"/>
        <c:lblOffset val="100"/>
        <c:baseTimeUnit val="months"/>
        <c:majorUnit val="12"/>
        <c:majorTimeUnit val="months"/>
      </c:dateAx>
      <c:valAx>
        <c:axId val="1575839856"/>
        <c:scaling>
          <c:orientation val="minMax"/>
        </c:scaling>
        <c:delete val="0"/>
        <c:axPos val="l"/>
        <c:majorGridlines>
          <c:spPr>
            <a:ln w="6350">
              <a:solidFill>
                <a:srgbClr val="000000">
                  <a:tint val="70000"/>
                </a:srgbClr>
              </a:solidFill>
              <a:prstDash val="solid"/>
            </a:ln>
          </c:spPr>
        </c:majorGridlines>
        <c:numFmt formatCode="0.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1575839440"/>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egendEntry>
        <c:idx val="0"/>
        <c:txPr>
          <a:bodyPr/>
          <a:lstStyle/>
          <a:p>
            <a:pPr>
              <a:defRPr>
                <a:latin typeface="+mn-lt"/>
                <a:ea typeface="+mn-ea"/>
              </a:defRPr>
            </a:pPr>
            <a:endParaRPr lang="en-US"/>
          </a:p>
        </c:txPr>
      </c:legendEntry>
      <c:legendEntry>
        <c:idx val="1"/>
        <c:txPr>
          <a:bodyPr/>
          <a:lstStyle/>
          <a:p>
            <a:pPr>
              <a:defRPr>
                <a:latin typeface="+mn-lt"/>
                <a:ea typeface="+mn-ea"/>
              </a:defRPr>
            </a:pPr>
            <a:endParaRPr lang="en-US"/>
          </a:p>
        </c:txPr>
      </c:legendEntry>
      <c:legendEntry>
        <c:idx val="2"/>
        <c:txPr>
          <a:bodyPr/>
          <a:lstStyle/>
          <a:p>
            <a:pPr>
              <a:defRPr>
                <a:latin typeface="+mn-lt"/>
                <a:ea typeface="+mn-ea"/>
              </a:defRPr>
            </a:pPr>
            <a:endParaRPr lang="en-US"/>
          </a:p>
        </c:txPr>
      </c:legendEntry>
      <c:layout>
        <c:manualLayout>
          <c:xMode val="edge"/>
          <c:yMode val="edge"/>
          <c:x val="0.10404296500722708"/>
          <c:y val="0.93034474504023557"/>
          <c:w val="0.7421543910690459"/>
          <c:h val="6.96552549597644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9585057569605"/>
          <c:y val="0"/>
          <c:w val="0.74573237451537511"/>
          <c:h val="0.78829909683303179"/>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0.00%</c:formatCode>
                <c:ptCount val="29"/>
                <c:pt idx="0">
                  <c:v>0</c:v>
                </c:pt>
                <c:pt idx="1">
                  <c:v>4.7533215105968196E-3</c:v>
                </c:pt>
                <c:pt idx="2">
                  <c:v>-4.0701223943939713E-4</c:v>
                </c:pt>
                <c:pt idx="3">
                  <c:v>2.907230281734563E-5</c:v>
                </c:pt>
                <c:pt idx="4">
                  <c:v>-1.3031659737767876E-2</c:v>
                </c:pt>
                <c:pt idx="5">
                  <c:v>1.4194551850452042E-2</c:v>
                </c:pt>
                <c:pt idx="6">
                  <c:v>7.2448178620228676E-2</c:v>
                </c:pt>
                <c:pt idx="7">
                  <c:v>0.12900107567520425</c:v>
                </c:pt>
                <c:pt idx="8">
                  <c:v>0.13860220368055343</c:v>
                </c:pt>
                <c:pt idx="9">
                  <c:v>0.12288135593220351</c:v>
                </c:pt>
                <c:pt idx="10">
                  <c:v>0.11279326685466762</c:v>
                </c:pt>
                <c:pt idx="11">
                  <c:v>0.10287961159403447</c:v>
                </c:pt>
                <c:pt idx="12">
                  <c:v>9.2900543652062684E-2</c:v>
                </c:pt>
                <c:pt idx="13">
                  <c:v>9.8911242259499543E-2</c:v>
                </c:pt>
                <c:pt idx="14">
                  <c:v>0.20921882722330443</c:v>
                </c:pt>
                <c:pt idx="15">
                  <c:v>0.29738785359188302</c:v>
                </c:pt>
                <c:pt idx="16">
                  <c:v>0.43346076692734847</c:v>
                </c:pt>
                <c:pt idx="17">
                  <c:v>0.43660784370729999</c:v>
                </c:pt>
                <c:pt idx="18">
                  <c:v>0.41</c:v>
                </c:pt>
                <c:pt idx="19">
                  <c:v>0.4</c:v>
                </c:pt>
                <c:pt idx="20">
                  <c:v>0.43974765241154767</c:v>
                </c:pt>
                <c:pt idx="21">
                  <c:v>0.47588452481321047</c:v>
                </c:pt>
                <c:pt idx="22">
                  <c:v>0.52780765764456206</c:v>
                </c:pt>
                <c:pt idx="23">
                  <c:v>0.54935750210774204</c:v>
                </c:pt>
                <c:pt idx="24">
                  <c:v>0.54551269006017977</c:v>
                </c:pt>
                <c:pt idx="25">
                  <c:v>0.48677210221821687</c:v>
                </c:pt>
                <c:pt idx="26">
                  <c:v>0.48105939471465547</c:v>
                </c:pt>
                <c:pt idx="27">
                  <c:v>0.50825653400005821</c:v>
                </c:pt>
                <c:pt idx="28">
                  <c:v>0.53256824723086327</c:v>
                </c:pt>
              </c:numCache>
            </c:numRef>
          </c:val>
          <c:extLst>
            <c:ext xmlns:c16="http://schemas.microsoft.com/office/drawing/2014/chart" uri="{C3380CC4-5D6E-409C-BE32-E72D297353CC}">
              <c16:uniqueId val="{00000000-5C25-43C0-B800-38D7A168632F}"/>
            </c:ext>
          </c:extLst>
        </c:ser>
        <c:dLbls>
          <c:showLegendKey val="0"/>
          <c:showVal val="0"/>
          <c:showCatName val="0"/>
          <c:showSerName val="0"/>
          <c:showPercent val="0"/>
          <c:showBubbleSize val="0"/>
        </c:dLbls>
        <c:axId val="1668118320"/>
        <c:axId val="1668121648"/>
      </c:areaChart>
      <c:dateAx>
        <c:axId val="1668118320"/>
        <c:scaling>
          <c:orientation val="minMax"/>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in val="-0.30000000000000004"/>
        </c:scaling>
        <c:delete val="1"/>
        <c:axPos val="l"/>
        <c:numFmt formatCode="0.00%"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9585057569605"/>
          <c:y val="0"/>
          <c:w val="0.74573237451537511"/>
          <c:h val="0.92652049063061392"/>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General</c:formatCode>
                <c:ptCount val="29"/>
                <c:pt idx="0">
                  <c:v>0</c:v>
                </c:pt>
                <c:pt idx="1">
                  <c:v>4.7562568139070116E-3</c:v>
                </c:pt>
                <c:pt idx="2">
                  <c:v>1.2950915908900296E-2</c:v>
                </c:pt>
                <c:pt idx="3">
                  <c:v>1.4460458373767526E-2</c:v>
                </c:pt>
                <c:pt idx="4">
                  <c:v>2.8357833447148151E-2</c:v>
                </c:pt>
                <c:pt idx="5">
                  <c:v>5.1552073224790274E-2</c:v>
                </c:pt>
                <c:pt idx="6">
                  <c:v>0.10951371167738921</c:v>
                </c:pt>
                <c:pt idx="7">
                  <c:v>9.6646659238759369E-2</c:v>
                </c:pt>
                <c:pt idx="8">
                  <c:v>0.12320741832297033</c:v>
                </c:pt>
                <c:pt idx="9">
                  <c:v>0.155099498017228</c:v>
                </c:pt>
                <c:pt idx="10">
                  <c:v>0.13034779379170724</c:v>
                </c:pt>
                <c:pt idx="11">
                  <c:v>0.11524038864728214</c:v>
                </c:pt>
                <c:pt idx="12">
                  <c:v>0.12922162719093322</c:v>
                </c:pt>
                <c:pt idx="13">
                  <c:v>0.15033126070756819</c:v>
                </c:pt>
                <c:pt idx="14">
                  <c:v>0.137931447603302</c:v>
                </c:pt>
                <c:pt idx="15">
                  <c:v>0.13932118511063996</c:v>
                </c:pt>
                <c:pt idx="16">
                  <c:v>0.16972768333153621</c:v>
                </c:pt>
                <c:pt idx="17">
                  <c:v>0.18074973942421746</c:v>
                </c:pt>
                <c:pt idx="18">
                  <c:v>0.19359999999999999</c:v>
                </c:pt>
                <c:pt idx="19">
                  <c:v>0.20169999999999999</c:v>
                </c:pt>
                <c:pt idx="20">
                  <c:v>0.19078939486515967</c:v>
                </c:pt>
                <c:pt idx="21">
                  <c:v>0.21906336484203731</c:v>
                </c:pt>
                <c:pt idx="22">
                  <c:v>0.22530520312930566</c:v>
                </c:pt>
                <c:pt idx="23" formatCode="0.00%">
                  <c:v>0.23547664402352972</c:v>
                </c:pt>
                <c:pt idx="24" formatCode="0.00%">
                  <c:v>0.25756867819190371</c:v>
                </c:pt>
                <c:pt idx="25" formatCode="0.00%">
                  <c:v>0.29263558926068367</c:v>
                </c:pt>
                <c:pt idx="26" formatCode="0.00%">
                  <c:v>0.2823802848961891</c:v>
                </c:pt>
                <c:pt idx="27" formatCode="0.00%">
                  <c:v>0.25735302926835124</c:v>
                </c:pt>
                <c:pt idx="28" formatCode="0.00%">
                  <c:v>0.25713738034479877</c:v>
                </c:pt>
              </c:numCache>
            </c:numRef>
          </c:val>
          <c:extLst>
            <c:ext xmlns:c16="http://schemas.microsoft.com/office/drawing/2014/chart" uri="{C3380CC4-5D6E-409C-BE32-E72D297353CC}">
              <c16:uniqueId val="{00000000-237C-4109-80E0-2903023EE2EC}"/>
            </c:ext>
          </c:extLst>
        </c:ser>
        <c:dLbls>
          <c:showLegendKey val="0"/>
          <c:showVal val="0"/>
          <c:showCatName val="0"/>
          <c:showSerName val="0"/>
          <c:showPercent val="0"/>
          <c:showBubbleSize val="0"/>
        </c:dLbls>
        <c:axId val="1668118320"/>
        <c:axId val="1668121648"/>
      </c:areaChart>
      <c:dateAx>
        <c:axId val="1668118320"/>
        <c:scaling>
          <c:orientation val="minMax"/>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ax val="0.70000000000000007"/>
        </c:scaling>
        <c:delete val="1"/>
        <c:axPos val="l"/>
        <c:numFmt formatCode="General"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189640768588"/>
          <c:y val="0"/>
          <c:w val="0.74573237451537511"/>
          <c:h val="0.78829909683303179"/>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General</c:formatCode>
                <c:ptCount val="29"/>
                <c:pt idx="0">
                  <c:v>0</c:v>
                </c:pt>
                <c:pt idx="1">
                  <c:v>1.0533315600478765E-2</c:v>
                </c:pt>
                <c:pt idx="2">
                  <c:v>-9.1200070931418242E-2</c:v>
                </c:pt>
                <c:pt idx="3">
                  <c:v>-0.20713747395486981</c:v>
                </c:pt>
                <c:pt idx="4">
                  <c:v>-0.24096289400186188</c:v>
                </c:pt>
                <c:pt idx="5">
                  <c:v>-0.26716318659396188</c:v>
                </c:pt>
                <c:pt idx="6">
                  <c:v>-0.19173648978144253</c:v>
                </c:pt>
                <c:pt idx="7">
                  <c:v>-0.11867712905084893</c:v>
                </c:pt>
                <c:pt idx="8">
                  <c:v>-0.10697344505031692</c:v>
                </c:pt>
                <c:pt idx="9">
                  <c:v>-0.13623265505164694</c:v>
                </c:pt>
                <c:pt idx="10">
                  <c:v>-0.15749434765261328</c:v>
                </c:pt>
                <c:pt idx="11">
                  <c:v>-0.19421022299064594</c:v>
                </c:pt>
                <c:pt idx="12">
                  <c:v>-0.1675666090348894</c:v>
                </c:pt>
                <c:pt idx="13">
                  <c:v>-0.10449084541384046</c:v>
                </c:pt>
                <c:pt idx="14">
                  <c:v>-0.10190184865008645</c:v>
                </c:pt>
                <c:pt idx="15">
                  <c:v>-0.12548654519661295</c:v>
                </c:pt>
                <c:pt idx="16">
                  <c:v>-0.12132819080551493</c:v>
                </c:pt>
                <c:pt idx="17">
                  <c:v>-0.12913951323314266</c:v>
                </c:pt>
                <c:pt idx="18">
                  <c:v>-4.58E-2</c:v>
                </c:pt>
                <c:pt idx="19">
                  <c:v>-3.5400000000000001E-2</c:v>
                </c:pt>
                <c:pt idx="20">
                  <c:v>-2.4533404264751483E-2</c:v>
                </c:pt>
                <c:pt idx="21">
                  <c:v>-6.2224586602828397E-2</c:v>
                </c:pt>
                <c:pt idx="22">
                  <c:v>-9.0082901095003734E-2</c:v>
                </c:pt>
                <c:pt idx="23" formatCode="0.00%">
                  <c:v>-0.10450857826838668</c:v>
                </c:pt>
                <c:pt idx="24" formatCode="0.00%">
                  <c:v>-5.5432903311610549E-2</c:v>
                </c:pt>
                <c:pt idx="25" formatCode="0.00%">
                  <c:v>-1.3716362991532536E-2</c:v>
                </c:pt>
                <c:pt idx="26" formatCode="0.00%">
                  <c:v>-2.7485924546703858E-2</c:v>
                </c:pt>
                <c:pt idx="27" formatCode="0.00%">
                  <c:v>-4.8499357184022693E-2</c:v>
                </c:pt>
                <c:pt idx="28" formatCode="0.00%">
                  <c:v>-7.0319634703196326E-2</c:v>
                </c:pt>
              </c:numCache>
            </c:numRef>
          </c:val>
          <c:extLst>
            <c:ext xmlns:c16="http://schemas.microsoft.com/office/drawing/2014/chart" uri="{C3380CC4-5D6E-409C-BE32-E72D297353CC}">
              <c16:uniqueId val="{00000000-E667-4809-B28E-C8AD221A5EE9}"/>
            </c:ext>
          </c:extLst>
        </c:ser>
        <c:dLbls>
          <c:showLegendKey val="0"/>
          <c:showVal val="0"/>
          <c:showCatName val="0"/>
          <c:showSerName val="0"/>
          <c:showPercent val="0"/>
          <c:showBubbleSize val="0"/>
        </c:dLbls>
        <c:axId val="1668118320"/>
        <c:axId val="1668121648"/>
      </c:areaChart>
      <c:dateAx>
        <c:axId val="1668118320"/>
        <c:scaling>
          <c:orientation val="minMax"/>
          <c:max val="44742"/>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ax val="0.70000000000000007"/>
          <c:min val="-0.30000000000000004"/>
        </c:scaling>
        <c:delete val="1"/>
        <c:axPos val="l"/>
        <c:numFmt formatCode="General"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9585057569605"/>
          <c:y val="0"/>
          <c:w val="0.74573237451537511"/>
          <c:h val="0.78829909683303179"/>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General</c:formatCode>
                <c:ptCount val="29"/>
                <c:pt idx="0">
                  <c:v>0</c:v>
                </c:pt>
                <c:pt idx="1">
                  <c:v>-1.5202981840882868E-2</c:v>
                </c:pt>
                <c:pt idx="2">
                  <c:v>-0.14986320988561042</c:v>
                </c:pt>
                <c:pt idx="3">
                  <c:v>-0.17657859464223424</c:v>
                </c:pt>
                <c:pt idx="4">
                  <c:v>-0.15582138332445883</c:v>
                </c:pt>
                <c:pt idx="5">
                  <c:v>-0.15021207058002684</c:v>
                </c:pt>
                <c:pt idx="6">
                  <c:v>-0.16016378091548389</c:v>
                </c:pt>
                <c:pt idx="7">
                  <c:v>-0.14720085195453803</c:v>
                </c:pt>
                <c:pt idx="8">
                  <c:v>-0.17894717514642977</c:v>
                </c:pt>
                <c:pt idx="9">
                  <c:v>-0.20720489139415754</c:v>
                </c:pt>
                <c:pt idx="10">
                  <c:v>-0.2181113783669647</c:v>
                </c:pt>
                <c:pt idx="11">
                  <c:v>-0.20443236692800615</c:v>
                </c:pt>
                <c:pt idx="12">
                  <c:v>-0.16755411931035757</c:v>
                </c:pt>
                <c:pt idx="13">
                  <c:v>-0.19214879826671327</c:v>
                </c:pt>
                <c:pt idx="14">
                  <c:v>-0.21241944072122365</c:v>
                </c:pt>
                <c:pt idx="15">
                  <c:v>-0.20136606503497789</c:v>
                </c:pt>
                <c:pt idx="16">
                  <c:v>-0.21511852083065564</c:v>
                </c:pt>
                <c:pt idx="17">
                  <c:v>-0.20166902300644474</c:v>
                </c:pt>
                <c:pt idx="18">
                  <c:v>-0.12</c:v>
                </c:pt>
                <c:pt idx="19">
                  <c:v>-0.10979999999999999</c:v>
                </c:pt>
                <c:pt idx="20">
                  <c:v>-0.10274865505021764</c:v>
                </c:pt>
                <c:pt idx="21">
                  <c:v>-9.58081633402494E-2</c:v>
                </c:pt>
                <c:pt idx="22">
                  <c:v>-0.13422874244900201</c:v>
                </c:pt>
                <c:pt idx="23" formatCode="0.00%">
                  <c:v>-9.623964893597492E-2</c:v>
                </c:pt>
                <c:pt idx="24" formatCode="0.00%">
                  <c:v>-6.5796963075849674E-2</c:v>
                </c:pt>
                <c:pt idx="25" formatCode="0.00%">
                  <c:v>-7.4959146576574973E-2</c:v>
                </c:pt>
                <c:pt idx="26" formatCode="0.00%">
                  <c:v>-4.1734755705708525E-2</c:v>
                </c:pt>
                <c:pt idx="27" formatCode="0.00%">
                  <c:v>-2.363072177441564E-2</c:v>
                </c:pt>
                <c:pt idx="28" formatCode="0.00%">
                  <c:v>-1.958210161026748E-2</c:v>
                </c:pt>
              </c:numCache>
            </c:numRef>
          </c:val>
          <c:extLst>
            <c:ext xmlns:c16="http://schemas.microsoft.com/office/drawing/2014/chart" uri="{C3380CC4-5D6E-409C-BE32-E72D297353CC}">
              <c16:uniqueId val="{00000000-3D70-475F-BF7B-5CF9F684EA3E}"/>
            </c:ext>
          </c:extLst>
        </c:ser>
        <c:dLbls>
          <c:showLegendKey val="0"/>
          <c:showVal val="0"/>
          <c:showCatName val="0"/>
          <c:showSerName val="0"/>
          <c:showPercent val="0"/>
          <c:showBubbleSize val="0"/>
        </c:dLbls>
        <c:axId val="1668118320"/>
        <c:axId val="1668121648"/>
      </c:areaChart>
      <c:dateAx>
        <c:axId val="1668118320"/>
        <c:scaling>
          <c:orientation val="minMax"/>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ax val="0.70000000000000007"/>
        </c:scaling>
        <c:delete val="1"/>
        <c:axPos val="l"/>
        <c:numFmt formatCode="General"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9585057569605"/>
          <c:y val="0"/>
          <c:w val="0.74573237451537511"/>
          <c:h val="0.78829909683303179"/>
        </c:manualLayout>
      </c:layout>
      <c:areaChart>
        <c:grouping val="standard"/>
        <c:varyColors val="0"/>
        <c:ser>
          <c:idx val="0"/>
          <c:order val="0"/>
          <c:tx>
            <c:strRef>
              <c:f>Sheet1!$B$1</c:f>
              <c:strCache>
                <c:ptCount val="1"/>
                <c:pt idx="0">
                  <c:v>Series 1</c:v>
                </c:pt>
              </c:strCache>
            </c:strRef>
          </c:tx>
          <c:spPr>
            <a:solidFill>
              <a:schemeClr val="dk2"/>
            </a:solidFill>
            <a:ln>
              <a:noFill/>
            </a:ln>
            <a:effectLst/>
          </c:spPr>
          <c:cat>
            <c:numRef>
              <c:f>Sheet1!$A$2:$A$30</c:f>
              <c:numCache>
                <c:formatCode>m/d/yyyy</c:formatCode>
                <c:ptCount val="29"/>
                <c:pt idx="0">
                  <c:v>43890</c:v>
                </c:pt>
                <c:pt idx="1">
                  <c:v>43921</c:v>
                </c:pt>
                <c:pt idx="2">
                  <c:v>43951</c:v>
                </c:pt>
                <c:pt idx="3">
                  <c:v>43982</c:v>
                </c:pt>
                <c:pt idx="4">
                  <c:v>44012</c:v>
                </c:pt>
                <c:pt idx="5">
                  <c:v>44043</c:v>
                </c:pt>
                <c:pt idx="6">
                  <c:v>44074</c:v>
                </c:pt>
                <c:pt idx="7">
                  <c:v>44104</c:v>
                </c:pt>
                <c:pt idx="8">
                  <c:v>44135</c:v>
                </c:pt>
                <c:pt idx="9">
                  <c:v>44165</c:v>
                </c:pt>
                <c:pt idx="10">
                  <c:v>44196</c:v>
                </c:pt>
                <c:pt idx="11">
                  <c:v>44227</c:v>
                </c:pt>
                <c:pt idx="12">
                  <c:v>44255</c:v>
                </c:pt>
                <c:pt idx="13">
                  <c:v>44286</c:v>
                </c:pt>
                <c:pt idx="14">
                  <c:v>44316</c:v>
                </c:pt>
                <c:pt idx="15">
                  <c:v>44347</c:v>
                </c:pt>
                <c:pt idx="16">
                  <c:v>44377</c:v>
                </c:pt>
                <c:pt idx="17">
                  <c:v>44408</c:v>
                </c:pt>
                <c:pt idx="18">
                  <c:v>44439</c:v>
                </c:pt>
                <c:pt idx="19">
                  <c:v>44469</c:v>
                </c:pt>
                <c:pt idx="20">
                  <c:v>44500</c:v>
                </c:pt>
                <c:pt idx="21">
                  <c:v>44530</c:v>
                </c:pt>
                <c:pt idx="22">
                  <c:v>44561</c:v>
                </c:pt>
                <c:pt idx="23">
                  <c:v>44592</c:v>
                </c:pt>
                <c:pt idx="24">
                  <c:v>44620</c:v>
                </c:pt>
                <c:pt idx="25">
                  <c:v>44651</c:v>
                </c:pt>
                <c:pt idx="26">
                  <c:v>44681</c:v>
                </c:pt>
                <c:pt idx="27">
                  <c:v>44712</c:v>
                </c:pt>
                <c:pt idx="28">
                  <c:v>44742</c:v>
                </c:pt>
              </c:numCache>
            </c:numRef>
          </c:cat>
          <c:val>
            <c:numRef>
              <c:f>Sheet1!$B$2:$B$30</c:f>
              <c:numCache>
                <c:formatCode>General</c:formatCode>
                <c:ptCount val="29"/>
                <c:pt idx="0">
                  <c:v>0</c:v>
                </c:pt>
                <c:pt idx="1">
                  <c:v>-5.0166240698437226E-2</c:v>
                </c:pt>
                <c:pt idx="2">
                  <c:v>-0.20524883329940669</c:v>
                </c:pt>
                <c:pt idx="3">
                  <c:v>-0.22600441800677029</c:v>
                </c:pt>
                <c:pt idx="4">
                  <c:v>-9.0086626105444156E-2</c:v>
                </c:pt>
                <c:pt idx="5">
                  <c:v>-6.1316807273878782E-2</c:v>
                </c:pt>
                <c:pt idx="6">
                  <c:v>-2.3258619259795443E-2</c:v>
                </c:pt>
                <c:pt idx="7">
                  <c:v>1.2635800933360475E-2</c:v>
                </c:pt>
                <c:pt idx="8">
                  <c:v>7.2090410814315442E-2</c:v>
                </c:pt>
                <c:pt idx="9">
                  <c:v>9.901311077435726E-2</c:v>
                </c:pt>
                <c:pt idx="10">
                  <c:v>5.0030534005835348E-2</c:v>
                </c:pt>
                <c:pt idx="11">
                  <c:v>3.871410369499162E-2</c:v>
                </c:pt>
                <c:pt idx="12">
                  <c:v>0.11536576723286518</c:v>
                </c:pt>
                <c:pt idx="13">
                  <c:v>0.24641319672192941</c:v>
                </c:pt>
                <c:pt idx="14">
                  <c:v>0.44826182344559284</c:v>
                </c:pt>
                <c:pt idx="15">
                  <c:v>0.62348178137651811</c:v>
                </c:pt>
                <c:pt idx="16">
                  <c:v>0.70754453818258556</c:v>
                </c:pt>
                <c:pt idx="17">
                  <c:v>0.628600939391883</c:v>
                </c:pt>
                <c:pt idx="18">
                  <c:v>0.49</c:v>
                </c:pt>
                <c:pt idx="19">
                  <c:v>0.4466</c:v>
                </c:pt>
                <c:pt idx="20">
                  <c:v>0.49170000000000003</c:v>
                </c:pt>
                <c:pt idx="21">
                  <c:v>0.50799538597245142</c:v>
                </c:pt>
                <c:pt idx="22">
                  <c:v>0.42813199737633706</c:v>
                </c:pt>
                <c:pt idx="23" formatCode="0.00%">
                  <c:v>0.34909792745723356</c:v>
                </c:pt>
                <c:pt idx="24" formatCode="0.00%">
                  <c:v>0.39671589803903806</c:v>
                </c:pt>
                <c:pt idx="25" formatCode="0.00%">
                  <c:v>0.56060434713771967</c:v>
                </c:pt>
                <c:pt idx="26" formatCode="0.00%">
                  <c:v>0.57363218962748497</c:v>
                </c:pt>
                <c:pt idx="27" formatCode="0.00%">
                  <c:v>0.5999065131673188</c:v>
                </c:pt>
                <c:pt idx="28" formatCode="0.00%">
                  <c:v>0.56517313912197764</c:v>
                </c:pt>
              </c:numCache>
            </c:numRef>
          </c:val>
          <c:extLst>
            <c:ext xmlns:c16="http://schemas.microsoft.com/office/drawing/2014/chart" uri="{C3380CC4-5D6E-409C-BE32-E72D297353CC}">
              <c16:uniqueId val="{00000000-3F9C-4FAF-86F1-D21030F0E738}"/>
            </c:ext>
          </c:extLst>
        </c:ser>
        <c:dLbls>
          <c:showLegendKey val="0"/>
          <c:showVal val="0"/>
          <c:showCatName val="0"/>
          <c:showSerName val="0"/>
          <c:showPercent val="0"/>
          <c:showBubbleSize val="0"/>
        </c:dLbls>
        <c:axId val="1668118320"/>
        <c:axId val="1668121648"/>
      </c:areaChart>
      <c:dateAx>
        <c:axId val="1668118320"/>
        <c:scaling>
          <c:orientation val="minMax"/>
          <c:max val="44742"/>
        </c:scaling>
        <c:delete val="0"/>
        <c:axPos val="b"/>
        <c:numFmt formatCode="[$-409]mmm\-yy;@" sourceLinked="0"/>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8121648"/>
        <c:crosses val="autoZero"/>
        <c:auto val="1"/>
        <c:lblOffset val="100"/>
        <c:baseTimeUnit val="months"/>
        <c:majorUnit val="28"/>
        <c:majorTimeUnit val="months"/>
      </c:dateAx>
      <c:valAx>
        <c:axId val="1668121648"/>
        <c:scaling>
          <c:orientation val="minMax"/>
          <c:max val="0.70000000000000007"/>
        </c:scaling>
        <c:delete val="1"/>
        <c:axPos val="l"/>
        <c:numFmt formatCode="General" sourceLinked="1"/>
        <c:majorTickMark val="out"/>
        <c:minorTickMark val="none"/>
        <c:tickLblPos val="nextTo"/>
        <c:crossAx val="16681183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13324-47F0-48BE-9F1F-0FFCE190E837}"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E89B8-1045-4781-9FA1-FF0EDABACD18}" type="slidenum">
              <a:rPr lang="en-US" smtClean="0"/>
              <a:t>‹#›</a:t>
            </a:fld>
            <a:endParaRPr lang="en-US"/>
          </a:p>
        </p:txBody>
      </p:sp>
    </p:spTree>
    <p:extLst>
      <p:ext uri="{BB962C8B-B14F-4D97-AF65-F5344CB8AC3E}">
        <p14:creationId xmlns:p14="http://schemas.microsoft.com/office/powerpoint/2010/main" val="61738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39BB-B39C-4B4C-BC85-79F344AE6DA2}" type="slidenum">
              <a:rPr lang="en-US" smtClean="0"/>
              <a:t>2</a:t>
            </a:fld>
            <a:endParaRPr lang="en-US"/>
          </a:p>
        </p:txBody>
      </p:sp>
    </p:spTree>
    <p:extLst>
      <p:ext uri="{BB962C8B-B14F-4D97-AF65-F5344CB8AC3E}">
        <p14:creationId xmlns:p14="http://schemas.microsoft.com/office/powerpoint/2010/main" val="16246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11</a:t>
            </a:fld>
            <a:endParaRPr lang="en-US"/>
          </a:p>
        </p:txBody>
      </p:sp>
    </p:spTree>
    <p:extLst>
      <p:ext uri="{BB962C8B-B14F-4D97-AF65-F5344CB8AC3E}">
        <p14:creationId xmlns:p14="http://schemas.microsoft.com/office/powerpoint/2010/main" val="268637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12</a:t>
            </a:fld>
            <a:endParaRPr lang="en-US"/>
          </a:p>
        </p:txBody>
      </p:sp>
    </p:spTree>
    <p:extLst>
      <p:ext uri="{BB962C8B-B14F-4D97-AF65-F5344CB8AC3E}">
        <p14:creationId xmlns:p14="http://schemas.microsoft.com/office/powerpoint/2010/main" val="265601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13</a:t>
            </a:fld>
            <a:endParaRPr lang="en-US"/>
          </a:p>
        </p:txBody>
      </p:sp>
    </p:spTree>
    <p:extLst>
      <p:ext uri="{BB962C8B-B14F-4D97-AF65-F5344CB8AC3E}">
        <p14:creationId xmlns:p14="http://schemas.microsoft.com/office/powerpoint/2010/main" val="124641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14</a:t>
            </a:fld>
            <a:endParaRPr lang="en-US"/>
          </a:p>
        </p:txBody>
      </p:sp>
    </p:spTree>
    <p:extLst>
      <p:ext uri="{BB962C8B-B14F-4D97-AF65-F5344CB8AC3E}">
        <p14:creationId xmlns:p14="http://schemas.microsoft.com/office/powerpoint/2010/main" val="220386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16</a:t>
            </a:fld>
            <a:endParaRPr lang="en-US"/>
          </a:p>
        </p:txBody>
      </p:sp>
    </p:spTree>
    <p:extLst>
      <p:ext uri="{BB962C8B-B14F-4D97-AF65-F5344CB8AC3E}">
        <p14:creationId xmlns:p14="http://schemas.microsoft.com/office/powerpoint/2010/main" val="121354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17</a:t>
            </a:fld>
            <a:endParaRPr lang="en-US"/>
          </a:p>
        </p:txBody>
      </p:sp>
    </p:spTree>
    <p:extLst>
      <p:ext uri="{BB962C8B-B14F-4D97-AF65-F5344CB8AC3E}">
        <p14:creationId xmlns:p14="http://schemas.microsoft.com/office/powerpoint/2010/main" val="139296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18</a:t>
            </a:fld>
            <a:endParaRPr lang="en-US"/>
          </a:p>
        </p:txBody>
      </p:sp>
    </p:spTree>
    <p:extLst>
      <p:ext uri="{BB962C8B-B14F-4D97-AF65-F5344CB8AC3E}">
        <p14:creationId xmlns:p14="http://schemas.microsoft.com/office/powerpoint/2010/main" val="208275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3</a:t>
            </a:fld>
            <a:endParaRPr lang="en-US"/>
          </a:p>
        </p:txBody>
      </p:sp>
    </p:spTree>
    <p:extLst>
      <p:ext uri="{BB962C8B-B14F-4D97-AF65-F5344CB8AC3E}">
        <p14:creationId xmlns:p14="http://schemas.microsoft.com/office/powerpoint/2010/main" val="36138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4</a:t>
            </a:fld>
            <a:endParaRPr lang="en-US"/>
          </a:p>
        </p:txBody>
      </p:sp>
    </p:spTree>
    <p:extLst>
      <p:ext uri="{BB962C8B-B14F-4D97-AF65-F5344CB8AC3E}">
        <p14:creationId xmlns:p14="http://schemas.microsoft.com/office/powerpoint/2010/main" val="422569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5</a:t>
            </a:fld>
            <a:endParaRPr lang="en-US"/>
          </a:p>
        </p:txBody>
      </p:sp>
    </p:spTree>
    <p:extLst>
      <p:ext uri="{BB962C8B-B14F-4D97-AF65-F5344CB8AC3E}">
        <p14:creationId xmlns:p14="http://schemas.microsoft.com/office/powerpoint/2010/main" val="214408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6</a:t>
            </a:fld>
            <a:endParaRPr lang="en-US"/>
          </a:p>
        </p:txBody>
      </p:sp>
    </p:spTree>
    <p:extLst>
      <p:ext uri="{BB962C8B-B14F-4D97-AF65-F5344CB8AC3E}">
        <p14:creationId xmlns:p14="http://schemas.microsoft.com/office/powerpoint/2010/main" val="216703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7</a:t>
            </a:fld>
            <a:endParaRPr lang="en-US"/>
          </a:p>
        </p:txBody>
      </p:sp>
    </p:spTree>
    <p:extLst>
      <p:ext uri="{BB962C8B-B14F-4D97-AF65-F5344CB8AC3E}">
        <p14:creationId xmlns:p14="http://schemas.microsoft.com/office/powerpoint/2010/main" val="223488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Slide Number Placeholder 4">
            <a:extLst>
              <a:ext uri="{FF2B5EF4-FFF2-40B4-BE49-F238E27FC236}">
                <a16:creationId xmlns:a16="http://schemas.microsoft.com/office/drawing/2014/main" id="{F123D9CA-FB8B-42FD-9DC2-91F8987D6DE1}"/>
              </a:ext>
            </a:extLst>
          </p:cNvPr>
          <p:cNvSpPr>
            <a:spLocks noGrp="1"/>
          </p:cNvSpPr>
          <p:nvPr>
            <p:ph type="sldNum" sz="quarter" idx="5"/>
          </p:nvPr>
        </p:nvSpPr>
        <p:spPr/>
        <p:txBody>
          <a:bodyPr/>
          <a:lstStyle/>
          <a:p>
            <a:pPr marL="0" marR="0" lvl="0" indent="0" algn="r" defTabSz="1625479" rtl="0" eaLnBrk="1" fontAlgn="auto" latinLnBrk="0" hangingPunct="1">
              <a:lnSpc>
                <a:spcPct val="100000"/>
              </a:lnSpc>
              <a:spcBef>
                <a:spcPts val="0"/>
              </a:spcBef>
              <a:spcAft>
                <a:spcPts val="0"/>
              </a:spcAft>
              <a:buClrTx/>
              <a:buSzTx/>
              <a:buFontTx/>
              <a:buNone/>
              <a:tabLst/>
              <a:defRPr/>
            </a:pPr>
            <a:fld id="{6F3A85FA-4C59-48B8-A633-F5A25B3048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479"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65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439BB-B39C-4B4C-BC85-79F344AE6D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79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89B8-1045-4781-9FA1-FF0EDABACD18}" type="slidenum">
              <a:rPr lang="en-US" smtClean="0"/>
              <a:t>10</a:t>
            </a:fld>
            <a:endParaRPr lang="en-US"/>
          </a:p>
        </p:txBody>
      </p:sp>
    </p:spTree>
    <p:extLst>
      <p:ext uri="{BB962C8B-B14F-4D97-AF65-F5344CB8AC3E}">
        <p14:creationId xmlns:p14="http://schemas.microsoft.com/office/powerpoint/2010/main" val="2652953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sv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19B06-70D3-454A-BCAF-D3A3DA785C4A}"/>
              </a:ext>
            </a:extLst>
          </p:cNvPr>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288900" y="1023914"/>
            <a:ext cx="5900763" cy="869317"/>
          </a:xfrm>
        </p:spPr>
        <p:txBody>
          <a:bodyPr lIns="0" rIns="0" bIns="0" anchor="t" anchorCtr="0"/>
          <a:lstStyle>
            <a:lvl1pPr>
              <a:lnSpc>
                <a:spcPct val="92000"/>
              </a:lnSpc>
              <a:defRPr sz="3300" spc="0">
                <a:solidFill>
                  <a:schemeClr val="tx2"/>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p:nvPr>
        </p:nvSpPr>
        <p:spPr>
          <a:xfrm>
            <a:off x="288900" y="1958120"/>
            <a:ext cx="2664619" cy="694553"/>
          </a:xfrm>
        </p:spPr>
        <p:txBody>
          <a:bodyPr lIns="0" rIns="0" bIns="0"/>
          <a:lstStyle>
            <a:lvl1pPr marL="0" indent="0" algn="l" eaLnBrk="1">
              <a:lnSpc>
                <a:spcPct val="90000"/>
              </a:lnSpc>
              <a:spcBef>
                <a:spcPts val="0"/>
              </a:spcBef>
              <a:buNone/>
              <a:defRPr sz="1125" spc="0">
                <a:solidFill>
                  <a:schemeClr val="tx2"/>
                </a:solidFill>
                <a:latin typeface="+mn-lt"/>
              </a:defRPr>
            </a:lvl1pPr>
            <a:lvl2pPr marL="0" indent="0" algn="l" eaLnBrk="1">
              <a:spcBef>
                <a:spcPts val="1519"/>
              </a:spcBef>
              <a:buNone/>
              <a:defRPr sz="788" spc="0">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dirty="0"/>
          </a:p>
        </p:txBody>
      </p:sp>
      <p:sp>
        <p:nvSpPr>
          <p:cNvPr id="19" name="Presenter Name">
            <a:extLst>
              <a:ext uri="{FF2B5EF4-FFF2-40B4-BE49-F238E27FC236}">
                <a16:creationId xmlns:a16="http://schemas.microsoft.com/office/drawing/2014/main" id="{B429C8AC-5DA6-4427-BBFC-1E6235DFBE74}"/>
              </a:ext>
            </a:extLst>
          </p:cNvPr>
          <p:cNvSpPr>
            <a:spLocks noGrp="1"/>
          </p:cNvSpPr>
          <p:nvPr>
            <p:ph type="body" sz="quarter" idx="18" hasCustomPrompt="1"/>
          </p:nvPr>
        </p:nvSpPr>
        <p:spPr>
          <a:xfrm>
            <a:off x="288901" y="3076460"/>
            <a:ext cx="1935188" cy="648812"/>
          </a:xfrm>
        </p:spPr>
        <p:txBody>
          <a:bodyPr wrap="square" lIns="0" rIns="0" bIns="0" anchor="t" anchorCtr="0">
            <a:noAutofit/>
          </a:bodyPr>
          <a:lstStyle>
            <a:lvl1pPr eaLnBrk="0">
              <a:lnSpc>
                <a:spcPct val="100000"/>
              </a:lnSpc>
              <a:spcBef>
                <a:spcPts val="0"/>
              </a:spcBef>
              <a:defRPr sz="900" b="0" spc="0" baseline="0">
                <a:solidFill>
                  <a:schemeClr val="tx1"/>
                </a:solidFill>
                <a:latin typeface="Graphik Semibold" panose="020B0703030202060203" pitchFamily="34" charset="0"/>
              </a:defRPr>
            </a:lvl1pPr>
            <a:lvl2pPr marL="0" indent="0">
              <a:lnSpc>
                <a:spcPct val="100000"/>
              </a:lnSpc>
              <a:spcBef>
                <a:spcPts val="0"/>
              </a:spcBef>
              <a:buNone/>
              <a:defRPr sz="900" b="0" spc="0" baseline="0">
                <a:solidFill>
                  <a:schemeClr val="tx1"/>
                </a:solidFill>
              </a:defRPr>
            </a:lvl2pPr>
            <a:lvl3pPr marL="0" indent="0">
              <a:lnSpc>
                <a:spcPct val="100000"/>
              </a:lnSpc>
              <a:spcBef>
                <a:spcPts val="0"/>
              </a:spcBef>
              <a:buNone/>
              <a:defRPr sz="9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3" name="Footer Placeholder 2">
            <a:extLst>
              <a:ext uri="{FF2B5EF4-FFF2-40B4-BE49-F238E27FC236}">
                <a16:creationId xmlns:a16="http://schemas.microsoft.com/office/drawing/2014/main" id="{6C1440C4-9972-4A20-995D-4F6A1356B50F}"/>
              </a:ext>
            </a:extLst>
          </p:cNvPr>
          <p:cNvSpPr>
            <a:spLocks noGrp="1"/>
          </p:cNvSpPr>
          <p:nvPr>
            <p:ph type="ftr" sz="quarter" idx="23"/>
          </p:nvPr>
        </p:nvSpPr>
        <p:spPr>
          <a:xfrm>
            <a:off x="2952451" y="4828510"/>
            <a:ext cx="5902923" cy="136525"/>
          </a:xfrm>
        </p:spPr>
        <p:txBody>
          <a:bodyPr lIns="0" rIns="0" bIns="0" anchor="ctr"/>
          <a:lstStyle>
            <a:lvl1pPr algn="r">
              <a:defRPr/>
            </a:lvl1pPr>
          </a:lstStyle>
          <a:p>
            <a:r>
              <a:rPr lang="en-US"/>
              <a:t>FOR INSTITUTIONAL INVESTOR USE ONLY — NOT FOR USE WITH THE PUBLIC </a:t>
            </a:r>
          </a:p>
        </p:txBody>
      </p:sp>
      <p:pic>
        <p:nvPicPr>
          <p:cNvPr id="4" name="ivz_logo">
            <a:extLst>
              <a:ext uri="{FF2B5EF4-FFF2-40B4-BE49-F238E27FC236}">
                <a16:creationId xmlns:a16="http://schemas.microsoft.com/office/drawing/2014/main" id="{47459E8D-C9D5-4D4D-ADF5-964A2D424FC1}"/>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901" y="286941"/>
            <a:ext cx="1188694" cy="208165"/>
          </a:xfrm>
          <a:prstGeom prst="rect">
            <a:avLst/>
          </a:prstGeom>
        </p:spPr>
      </p:pic>
    </p:spTree>
    <p:extLst>
      <p:ext uri="{BB962C8B-B14F-4D97-AF65-F5344CB8AC3E}">
        <p14:creationId xmlns:p14="http://schemas.microsoft.com/office/powerpoint/2010/main" val="4237366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Footnote">
            <a:extLst>
              <a:ext uri="{FF2B5EF4-FFF2-40B4-BE49-F238E27FC236}">
                <a16:creationId xmlns:a16="http://schemas.microsoft.com/office/drawing/2014/main" id="{7A9EEEC9-88CA-4CB9-B54F-77FAA0F427FB}"/>
              </a:ext>
            </a:extLst>
          </p:cNvPr>
          <p:cNvSpPr>
            <a:spLocks noGrp="1"/>
          </p:cNvSpPr>
          <p:nvPr>
            <p:ph type="body" sz="quarter" idx="17"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3" name="Content Placeholder 1">
            <a:extLst>
              <a:ext uri="{FF2B5EF4-FFF2-40B4-BE49-F238E27FC236}">
                <a16:creationId xmlns:a16="http://schemas.microsoft.com/office/drawing/2014/main" id="{23D2F14C-54EF-44A9-89C1-E3557B35BE14}"/>
              </a:ext>
            </a:extLst>
          </p:cNvPr>
          <p:cNvSpPr>
            <a:spLocks noGrp="1"/>
          </p:cNvSpPr>
          <p:nvPr>
            <p:ph idx="12"/>
          </p:nvPr>
        </p:nvSpPr>
        <p:spPr>
          <a:xfrm>
            <a:off x="288900" y="1273629"/>
            <a:ext cx="4140994" cy="2658609"/>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a:extLst>
              <a:ext uri="{FF2B5EF4-FFF2-40B4-BE49-F238E27FC236}">
                <a16:creationId xmlns:a16="http://schemas.microsoft.com/office/drawing/2014/main" id="{5DDCF888-15FC-4366-9DAC-89481925FF7A}"/>
              </a:ext>
            </a:extLst>
          </p:cNvPr>
          <p:cNvSpPr>
            <a:spLocks noGrp="1"/>
          </p:cNvSpPr>
          <p:nvPr>
            <p:ph idx="15"/>
          </p:nvPr>
        </p:nvSpPr>
        <p:spPr>
          <a:xfrm>
            <a:off x="4713685" y="1273629"/>
            <a:ext cx="4140994" cy="2658609"/>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Title Placeholder 1">
            <a:extLst>
              <a:ext uri="{FF2B5EF4-FFF2-40B4-BE49-F238E27FC236}">
                <a16:creationId xmlns:a16="http://schemas.microsoft.com/office/drawing/2014/main" id="{707B5C06-9A8A-4460-9692-69AB6AB063C1}"/>
              </a:ext>
            </a:extLst>
          </p:cNvPr>
          <p:cNvSpPr>
            <a:spLocks noGrp="1"/>
          </p:cNvSpPr>
          <p:nvPr>
            <p:ph type="body" idx="1"/>
          </p:nvPr>
        </p:nvSpPr>
        <p:spPr>
          <a:xfrm>
            <a:off x="288900" y="829945"/>
            <a:ext cx="4140993" cy="380702"/>
          </a:xfrm>
        </p:spPr>
        <p:txBody>
          <a:bodyPr lIns="0" rIns="0" bIns="0" anchor="b"/>
          <a:lstStyle>
            <a:lvl1pPr marL="0" indent="0" eaLnBrk="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5" name="Content Title Placeholder 2">
            <a:extLst>
              <a:ext uri="{FF2B5EF4-FFF2-40B4-BE49-F238E27FC236}">
                <a16:creationId xmlns:a16="http://schemas.microsoft.com/office/drawing/2014/main" id="{3563387D-87B5-4FFA-9A28-463D0B0C0C3E}"/>
              </a:ext>
            </a:extLst>
          </p:cNvPr>
          <p:cNvSpPr>
            <a:spLocks noGrp="1"/>
          </p:cNvSpPr>
          <p:nvPr>
            <p:ph type="body" sz="quarter" idx="3"/>
          </p:nvPr>
        </p:nvSpPr>
        <p:spPr>
          <a:xfrm>
            <a:off x="4713685" y="829945"/>
            <a:ext cx="4140993" cy="380702"/>
          </a:xfrm>
        </p:spPr>
        <p:txBody>
          <a:bodyPr lIns="0" rIns="0" bIns="0" anchor="b"/>
          <a:lstStyle>
            <a:lvl1pPr marL="0" indent="0" eaLnBrk="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0" name="Title 9">
            <a:extLst>
              <a:ext uri="{FF2B5EF4-FFF2-40B4-BE49-F238E27FC236}">
                <a16:creationId xmlns:a16="http://schemas.microsoft.com/office/drawing/2014/main" id="{952C11F0-554C-4199-A9DC-2E8EBA2E9D69}"/>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
        <p:nvSpPr>
          <p:cNvPr id="11" name="Footer Placeholder 10">
            <a:extLst>
              <a:ext uri="{FF2B5EF4-FFF2-40B4-BE49-F238E27FC236}">
                <a16:creationId xmlns:a16="http://schemas.microsoft.com/office/drawing/2014/main" id="{9EF2A8EA-D72F-466F-BB78-6A7D82E03B16}"/>
              </a:ext>
            </a:extLst>
          </p:cNvPr>
          <p:cNvSpPr>
            <a:spLocks noGrp="1"/>
          </p:cNvSpPr>
          <p:nvPr>
            <p:ph type="ftr" sz="quarter" idx="10"/>
          </p:nvPr>
        </p:nvSpPr>
        <p:spPr>
          <a:xfrm>
            <a:off x="1763115" y="4828510"/>
            <a:ext cx="5902923" cy="136525"/>
          </a:xfrm>
        </p:spPr>
        <p:txBody>
          <a:bodyPr lIns="0" rIns="0" bIns="0" anchor="ctr"/>
          <a:lstStyle/>
          <a:p>
            <a:r>
              <a:rPr lang="en-US"/>
              <a:t>FOR INSTITUTIONAL INVESTOR USE ONLY — NOT FOR USE WITH THE PUBLIC </a:t>
            </a:r>
          </a:p>
        </p:txBody>
      </p:sp>
      <p:sp>
        <p:nvSpPr>
          <p:cNvPr id="12" name="Slide Number Placeholder 11">
            <a:extLst>
              <a:ext uri="{FF2B5EF4-FFF2-40B4-BE49-F238E27FC236}">
                <a16:creationId xmlns:a16="http://schemas.microsoft.com/office/drawing/2014/main" id="{2F55E628-B412-4C72-8B76-B8DA6A7F5E4D}"/>
              </a:ext>
            </a:extLst>
          </p:cNvPr>
          <p:cNvSpPr>
            <a:spLocks noGrp="1"/>
          </p:cNvSpPr>
          <p:nvPr>
            <p:ph type="sldNum" sz="quarter" idx="11"/>
          </p:nvPr>
        </p:nvSpPr>
        <p:spPr>
          <a:xfrm>
            <a:off x="8501452" y="4828510"/>
            <a:ext cx="355607" cy="136525"/>
          </a:xfrm>
        </p:spPr>
        <p:txBody>
          <a:bodyPr lIns="0" rIns="0" bIns="0" anchor="ctr"/>
          <a:lstStyle/>
          <a:p>
            <a:fld id="{4F86817B-C50D-4837-923E-5760F47C5C35}" type="slidenum">
              <a:rPr lang="en-US" smtClean="0"/>
              <a:t>‹#›</a:t>
            </a:fld>
            <a:endParaRPr lang="en-US"/>
          </a:p>
        </p:txBody>
      </p:sp>
    </p:spTree>
    <p:extLst>
      <p:ext uri="{BB962C8B-B14F-4D97-AF65-F5344CB8AC3E}">
        <p14:creationId xmlns:p14="http://schemas.microsoft.com/office/powerpoint/2010/main" val="2280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Footnote">
            <a:extLst>
              <a:ext uri="{FF2B5EF4-FFF2-40B4-BE49-F238E27FC236}">
                <a16:creationId xmlns:a16="http://schemas.microsoft.com/office/drawing/2014/main" id="{AD86CC53-7E9A-4909-912C-BCD3C956953A}"/>
              </a:ext>
            </a:extLst>
          </p:cNvPr>
          <p:cNvSpPr>
            <a:spLocks noGrp="1"/>
          </p:cNvSpPr>
          <p:nvPr>
            <p:ph type="body" sz="quarter" idx="18"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8" name="Table Placeholder 1"/>
          <p:cNvSpPr>
            <a:spLocks noGrp="1"/>
          </p:cNvSpPr>
          <p:nvPr>
            <p:ph type="tbl" sz="quarter" idx="13" hasCustomPrompt="1"/>
          </p:nvPr>
        </p:nvSpPr>
        <p:spPr>
          <a:xfrm>
            <a:off x="288900" y="1052513"/>
            <a:ext cx="8568929" cy="2880122"/>
          </a:xfrm>
        </p:spPr>
        <p:txBody>
          <a:bodyPr lIns="0" rIns="0" bIns="0"/>
          <a:lstStyle>
            <a:lvl1pPr>
              <a:defRPr sz="900" spc="0"/>
            </a:lvl1pPr>
          </a:lstStyle>
          <a:p>
            <a:r>
              <a:rPr lang="en-US" dirty="0"/>
              <a:t>Click box to paste in table from Excel</a:t>
            </a:r>
            <a:endParaRPr lang="en-GB" dirty="0"/>
          </a:p>
        </p:txBody>
      </p:sp>
      <p:sp>
        <p:nvSpPr>
          <p:cNvPr id="2" name="Title 1">
            <a:extLst>
              <a:ext uri="{FF2B5EF4-FFF2-40B4-BE49-F238E27FC236}">
                <a16:creationId xmlns:a16="http://schemas.microsoft.com/office/drawing/2014/main" id="{699B238C-28EB-449A-9B50-BBD778FDFD74}"/>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
        <p:nvSpPr>
          <p:cNvPr id="7" name="Footer Placeholder 6">
            <a:extLst>
              <a:ext uri="{FF2B5EF4-FFF2-40B4-BE49-F238E27FC236}">
                <a16:creationId xmlns:a16="http://schemas.microsoft.com/office/drawing/2014/main" id="{A133C6C2-E823-48AC-B2F8-02BD7FE6F5D0}"/>
              </a:ext>
            </a:extLst>
          </p:cNvPr>
          <p:cNvSpPr>
            <a:spLocks noGrp="1"/>
          </p:cNvSpPr>
          <p:nvPr>
            <p:ph type="ftr" sz="quarter" idx="19"/>
          </p:nvPr>
        </p:nvSpPr>
        <p:spPr>
          <a:xfrm>
            <a:off x="1763115" y="4828510"/>
            <a:ext cx="5902923" cy="136525"/>
          </a:xfrm>
        </p:spPr>
        <p:txBody>
          <a:bodyPr lIns="0" rIns="0" bIns="0" anchor="ctr"/>
          <a:lstStyle/>
          <a:p>
            <a:r>
              <a:rPr lang="en-US"/>
              <a:t>FOR INSTITUTIONAL INVESTOR USE ONLY — NOT FOR USE WITH THE PUBLIC </a:t>
            </a:r>
          </a:p>
        </p:txBody>
      </p:sp>
      <p:sp>
        <p:nvSpPr>
          <p:cNvPr id="9" name="Slide Number Placeholder 8">
            <a:extLst>
              <a:ext uri="{FF2B5EF4-FFF2-40B4-BE49-F238E27FC236}">
                <a16:creationId xmlns:a16="http://schemas.microsoft.com/office/drawing/2014/main" id="{8DC2B11C-096E-4473-971C-D593F2B76D44}"/>
              </a:ext>
            </a:extLst>
          </p:cNvPr>
          <p:cNvSpPr>
            <a:spLocks noGrp="1"/>
          </p:cNvSpPr>
          <p:nvPr>
            <p:ph type="sldNum" sz="quarter" idx="20"/>
          </p:nvPr>
        </p:nvSpPr>
        <p:spPr>
          <a:xfrm>
            <a:off x="8501452" y="4828510"/>
            <a:ext cx="355607" cy="136525"/>
          </a:xfrm>
        </p:spPr>
        <p:txBody>
          <a:bodyPr lIns="0" rIns="0" bIns="0" anchor="ctr"/>
          <a:lstStyle/>
          <a:p>
            <a:fld id="{4F86817B-C50D-4837-923E-5760F47C5C35}" type="slidenum">
              <a:rPr lang="en-US" smtClean="0"/>
              <a:t>‹#›</a:t>
            </a:fld>
            <a:endParaRPr lang="en-US"/>
          </a:p>
        </p:txBody>
      </p:sp>
    </p:spTree>
    <p:extLst>
      <p:ext uri="{BB962C8B-B14F-4D97-AF65-F5344CB8AC3E}">
        <p14:creationId xmlns:p14="http://schemas.microsoft.com/office/powerpoint/2010/main" val="320707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arge">
    <p:spTree>
      <p:nvGrpSpPr>
        <p:cNvPr id="1" name=""/>
        <p:cNvGrpSpPr/>
        <p:nvPr/>
      </p:nvGrpSpPr>
      <p:grpSpPr>
        <a:xfrm>
          <a:off x="0" y="0"/>
          <a:ext cx="0" cy="0"/>
          <a:chOff x="0" y="0"/>
          <a:chExt cx="0" cy="0"/>
        </a:xfrm>
      </p:grpSpPr>
      <p:sp>
        <p:nvSpPr>
          <p:cNvPr id="14" name="Footnote">
            <a:extLst>
              <a:ext uri="{FF2B5EF4-FFF2-40B4-BE49-F238E27FC236}">
                <a16:creationId xmlns:a16="http://schemas.microsoft.com/office/drawing/2014/main" id="{8A994DDA-EEE5-4BC0-A900-EFDF92C1F519}"/>
              </a:ext>
            </a:extLst>
          </p:cNvPr>
          <p:cNvSpPr>
            <a:spLocks noGrp="1"/>
          </p:cNvSpPr>
          <p:nvPr>
            <p:ph type="body" sz="quarter" idx="19"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0" name="Content Placeholder 1"/>
          <p:cNvSpPr>
            <a:spLocks noGrp="1"/>
          </p:cNvSpPr>
          <p:nvPr>
            <p:ph idx="13"/>
          </p:nvPr>
        </p:nvSpPr>
        <p:spPr>
          <a:xfrm>
            <a:off x="288131" y="1057209"/>
            <a:ext cx="8567738" cy="2875030"/>
          </a:xfrm>
          <a:noFill/>
        </p:spPr>
        <p:txBody>
          <a:bodyPr lIns="0" rIns="0" bIns="0" anchor="ctr" anchorCtr="0"/>
          <a:lstStyle>
            <a:lvl1pPr eaLnBrk="1">
              <a:defRPr sz="1000" b="0" spc="0">
                <a:latin typeface="+mn-lt"/>
              </a:defRPr>
            </a:lvl1pPr>
          </a:lstStyle>
          <a:p>
            <a:pPr lvl="0"/>
            <a:r>
              <a:rPr lang="en-US"/>
              <a:t>Click to edit Master text styles</a:t>
            </a:r>
          </a:p>
        </p:txBody>
      </p:sp>
      <p:sp>
        <p:nvSpPr>
          <p:cNvPr id="11" name="Content Title Placeholder 1">
            <a:extLst>
              <a:ext uri="{FF2B5EF4-FFF2-40B4-BE49-F238E27FC236}">
                <a16:creationId xmlns:a16="http://schemas.microsoft.com/office/drawing/2014/main" id="{777D9628-4C86-4322-A3A3-0123433EF86D}"/>
              </a:ext>
            </a:extLst>
          </p:cNvPr>
          <p:cNvSpPr>
            <a:spLocks noGrp="1"/>
          </p:cNvSpPr>
          <p:nvPr>
            <p:ph type="body" idx="17"/>
          </p:nvPr>
        </p:nvSpPr>
        <p:spPr>
          <a:xfrm>
            <a:off x="341709" y="1090175"/>
            <a:ext cx="8516120"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2"/>
          </p:nvPr>
        </p:nvSpPr>
        <p:spPr>
          <a:xfrm>
            <a:off x="8501452" y="4828510"/>
            <a:ext cx="355607" cy="136525"/>
          </a:xfrm>
        </p:spPr>
        <p:txBody>
          <a:bodyPr lIns="0" rIns="0" bIns="0" anchor="ctr"/>
          <a:lstStyle/>
          <a:p>
            <a:fld id="{4F86817B-C50D-4837-923E-5760F47C5C35}" type="slidenum">
              <a:rPr lang="en-US" smtClean="0"/>
              <a:t>‹#›</a:t>
            </a:fld>
            <a:endParaRPr lang="en-US"/>
          </a:p>
        </p:txBody>
      </p:sp>
      <p:cxnSp>
        <p:nvCxnSpPr>
          <p:cNvPr id="12" name="top_border">
            <a:extLst>
              <a:ext uri="{FF2B5EF4-FFF2-40B4-BE49-F238E27FC236}">
                <a16:creationId xmlns:a16="http://schemas.microsoft.com/office/drawing/2014/main" id="{D38199F1-C2F8-45A5-A18E-FE013F96B37B}"/>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CAABFA-D034-4216-BF6C-EB331CD90DAB}"/>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3065192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small">
    <p:spTree>
      <p:nvGrpSpPr>
        <p:cNvPr id="1" name=""/>
        <p:cNvGrpSpPr/>
        <p:nvPr/>
      </p:nvGrpSpPr>
      <p:grpSpPr>
        <a:xfrm>
          <a:off x="0" y="0"/>
          <a:ext cx="0" cy="0"/>
          <a:chOff x="0" y="0"/>
          <a:chExt cx="0" cy="0"/>
        </a:xfrm>
      </p:grpSpPr>
      <p:sp>
        <p:nvSpPr>
          <p:cNvPr id="16" name="Footnote">
            <a:extLst>
              <a:ext uri="{FF2B5EF4-FFF2-40B4-BE49-F238E27FC236}">
                <a16:creationId xmlns:a16="http://schemas.microsoft.com/office/drawing/2014/main" id="{FF8D7FCB-9731-45B2-8A10-E0680B62E990}"/>
              </a:ext>
            </a:extLst>
          </p:cNvPr>
          <p:cNvSpPr>
            <a:spLocks noGrp="1"/>
          </p:cNvSpPr>
          <p:nvPr>
            <p:ph type="body" sz="quarter" idx="25"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0" name="Content Placeholder 1"/>
          <p:cNvSpPr>
            <a:spLocks noGrp="1"/>
          </p:cNvSpPr>
          <p:nvPr>
            <p:ph idx="13"/>
          </p:nvPr>
        </p:nvSpPr>
        <p:spPr>
          <a:xfrm>
            <a:off x="288130" y="1058400"/>
            <a:ext cx="4142184" cy="2882900"/>
          </a:xfrm>
          <a:noFill/>
        </p:spPr>
        <p:txBody>
          <a:bodyPr lIns="0" rIns="0" bIns="0" anchor="ctr"/>
          <a:lstStyle>
            <a:lvl1pPr eaLnBrk="1">
              <a:defRPr sz="1000" b="0" spc="0">
                <a:latin typeface="+mn-lt"/>
              </a:defRPr>
            </a:lvl1pPr>
          </a:lstStyle>
          <a:p>
            <a:pPr lvl="0"/>
            <a:r>
              <a:rPr lang="en-US"/>
              <a:t>Click to edit Master text styles</a:t>
            </a:r>
          </a:p>
        </p:txBody>
      </p:sp>
      <p:sp>
        <p:nvSpPr>
          <p:cNvPr id="13" name="Content Title Placeholder 1">
            <a:extLst>
              <a:ext uri="{FF2B5EF4-FFF2-40B4-BE49-F238E27FC236}">
                <a16:creationId xmlns:a16="http://schemas.microsoft.com/office/drawing/2014/main" id="{64F22040-5F6D-44FB-885D-8112F0D57F0A}"/>
              </a:ext>
            </a:extLst>
          </p:cNvPr>
          <p:cNvSpPr>
            <a:spLocks noGrp="1"/>
          </p:cNvSpPr>
          <p:nvPr>
            <p:ph type="body" idx="17"/>
          </p:nvPr>
        </p:nvSpPr>
        <p:spPr>
          <a:xfrm>
            <a:off x="341709" y="1090175"/>
            <a:ext cx="4088606"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23"/>
          </p:nvPr>
        </p:nvSpPr>
        <p:spPr>
          <a:xfrm>
            <a:off x="4713684" y="1058400"/>
            <a:ext cx="4142184" cy="2882900"/>
          </a:xfrm>
          <a:noFill/>
        </p:spPr>
        <p:txBody>
          <a:bodyPr lIns="0" rIns="0" bIns="0" anchor="ctr"/>
          <a:lstStyle>
            <a:lvl1pPr eaLnBrk="1">
              <a:defRPr sz="1000" b="0" spc="0">
                <a:latin typeface="+mn-lt"/>
              </a:defRPr>
            </a:lvl1pPr>
          </a:lstStyle>
          <a:p>
            <a:pPr lvl="0"/>
            <a:r>
              <a:rPr lang="en-US"/>
              <a:t>Click to edit Master text styles</a:t>
            </a:r>
          </a:p>
        </p:txBody>
      </p:sp>
      <p:sp>
        <p:nvSpPr>
          <p:cNvPr id="14" name="Content Title Placeholder 2">
            <a:extLst>
              <a:ext uri="{FF2B5EF4-FFF2-40B4-BE49-F238E27FC236}">
                <a16:creationId xmlns:a16="http://schemas.microsoft.com/office/drawing/2014/main" id="{5DBAD550-03BB-47CF-ACF2-0B0714B3E790}"/>
              </a:ext>
            </a:extLst>
          </p:cNvPr>
          <p:cNvSpPr>
            <a:spLocks noGrp="1"/>
          </p:cNvSpPr>
          <p:nvPr>
            <p:ph type="body" idx="24"/>
          </p:nvPr>
        </p:nvSpPr>
        <p:spPr>
          <a:xfrm>
            <a:off x="4765792" y="1090175"/>
            <a:ext cx="4088606"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7"/>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8"/>
          </p:nvPr>
        </p:nvSpPr>
        <p:spPr>
          <a:xfrm>
            <a:off x="8501452" y="4828510"/>
            <a:ext cx="355607" cy="136525"/>
          </a:xfrm>
        </p:spPr>
        <p:txBody>
          <a:bodyPr lIns="0" rIns="0" bIns="0" anchor="ctr"/>
          <a:lstStyle/>
          <a:p>
            <a:fld id="{4F86817B-C50D-4837-923E-5760F47C5C35}" type="slidenum">
              <a:rPr lang="en-US" smtClean="0"/>
              <a:t>‹#›</a:t>
            </a:fld>
            <a:endParaRPr lang="en-US"/>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8131"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4713684"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027761B-C80E-4C6B-8EB5-71AEF5E49BE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9775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x 2 rows">
    <p:spTree>
      <p:nvGrpSpPr>
        <p:cNvPr id="1" name=""/>
        <p:cNvGrpSpPr/>
        <p:nvPr/>
      </p:nvGrpSpPr>
      <p:grpSpPr>
        <a:xfrm>
          <a:off x="0" y="0"/>
          <a:ext cx="0" cy="0"/>
          <a:chOff x="0" y="0"/>
          <a:chExt cx="0" cy="0"/>
        </a:xfrm>
      </p:grpSpPr>
      <p:sp>
        <p:nvSpPr>
          <p:cNvPr id="15" name="Footnote">
            <a:extLst>
              <a:ext uri="{FF2B5EF4-FFF2-40B4-BE49-F238E27FC236}">
                <a16:creationId xmlns:a16="http://schemas.microsoft.com/office/drawing/2014/main" id="{BAFA1273-7643-4AD0-9745-35B243C4E7AE}"/>
              </a:ext>
            </a:extLst>
          </p:cNvPr>
          <p:cNvSpPr>
            <a:spLocks noGrp="1"/>
          </p:cNvSpPr>
          <p:nvPr>
            <p:ph type="body" sz="quarter" idx="19"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0" name="Content Placeholder 1"/>
          <p:cNvSpPr>
            <a:spLocks noGrp="1"/>
          </p:cNvSpPr>
          <p:nvPr>
            <p:ph idx="13"/>
          </p:nvPr>
        </p:nvSpPr>
        <p:spPr>
          <a:xfrm>
            <a:off x="288131" y="1058400"/>
            <a:ext cx="8567100" cy="1346200"/>
          </a:xfrm>
          <a:noFill/>
        </p:spPr>
        <p:txBody>
          <a:bodyPr lIns="0" rIns="0" bIns="0" anchor="ctr" anchorCtr="0"/>
          <a:lstStyle>
            <a:lvl1pPr eaLnBrk="1">
              <a:defRPr sz="1000" b="0" spc="0">
                <a:latin typeface="+mn-lt"/>
              </a:defRPr>
            </a:lvl1pPr>
          </a:lstStyle>
          <a:p>
            <a:pPr lvl="0"/>
            <a:r>
              <a:rPr lang="en-US"/>
              <a:t>Click to edit Master text styles</a:t>
            </a:r>
          </a:p>
        </p:txBody>
      </p:sp>
      <p:sp>
        <p:nvSpPr>
          <p:cNvPr id="12" name="Content Title Placeholder 1">
            <a:extLst>
              <a:ext uri="{FF2B5EF4-FFF2-40B4-BE49-F238E27FC236}">
                <a16:creationId xmlns:a16="http://schemas.microsoft.com/office/drawing/2014/main" id="{F869446F-4744-45C8-BBA1-A9260F5B8501}"/>
              </a:ext>
            </a:extLst>
          </p:cNvPr>
          <p:cNvSpPr>
            <a:spLocks noGrp="1"/>
          </p:cNvSpPr>
          <p:nvPr>
            <p:ph type="body" idx="17"/>
          </p:nvPr>
        </p:nvSpPr>
        <p:spPr>
          <a:xfrm>
            <a:off x="341709" y="1090175"/>
            <a:ext cx="8516120"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DBFE9E14-4604-4701-83B9-AA40A0EDD4B5}"/>
              </a:ext>
            </a:extLst>
          </p:cNvPr>
          <p:cNvSpPr>
            <a:spLocks noGrp="1"/>
          </p:cNvSpPr>
          <p:nvPr>
            <p:ph idx="23"/>
          </p:nvPr>
        </p:nvSpPr>
        <p:spPr>
          <a:xfrm>
            <a:off x="288131" y="2574766"/>
            <a:ext cx="8567100" cy="1346200"/>
          </a:xfrm>
          <a:noFill/>
        </p:spPr>
        <p:txBody>
          <a:bodyPr lIns="0" rIns="0" bIns="0" anchor="ctr" anchorCtr="0"/>
          <a:lstStyle>
            <a:lvl1pPr eaLnBrk="1">
              <a:defRPr sz="1000" b="0" spc="0">
                <a:latin typeface="+mn-lt"/>
              </a:defRPr>
            </a:lvl1pPr>
          </a:lstStyle>
          <a:p>
            <a:pPr lvl="0"/>
            <a:r>
              <a:rPr lang="en-US"/>
              <a:t>Click to edit Master text styles</a:t>
            </a:r>
          </a:p>
        </p:txBody>
      </p:sp>
      <p:sp>
        <p:nvSpPr>
          <p:cNvPr id="13" name="Content Title Placeholder 2">
            <a:extLst>
              <a:ext uri="{FF2B5EF4-FFF2-40B4-BE49-F238E27FC236}">
                <a16:creationId xmlns:a16="http://schemas.microsoft.com/office/drawing/2014/main" id="{B6D586CB-340B-4C0F-AA2C-11AA69725E30}"/>
              </a:ext>
            </a:extLst>
          </p:cNvPr>
          <p:cNvSpPr>
            <a:spLocks noGrp="1"/>
          </p:cNvSpPr>
          <p:nvPr>
            <p:ph type="body" idx="24"/>
          </p:nvPr>
        </p:nvSpPr>
        <p:spPr>
          <a:xfrm>
            <a:off x="341709" y="2602970"/>
            <a:ext cx="8516120"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2"/>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4B4ADA90-AEB5-495A-A82C-A8027A598DB2}"/>
              </a:ext>
            </a:extLst>
          </p:cNvPr>
          <p:cNvSpPr>
            <a:spLocks noGrp="1"/>
          </p:cNvSpPr>
          <p:nvPr>
            <p:ph type="title"/>
          </p:nvPr>
        </p:nvSpPr>
        <p:spPr>
          <a:xfrm>
            <a:off x="288900" y="243000"/>
            <a:ext cx="8568929" cy="657953"/>
          </a:xfrm>
        </p:spPr>
        <p:txBody>
          <a:bodyPr lIns="0" rIns="0" bIns="0"/>
          <a:lstStyle/>
          <a:p>
            <a:r>
              <a:rPr lang="en-US"/>
              <a:t>Click to edit Master title style</a:t>
            </a:r>
          </a:p>
        </p:txBody>
      </p:sp>
      <p:cxnSp>
        <p:nvCxnSpPr>
          <p:cNvPr id="19" name="top_border">
            <a:extLst>
              <a:ext uri="{FF2B5EF4-FFF2-40B4-BE49-F238E27FC236}">
                <a16:creationId xmlns:a16="http://schemas.microsoft.com/office/drawing/2014/main" id="{0DC4ABBF-698D-4B74-8ABF-E2FEEED6A780}"/>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1" name="top_border">
            <a:extLst>
              <a:ext uri="{FF2B5EF4-FFF2-40B4-BE49-F238E27FC236}">
                <a16:creationId xmlns:a16="http://schemas.microsoft.com/office/drawing/2014/main" id="{3A109750-BE33-4E51-9DB4-AE929906A1E9}"/>
              </a:ext>
            </a:extLst>
          </p:cNvPr>
          <p:cNvCxnSpPr>
            <a:cxnSpLocks/>
          </p:cNvCxnSpPr>
          <p:nvPr/>
        </p:nvCxnSpPr>
        <p:spPr>
          <a:xfrm>
            <a:off x="288131" y="2567841"/>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3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large callout">
    <p:spTree>
      <p:nvGrpSpPr>
        <p:cNvPr id="1" name=""/>
        <p:cNvGrpSpPr/>
        <p:nvPr/>
      </p:nvGrpSpPr>
      <p:grpSpPr>
        <a:xfrm>
          <a:off x="0" y="0"/>
          <a:ext cx="0" cy="0"/>
          <a:chOff x="0" y="0"/>
          <a:chExt cx="0" cy="0"/>
        </a:xfrm>
      </p:grpSpPr>
      <p:sp>
        <p:nvSpPr>
          <p:cNvPr id="15" name="Footnote">
            <a:extLst>
              <a:ext uri="{FF2B5EF4-FFF2-40B4-BE49-F238E27FC236}">
                <a16:creationId xmlns:a16="http://schemas.microsoft.com/office/drawing/2014/main" id="{E6A7E2A9-55CE-4DA2-9382-0ED46CC4B7D8}"/>
              </a:ext>
            </a:extLst>
          </p:cNvPr>
          <p:cNvSpPr>
            <a:spLocks noGrp="1"/>
          </p:cNvSpPr>
          <p:nvPr>
            <p:ph type="body" sz="quarter" idx="20"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0" name="Content Placeholder 1"/>
          <p:cNvSpPr>
            <a:spLocks noGrp="1"/>
          </p:cNvSpPr>
          <p:nvPr>
            <p:ph sz="quarter" idx="13"/>
          </p:nvPr>
        </p:nvSpPr>
        <p:spPr>
          <a:xfrm>
            <a:off x="288130" y="1058400"/>
            <a:ext cx="6126480" cy="2882900"/>
          </a:xfrm>
          <a:noFill/>
        </p:spPr>
        <p:txBody>
          <a:bodyPr lIns="0" rIns="0" bIns="0" anchor="ctr" anchorCtr="0"/>
          <a:lstStyle>
            <a:lvl1pPr eaLnBrk="1">
              <a:defRPr sz="1000" b="0" spc="0">
                <a:latin typeface="+mn-lt"/>
              </a:defRPr>
            </a:lvl1pPr>
          </a:lstStyle>
          <a:p>
            <a:pPr lvl="0"/>
            <a:r>
              <a:rPr lang="en-US"/>
              <a:t>Click to edit Master text styles</a:t>
            </a:r>
          </a:p>
        </p:txBody>
      </p:sp>
      <p:sp>
        <p:nvSpPr>
          <p:cNvPr id="12" name="Content Title Placeholder 1">
            <a:extLst>
              <a:ext uri="{FF2B5EF4-FFF2-40B4-BE49-F238E27FC236}">
                <a16:creationId xmlns:a16="http://schemas.microsoft.com/office/drawing/2014/main" id="{EBDF9948-A04A-44FB-848B-89758DB4A3C2}"/>
              </a:ext>
            </a:extLst>
          </p:cNvPr>
          <p:cNvSpPr>
            <a:spLocks noGrp="1"/>
          </p:cNvSpPr>
          <p:nvPr>
            <p:ph type="body" idx="17"/>
          </p:nvPr>
        </p:nvSpPr>
        <p:spPr>
          <a:xfrm>
            <a:off x="341709" y="1090175"/>
            <a:ext cx="6072902" cy="184666"/>
          </a:xfrm>
        </p:spPr>
        <p:txBody>
          <a:bodyPr wrap="square" lIns="13716" rIns="0" bIns="0">
            <a:spAutoFit/>
          </a:bodyPr>
          <a:lstStyle>
            <a:lvl1pPr eaLnBrk="1">
              <a:spcBef>
                <a:spcPts val="0"/>
              </a:spcBef>
              <a:defRPr sz="1200" b="1" spc="0">
                <a:latin typeface="+mn-lt"/>
              </a:defRPr>
            </a:lvl1pPr>
          </a:lstStyle>
          <a:p>
            <a:pPr lvl="0"/>
            <a:r>
              <a:rPr lang="en-US"/>
              <a:t>Click to edit Master text styles</a:t>
            </a:r>
          </a:p>
        </p:txBody>
      </p:sp>
      <p:sp>
        <p:nvSpPr>
          <p:cNvPr id="4" name="Text Placeholder 3"/>
          <p:cNvSpPr>
            <a:spLocks noGrp="1"/>
          </p:cNvSpPr>
          <p:nvPr>
            <p:ph type="body" sz="quarter" idx="18" hasCustomPrompt="1"/>
          </p:nvPr>
        </p:nvSpPr>
        <p:spPr>
          <a:xfrm>
            <a:off x="6746032" y="1045164"/>
            <a:ext cx="2109837" cy="2881313"/>
          </a:xfrm>
        </p:spPr>
        <p:txBody>
          <a:bodyPr lIns="0" rIns="0" bIns="0"/>
          <a:lstStyle>
            <a:lvl1pPr eaLnBrk="1">
              <a:defRPr sz="3200" b="1" spc="0">
                <a:latin typeface="+mj-lt"/>
              </a:defRPr>
            </a:lvl1pPr>
            <a:lvl2pPr eaLnBrk="1">
              <a:defRPr sz="900" spc="0"/>
            </a:lvl2pPr>
            <a:lvl3pPr eaLnBrk="1">
              <a:defRPr sz="900" spc="0"/>
            </a:lvl3pPr>
            <a:lvl4pPr eaLnBrk="1">
              <a:defRPr sz="900" spc="0"/>
            </a:lvl4pPr>
            <a:lvl5pPr eaLnBrk="1">
              <a:defRPr sz="900" spc="0"/>
            </a:lvl5pPr>
          </a:lstStyle>
          <a:p>
            <a:pPr lvl="0"/>
            <a:r>
              <a:rPr lang="en-US" dirty="0"/>
              <a:t>Callout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22"/>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3"/>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B1D79336-5C15-48A9-AC00-517461969FDF}"/>
              </a:ext>
            </a:extLst>
          </p:cNvPr>
          <p:cNvSpPr>
            <a:spLocks noGrp="1"/>
          </p:cNvSpPr>
          <p:nvPr>
            <p:ph type="title"/>
          </p:nvPr>
        </p:nvSpPr>
        <p:spPr>
          <a:xfrm>
            <a:off x="288900" y="243000"/>
            <a:ext cx="8568929" cy="657953"/>
          </a:xfrm>
        </p:spPr>
        <p:txBody>
          <a:bodyPr lIns="0" rIns="0" bIns="0"/>
          <a:lstStyle/>
          <a:p>
            <a:r>
              <a:rPr lang="en-US"/>
              <a:t>Click to edit Master title style</a:t>
            </a:r>
          </a:p>
        </p:txBody>
      </p:sp>
      <p:cxnSp>
        <p:nvCxnSpPr>
          <p:cNvPr id="14" name="top_border">
            <a:extLst>
              <a:ext uri="{FF2B5EF4-FFF2-40B4-BE49-F238E27FC236}">
                <a16:creationId xmlns:a16="http://schemas.microsoft.com/office/drawing/2014/main" id="{99CBF877-6CA0-4637-B69A-A0A8F677A5BF}"/>
              </a:ext>
            </a:extLst>
          </p:cNvPr>
          <p:cNvCxnSpPr>
            <a:cxnSpLocks/>
          </p:cNvCxnSpPr>
          <p:nvPr/>
        </p:nvCxnSpPr>
        <p:spPr>
          <a:xfrm>
            <a:off x="288131" y="1052513"/>
            <a:ext cx="612648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8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x 3">
    <p:spTree>
      <p:nvGrpSpPr>
        <p:cNvPr id="1" name=""/>
        <p:cNvGrpSpPr/>
        <p:nvPr/>
      </p:nvGrpSpPr>
      <p:grpSpPr>
        <a:xfrm>
          <a:off x="0" y="0"/>
          <a:ext cx="0" cy="0"/>
          <a:chOff x="0" y="0"/>
          <a:chExt cx="0" cy="0"/>
        </a:xfrm>
      </p:grpSpPr>
      <p:sp>
        <p:nvSpPr>
          <p:cNvPr id="16" name="Footnote">
            <a:extLst>
              <a:ext uri="{FF2B5EF4-FFF2-40B4-BE49-F238E27FC236}">
                <a16:creationId xmlns:a16="http://schemas.microsoft.com/office/drawing/2014/main" id="{FF8D7FCB-9731-45B2-8A10-E0680B62E990}"/>
              </a:ext>
            </a:extLst>
          </p:cNvPr>
          <p:cNvSpPr>
            <a:spLocks noGrp="1"/>
          </p:cNvSpPr>
          <p:nvPr>
            <p:ph type="body" sz="quarter" idx="27"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0" name="Content Placeholder 1"/>
          <p:cNvSpPr>
            <a:spLocks noGrp="1"/>
          </p:cNvSpPr>
          <p:nvPr>
            <p:ph idx="13"/>
          </p:nvPr>
        </p:nvSpPr>
        <p:spPr>
          <a:xfrm>
            <a:off x="289334" y="1066867"/>
            <a:ext cx="2662200" cy="2882900"/>
          </a:xfrm>
          <a:noFill/>
        </p:spPr>
        <p:txBody>
          <a:bodyPr lIns="0" rIns="0" bIns="0" anchor="ctr"/>
          <a:lstStyle>
            <a:lvl1pPr eaLnBrk="1">
              <a:defRPr sz="1000" b="0" spc="0">
                <a:latin typeface="+mn-lt"/>
              </a:defRPr>
            </a:lvl1pPr>
          </a:lstStyle>
          <a:p>
            <a:pPr lvl="0"/>
            <a:r>
              <a:rPr lang="en-US"/>
              <a:t>Click to edit Master text styles</a:t>
            </a:r>
          </a:p>
        </p:txBody>
      </p:sp>
      <p:sp>
        <p:nvSpPr>
          <p:cNvPr id="13" name="Content Title Placeholder 1">
            <a:extLst>
              <a:ext uri="{FF2B5EF4-FFF2-40B4-BE49-F238E27FC236}">
                <a16:creationId xmlns:a16="http://schemas.microsoft.com/office/drawing/2014/main" id="{64F22040-5F6D-44FB-885D-8112F0D57F0A}"/>
              </a:ext>
            </a:extLst>
          </p:cNvPr>
          <p:cNvSpPr>
            <a:spLocks noGrp="1"/>
          </p:cNvSpPr>
          <p:nvPr>
            <p:ph type="body" idx="17"/>
          </p:nvPr>
        </p:nvSpPr>
        <p:spPr>
          <a:xfrm>
            <a:off x="341709" y="1090175"/>
            <a:ext cx="2607431"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18"/>
          </p:nvPr>
        </p:nvSpPr>
        <p:spPr>
          <a:xfrm>
            <a:off x="3240900" y="1058400"/>
            <a:ext cx="2662200" cy="2882900"/>
          </a:xfrm>
          <a:noFill/>
        </p:spPr>
        <p:txBody>
          <a:bodyPr lIns="0" rIns="0" bIns="0" anchor="ctr"/>
          <a:lstStyle>
            <a:lvl1pPr eaLnBrk="1">
              <a:defRPr sz="1000" b="0" spc="0">
                <a:latin typeface="+mn-lt"/>
              </a:defRPr>
            </a:lvl1pPr>
          </a:lstStyle>
          <a:p>
            <a:pPr lvl="0"/>
            <a:r>
              <a:rPr lang="en-US"/>
              <a:t>Click to edit Master text styles</a:t>
            </a:r>
          </a:p>
        </p:txBody>
      </p:sp>
      <p:sp>
        <p:nvSpPr>
          <p:cNvPr id="14" name="Content Title Placeholder 2">
            <a:extLst>
              <a:ext uri="{FF2B5EF4-FFF2-40B4-BE49-F238E27FC236}">
                <a16:creationId xmlns:a16="http://schemas.microsoft.com/office/drawing/2014/main" id="{5DBAD550-03BB-47CF-ACF2-0B0714B3E790}"/>
              </a:ext>
            </a:extLst>
          </p:cNvPr>
          <p:cNvSpPr>
            <a:spLocks noGrp="1"/>
          </p:cNvSpPr>
          <p:nvPr>
            <p:ph type="body" idx="25"/>
          </p:nvPr>
        </p:nvSpPr>
        <p:spPr>
          <a:xfrm>
            <a:off x="3279892" y="1090175"/>
            <a:ext cx="2607431"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12" name="Content Placeholder 3">
            <a:extLst>
              <a:ext uri="{FF2B5EF4-FFF2-40B4-BE49-F238E27FC236}">
                <a16:creationId xmlns:a16="http://schemas.microsoft.com/office/drawing/2014/main" id="{58620861-0A25-4981-A76E-BA0A04206818}"/>
              </a:ext>
            </a:extLst>
          </p:cNvPr>
          <p:cNvSpPr>
            <a:spLocks noGrp="1"/>
          </p:cNvSpPr>
          <p:nvPr>
            <p:ph idx="20"/>
          </p:nvPr>
        </p:nvSpPr>
        <p:spPr>
          <a:xfrm>
            <a:off x="6194860" y="1058400"/>
            <a:ext cx="2662200" cy="2882900"/>
          </a:xfrm>
          <a:noFill/>
        </p:spPr>
        <p:txBody>
          <a:bodyPr lIns="0" rIns="0" bIns="0" anchor="ctr"/>
          <a:lstStyle>
            <a:lvl1pPr eaLnBrk="1">
              <a:defRPr sz="1000" b="0" spc="0">
                <a:latin typeface="+mn-lt"/>
              </a:defRPr>
            </a:lvl1pPr>
          </a:lstStyle>
          <a:p>
            <a:pPr lvl="0"/>
            <a:r>
              <a:rPr lang="en-US"/>
              <a:t>Click to edit Master text styles</a:t>
            </a:r>
          </a:p>
        </p:txBody>
      </p:sp>
      <p:sp>
        <p:nvSpPr>
          <p:cNvPr id="15" name="Content Title Placeholder 3">
            <a:extLst>
              <a:ext uri="{FF2B5EF4-FFF2-40B4-BE49-F238E27FC236}">
                <a16:creationId xmlns:a16="http://schemas.microsoft.com/office/drawing/2014/main" id="{A6A0910D-C290-4090-96B8-35D768836411}"/>
              </a:ext>
            </a:extLst>
          </p:cNvPr>
          <p:cNvSpPr>
            <a:spLocks noGrp="1"/>
          </p:cNvSpPr>
          <p:nvPr>
            <p:ph type="body" idx="26"/>
          </p:nvPr>
        </p:nvSpPr>
        <p:spPr>
          <a:xfrm>
            <a:off x="6244968" y="1090175"/>
            <a:ext cx="2607431" cy="184666"/>
          </a:xfrm>
        </p:spPr>
        <p:txBody>
          <a:bodyPr lIns="13716" rIns="0" bIns="0">
            <a:spAutoFit/>
          </a:bodyPr>
          <a:lstStyle>
            <a:lvl1pPr eaLnBrk="1">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9"/>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0"/>
          </p:nvPr>
        </p:nvSpPr>
        <p:spPr>
          <a:xfrm>
            <a:off x="8501452" y="4828510"/>
            <a:ext cx="355607" cy="136525"/>
          </a:xfrm>
        </p:spPr>
        <p:txBody>
          <a:bodyPr lIns="0" rIns="0" bIns="0" anchor="ctr"/>
          <a:lstStyle/>
          <a:p>
            <a:fld id="{4F86817B-C50D-4837-923E-5760F47C5C35}" type="slidenum">
              <a:rPr lang="en-US" smtClean="0"/>
              <a:t>‹#›</a:t>
            </a:fld>
            <a:endParaRPr lang="en-US"/>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8131"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324090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027761B-C80E-4C6B-8EB5-71AEF5E49BE2}"/>
              </a:ext>
            </a:extLst>
          </p:cNvPr>
          <p:cNvSpPr>
            <a:spLocks noGrp="1"/>
          </p:cNvSpPr>
          <p:nvPr>
            <p:ph type="title"/>
          </p:nvPr>
        </p:nvSpPr>
        <p:spPr/>
        <p:txBody>
          <a:bodyPr/>
          <a:lstStyle/>
          <a:p>
            <a:r>
              <a:rPr lang="en-US"/>
              <a:t>Click to edit Master title style</a:t>
            </a:r>
            <a:endParaRPr lang="en-US" dirty="0"/>
          </a:p>
        </p:txBody>
      </p:sp>
      <p:cxnSp>
        <p:nvCxnSpPr>
          <p:cNvPr id="17" name="top_border">
            <a:extLst>
              <a:ext uri="{FF2B5EF4-FFF2-40B4-BE49-F238E27FC236}">
                <a16:creationId xmlns:a16="http://schemas.microsoft.com/office/drawing/2014/main" id="{46B22567-79DB-47D1-9BB5-4ACFF612208C}"/>
              </a:ext>
            </a:extLst>
          </p:cNvPr>
          <p:cNvCxnSpPr>
            <a:cxnSpLocks/>
          </p:cNvCxnSpPr>
          <p:nvPr/>
        </p:nvCxnSpPr>
        <p:spPr>
          <a:xfrm>
            <a:off x="6189663"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958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x 4">
    <p:spTree>
      <p:nvGrpSpPr>
        <p:cNvPr id="1" name=""/>
        <p:cNvGrpSpPr/>
        <p:nvPr/>
      </p:nvGrpSpPr>
      <p:grpSpPr>
        <a:xfrm>
          <a:off x="0" y="0"/>
          <a:ext cx="0" cy="0"/>
          <a:chOff x="0" y="0"/>
          <a:chExt cx="0" cy="0"/>
        </a:xfrm>
      </p:grpSpPr>
      <p:sp>
        <p:nvSpPr>
          <p:cNvPr id="25" name="Footnote">
            <a:extLst>
              <a:ext uri="{FF2B5EF4-FFF2-40B4-BE49-F238E27FC236}">
                <a16:creationId xmlns:a16="http://schemas.microsoft.com/office/drawing/2014/main" id="{4F170681-6AD8-4293-9718-0C9C526719DE}"/>
              </a:ext>
            </a:extLst>
          </p:cNvPr>
          <p:cNvSpPr>
            <a:spLocks noGrp="1"/>
          </p:cNvSpPr>
          <p:nvPr>
            <p:ph type="body" sz="quarter" idx="99"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4" name="Footer Placeholder 3"/>
          <p:cNvSpPr>
            <a:spLocks noGrp="1"/>
          </p:cNvSpPr>
          <p:nvPr>
            <p:ph type="ftr" sz="quarter" idx="29"/>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0"/>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10" name="Content Placeholder 1"/>
          <p:cNvSpPr>
            <a:spLocks noGrp="1"/>
          </p:cNvSpPr>
          <p:nvPr>
            <p:ph idx="13"/>
          </p:nvPr>
        </p:nvSpPr>
        <p:spPr>
          <a:xfrm>
            <a:off x="291306" y="1058400"/>
            <a:ext cx="2011628" cy="2882900"/>
          </a:xfrm>
          <a:noFill/>
        </p:spPr>
        <p:txBody>
          <a:bodyPr lIns="0" rIns="0" bIns="0" anchor="ctr"/>
          <a:lstStyle>
            <a:lvl1pPr eaLnBrk="1">
              <a:defRPr sz="1000" b="0" spc="0">
                <a:latin typeface="+mn-lt"/>
              </a:defRPr>
            </a:lvl1pPr>
          </a:lstStyle>
          <a:p>
            <a:pPr lvl="0"/>
            <a:r>
              <a:rPr lang="en-US"/>
              <a:t>Click to edit Master text styles</a:t>
            </a:r>
          </a:p>
        </p:txBody>
      </p:sp>
      <p:sp>
        <p:nvSpPr>
          <p:cNvPr id="19" name="Content Title Placeholder 1">
            <a:extLst>
              <a:ext uri="{FF2B5EF4-FFF2-40B4-BE49-F238E27FC236}">
                <a16:creationId xmlns:a16="http://schemas.microsoft.com/office/drawing/2014/main" id="{CE018C63-1ABC-49FA-961D-21DB024D8D3C}"/>
              </a:ext>
            </a:extLst>
          </p:cNvPr>
          <p:cNvSpPr>
            <a:spLocks noGrp="1"/>
          </p:cNvSpPr>
          <p:nvPr>
            <p:ph type="body" idx="17"/>
          </p:nvPr>
        </p:nvSpPr>
        <p:spPr>
          <a:xfrm>
            <a:off x="341709" y="1090175"/>
            <a:ext cx="1903950"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36" name="Content Placeholder 2"/>
          <p:cNvSpPr>
            <a:spLocks noGrp="1"/>
          </p:cNvSpPr>
          <p:nvPr>
            <p:ph idx="18"/>
          </p:nvPr>
        </p:nvSpPr>
        <p:spPr>
          <a:xfrm>
            <a:off x="2473845" y="1058400"/>
            <a:ext cx="2011628" cy="2882900"/>
          </a:xfrm>
          <a:noFill/>
        </p:spPr>
        <p:txBody>
          <a:bodyPr lIns="0" rIns="0" bIns="0" anchor="ctr"/>
          <a:lstStyle>
            <a:lvl1pPr eaLnBrk="1">
              <a:defRPr sz="1000" b="0" spc="0">
                <a:latin typeface="+mn-lt"/>
              </a:defRPr>
            </a:lvl1pPr>
          </a:lstStyle>
          <a:p>
            <a:pPr lvl="0"/>
            <a:r>
              <a:rPr lang="en-US"/>
              <a:t>Click to edit Master text styles</a:t>
            </a:r>
          </a:p>
        </p:txBody>
      </p:sp>
      <p:sp>
        <p:nvSpPr>
          <p:cNvPr id="20" name="Content Title Placeholder 2">
            <a:extLst>
              <a:ext uri="{FF2B5EF4-FFF2-40B4-BE49-F238E27FC236}">
                <a16:creationId xmlns:a16="http://schemas.microsoft.com/office/drawing/2014/main" id="{2EF14EF6-61A8-4590-BE16-76554341180B}"/>
              </a:ext>
            </a:extLst>
          </p:cNvPr>
          <p:cNvSpPr>
            <a:spLocks noGrp="1"/>
          </p:cNvSpPr>
          <p:nvPr>
            <p:ph type="body" idx="25"/>
          </p:nvPr>
        </p:nvSpPr>
        <p:spPr>
          <a:xfrm>
            <a:off x="2520133" y="1090175"/>
            <a:ext cx="1903950"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40" name="Content Placeholder 3"/>
          <p:cNvSpPr>
            <a:spLocks noGrp="1"/>
          </p:cNvSpPr>
          <p:nvPr>
            <p:ph idx="20"/>
          </p:nvPr>
        </p:nvSpPr>
        <p:spPr>
          <a:xfrm>
            <a:off x="4656384" y="1058400"/>
            <a:ext cx="2011628" cy="2882900"/>
          </a:xfrm>
          <a:noFill/>
        </p:spPr>
        <p:txBody>
          <a:bodyPr lIns="0" rIns="0" bIns="0" anchor="ctr"/>
          <a:lstStyle>
            <a:lvl1pPr eaLnBrk="1">
              <a:defRPr sz="1000" b="0" spc="0">
                <a:latin typeface="+mn-lt"/>
              </a:defRPr>
            </a:lvl1pPr>
          </a:lstStyle>
          <a:p>
            <a:pPr lvl="0"/>
            <a:r>
              <a:rPr lang="en-US"/>
              <a:t>Click to edit Master text styles</a:t>
            </a:r>
          </a:p>
        </p:txBody>
      </p:sp>
      <p:sp>
        <p:nvSpPr>
          <p:cNvPr id="21" name="Content Title Placeholder 3">
            <a:extLst>
              <a:ext uri="{FF2B5EF4-FFF2-40B4-BE49-F238E27FC236}">
                <a16:creationId xmlns:a16="http://schemas.microsoft.com/office/drawing/2014/main" id="{7F141F40-13EF-48A0-8DCD-4C3CE08CC34A}"/>
              </a:ext>
            </a:extLst>
          </p:cNvPr>
          <p:cNvSpPr>
            <a:spLocks noGrp="1"/>
          </p:cNvSpPr>
          <p:nvPr>
            <p:ph type="body" idx="26"/>
          </p:nvPr>
        </p:nvSpPr>
        <p:spPr>
          <a:xfrm>
            <a:off x="4712003" y="1090175"/>
            <a:ext cx="1903950"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18" name="Content Placeholder 4"/>
          <p:cNvSpPr>
            <a:spLocks noGrp="1"/>
          </p:cNvSpPr>
          <p:nvPr>
            <p:ph idx="31"/>
          </p:nvPr>
        </p:nvSpPr>
        <p:spPr>
          <a:xfrm>
            <a:off x="6838924" y="1058400"/>
            <a:ext cx="2011628" cy="2882900"/>
          </a:xfrm>
          <a:noFill/>
        </p:spPr>
        <p:txBody>
          <a:bodyPr lIns="0" rIns="0" bIns="0" anchor="ctr"/>
          <a:lstStyle>
            <a:lvl1pPr eaLnBrk="1">
              <a:defRPr sz="1000" b="0" spc="0">
                <a:latin typeface="+mn-lt"/>
              </a:defRPr>
            </a:lvl1pPr>
          </a:lstStyle>
          <a:p>
            <a:pPr lvl="0"/>
            <a:r>
              <a:rPr lang="en-US"/>
              <a:t>Click to edit Master text styles</a:t>
            </a:r>
          </a:p>
        </p:txBody>
      </p:sp>
      <p:sp>
        <p:nvSpPr>
          <p:cNvPr id="24" name="Content Title Placeholder 4">
            <a:extLst>
              <a:ext uri="{FF2B5EF4-FFF2-40B4-BE49-F238E27FC236}">
                <a16:creationId xmlns:a16="http://schemas.microsoft.com/office/drawing/2014/main" id="{21CF22A8-0C66-4834-BB6E-DB85A3776D44}"/>
              </a:ext>
            </a:extLst>
          </p:cNvPr>
          <p:cNvSpPr>
            <a:spLocks noGrp="1"/>
          </p:cNvSpPr>
          <p:nvPr>
            <p:ph type="body" idx="32"/>
          </p:nvPr>
        </p:nvSpPr>
        <p:spPr>
          <a:xfrm>
            <a:off x="6910598" y="1090175"/>
            <a:ext cx="1903950"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2" name="Title 1">
            <a:extLst>
              <a:ext uri="{FF2B5EF4-FFF2-40B4-BE49-F238E27FC236}">
                <a16:creationId xmlns:a16="http://schemas.microsoft.com/office/drawing/2014/main" id="{B4EBFADA-2E17-43A8-B6B2-31B80ADF3695}"/>
              </a:ext>
            </a:extLst>
          </p:cNvPr>
          <p:cNvSpPr>
            <a:spLocks noGrp="1"/>
          </p:cNvSpPr>
          <p:nvPr>
            <p:ph type="title"/>
          </p:nvPr>
        </p:nvSpPr>
        <p:spPr>
          <a:xfrm>
            <a:off x="288900" y="243000"/>
            <a:ext cx="8568929" cy="657953"/>
          </a:xfrm>
        </p:spPr>
        <p:txBody>
          <a:bodyPr lIns="0" rIns="0" bIns="0"/>
          <a:lstStyle/>
          <a:p>
            <a:r>
              <a:rPr lang="en-US"/>
              <a:t>Click to edit Master title style</a:t>
            </a:r>
          </a:p>
        </p:txBody>
      </p:sp>
      <p:cxnSp>
        <p:nvCxnSpPr>
          <p:cNvPr id="26" name="top_border">
            <a:extLst>
              <a:ext uri="{FF2B5EF4-FFF2-40B4-BE49-F238E27FC236}">
                <a16:creationId xmlns:a16="http://schemas.microsoft.com/office/drawing/2014/main" id="{EE60BCBE-FC5D-4394-8F4A-88CF4A4B6575}"/>
              </a:ext>
            </a:extLst>
          </p:cNvPr>
          <p:cNvCxnSpPr>
            <a:cxnSpLocks/>
          </p:cNvCxnSpPr>
          <p:nvPr/>
        </p:nvCxnSpPr>
        <p:spPr>
          <a:xfrm>
            <a:off x="288131"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3" name="top_border">
            <a:extLst>
              <a:ext uri="{FF2B5EF4-FFF2-40B4-BE49-F238E27FC236}">
                <a16:creationId xmlns:a16="http://schemas.microsoft.com/office/drawing/2014/main" id="{494690CD-B0F2-48F4-AD1E-680D9F9AF618}"/>
              </a:ext>
            </a:extLst>
          </p:cNvPr>
          <p:cNvCxnSpPr>
            <a:cxnSpLocks/>
          </p:cNvCxnSpPr>
          <p:nvPr/>
        </p:nvCxnSpPr>
        <p:spPr>
          <a:xfrm>
            <a:off x="2473845"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5" name="top_border">
            <a:extLst>
              <a:ext uri="{FF2B5EF4-FFF2-40B4-BE49-F238E27FC236}">
                <a16:creationId xmlns:a16="http://schemas.microsoft.com/office/drawing/2014/main" id="{F20FD8F4-0B33-4D15-84FD-7F39369504F6}"/>
              </a:ext>
            </a:extLst>
          </p:cNvPr>
          <p:cNvCxnSpPr>
            <a:cxnSpLocks/>
          </p:cNvCxnSpPr>
          <p:nvPr/>
        </p:nvCxnSpPr>
        <p:spPr>
          <a:xfrm>
            <a:off x="465638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8" name="top_border">
            <a:extLst>
              <a:ext uri="{FF2B5EF4-FFF2-40B4-BE49-F238E27FC236}">
                <a16:creationId xmlns:a16="http://schemas.microsoft.com/office/drawing/2014/main" id="{11E189EF-2260-4D96-82F1-2CE91956FB29}"/>
              </a:ext>
            </a:extLst>
          </p:cNvPr>
          <p:cNvCxnSpPr>
            <a:cxnSpLocks/>
          </p:cNvCxnSpPr>
          <p:nvPr/>
        </p:nvCxnSpPr>
        <p:spPr>
          <a:xfrm>
            <a:off x="683892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05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x 6 single bg">
    <p:spTree>
      <p:nvGrpSpPr>
        <p:cNvPr id="1" name=""/>
        <p:cNvGrpSpPr/>
        <p:nvPr/>
      </p:nvGrpSpPr>
      <p:grpSpPr>
        <a:xfrm>
          <a:off x="0" y="0"/>
          <a:ext cx="0" cy="0"/>
          <a:chOff x="0" y="0"/>
          <a:chExt cx="0" cy="0"/>
        </a:xfrm>
      </p:grpSpPr>
      <p:sp>
        <p:nvSpPr>
          <p:cNvPr id="23" name="Footnote">
            <a:extLst>
              <a:ext uri="{FF2B5EF4-FFF2-40B4-BE49-F238E27FC236}">
                <a16:creationId xmlns:a16="http://schemas.microsoft.com/office/drawing/2014/main" id="{2C4E0CD0-17D7-47C5-A3CB-8D104781EEB1}"/>
              </a:ext>
            </a:extLst>
          </p:cNvPr>
          <p:cNvSpPr>
            <a:spLocks noGrp="1"/>
          </p:cNvSpPr>
          <p:nvPr>
            <p:ph type="body" sz="quarter" idx="38"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9" name="Content Placeholder 1"/>
          <p:cNvSpPr>
            <a:spLocks noGrp="1"/>
          </p:cNvSpPr>
          <p:nvPr>
            <p:ph sz="quarter" idx="13"/>
          </p:nvPr>
        </p:nvSpPr>
        <p:spPr>
          <a:xfrm>
            <a:off x="288131" y="1258279"/>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41" name="Content Title Placeholder 1"/>
          <p:cNvSpPr>
            <a:spLocks noGrp="1"/>
          </p:cNvSpPr>
          <p:nvPr>
            <p:ph type="body" idx="17"/>
          </p:nvPr>
        </p:nvSpPr>
        <p:spPr>
          <a:xfrm>
            <a:off x="341709" y="1090175"/>
            <a:ext cx="1950188"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19" name="Content Placeholder 2"/>
          <p:cNvSpPr>
            <a:spLocks noGrp="1"/>
          </p:cNvSpPr>
          <p:nvPr>
            <p:ph sz="quarter" idx="18"/>
          </p:nvPr>
        </p:nvSpPr>
        <p:spPr>
          <a:xfrm>
            <a:off x="2470795" y="1258279"/>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42" name="Content Title Placeholder 2"/>
          <p:cNvSpPr>
            <a:spLocks noGrp="1"/>
          </p:cNvSpPr>
          <p:nvPr>
            <p:ph type="body" idx="36"/>
          </p:nvPr>
        </p:nvSpPr>
        <p:spPr>
          <a:xfrm>
            <a:off x="2518840" y="1090175"/>
            <a:ext cx="1950188"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21" name="Content Placeholder 3"/>
          <p:cNvSpPr>
            <a:spLocks noGrp="1"/>
          </p:cNvSpPr>
          <p:nvPr>
            <p:ph sz="quarter" idx="20"/>
          </p:nvPr>
        </p:nvSpPr>
        <p:spPr>
          <a:xfrm>
            <a:off x="4653460" y="1258279"/>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43" name="Content Title Placeholder 3"/>
          <p:cNvSpPr>
            <a:spLocks noGrp="1"/>
          </p:cNvSpPr>
          <p:nvPr>
            <p:ph type="body" idx="37"/>
          </p:nvPr>
        </p:nvSpPr>
        <p:spPr>
          <a:xfrm>
            <a:off x="4701505" y="1090175"/>
            <a:ext cx="1950188" cy="181811"/>
          </a:xfrm>
        </p:spPr>
        <p:txBody>
          <a:bodyPr lIns="13716" rIns="0" bIns="0">
            <a:noAutofit/>
          </a:bodyPr>
          <a:lstStyle>
            <a:lvl1pPr eaLnBrk="1">
              <a:spcBef>
                <a:spcPts val="0"/>
              </a:spcBef>
              <a:defRPr sz="1000" b="1" spc="0">
                <a:latin typeface="+mn-lt"/>
              </a:defRPr>
            </a:lvl1pPr>
          </a:lstStyle>
          <a:p>
            <a:pPr lvl="0"/>
            <a:r>
              <a:rPr lang="en-US"/>
              <a:t>Click to edit Master text styles</a:t>
            </a:r>
          </a:p>
        </p:txBody>
      </p:sp>
      <p:sp>
        <p:nvSpPr>
          <p:cNvPr id="25" name="Content Placeholder 4">
            <a:extLst>
              <a:ext uri="{FF2B5EF4-FFF2-40B4-BE49-F238E27FC236}">
                <a16:creationId xmlns:a16="http://schemas.microsoft.com/office/drawing/2014/main" id="{9DED915A-F4A2-468F-A224-9D9F79397D93}"/>
              </a:ext>
            </a:extLst>
          </p:cNvPr>
          <p:cNvSpPr>
            <a:spLocks noGrp="1"/>
          </p:cNvSpPr>
          <p:nvPr>
            <p:ph sz="quarter" idx="42"/>
          </p:nvPr>
        </p:nvSpPr>
        <p:spPr>
          <a:xfrm>
            <a:off x="6836124" y="1258279"/>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36" name="Content Title Placeholder 4"/>
          <p:cNvSpPr>
            <a:spLocks noGrp="1"/>
          </p:cNvSpPr>
          <p:nvPr>
            <p:ph type="body" sz="quarter" idx="31"/>
          </p:nvPr>
        </p:nvSpPr>
        <p:spPr>
          <a:xfrm>
            <a:off x="6884168" y="1090175"/>
            <a:ext cx="1950188" cy="182880"/>
          </a:xfrm>
        </p:spPr>
        <p:txBody>
          <a:bodyPr lIns="0" rIns="0" bIns="0"/>
          <a:lstStyle>
            <a:lvl1pPr eaLnBrk="1">
              <a:spcBef>
                <a:spcPts val="0"/>
              </a:spcBef>
              <a:defRPr sz="1000" b="1" spc="0">
                <a:latin typeface="+mn-lt"/>
              </a:defRPr>
            </a:lvl1pPr>
          </a:lstStyle>
          <a:p>
            <a:pPr lvl="0"/>
            <a:r>
              <a:rPr lang="en-US"/>
              <a:t>Click to edit Master text styles</a:t>
            </a:r>
          </a:p>
        </p:txBody>
      </p:sp>
      <p:sp>
        <p:nvSpPr>
          <p:cNvPr id="26" name="Content Placeholder 5"/>
          <p:cNvSpPr>
            <a:spLocks noGrp="1"/>
          </p:cNvSpPr>
          <p:nvPr>
            <p:ph sz="quarter" idx="25"/>
          </p:nvPr>
        </p:nvSpPr>
        <p:spPr>
          <a:xfrm>
            <a:off x="288131" y="2822786"/>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27" name="Content Placeholder 6"/>
          <p:cNvSpPr>
            <a:spLocks noGrp="1"/>
          </p:cNvSpPr>
          <p:nvPr>
            <p:ph sz="quarter" idx="26"/>
          </p:nvPr>
        </p:nvSpPr>
        <p:spPr>
          <a:xfrm>
            <a:off x="2470795" y="2822786"/>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28" name="Content Placeholder 7"/>
          <p:cNvSpPr>
            <a:spLocks noGrp="1"/>
          </p:cNvSpPr>
          <p:nvPr>
            <p:ph sz="quarter" idx="27"/>
          </p:nvPr>
        </p:nvSpPr>
        <p:spPr>
          <a:xfrm>
            <a:off x="4653460" y="2822786"/>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29" name="Content Placeholder 8">
            <a:extLst>
              <a:ext uri="{FF2B5EF4-FFF2-40B4-BE49-F238E27FC236}">
                <a16:creationId xmlns:a16="http://schemas.microsoft.com/office/drawing/2014/main" id="{D6773A96-7DD8-44D1-BDFB-C46002148B6F}"/>
              </a:ext>
            </a:extLst>
          </p:cNvPr>
          <p:cNvSpPr>
            <a:spLocks noGrp="1"/>
          </p:cNvSpPr>
          <p:nvPr>
            <p:ph sz="quarter" idx="43"/>
          </p:nvPr>
        </p:nvSpPr>
        <p:spPr>
          <a:xfrm>
            <a:off x="6836124" y="2822786"/>
            <a:ext cx="2011680" cy="1440180"/>
          </a:xfrm>
        </p:spPr>
        <p:txBody>
          <a:bodyPr lIns="0" rIns="0" bIns="0" anchor="ctr"/>
          <a:lstStyle>
            <a:lvl1pPr eaLnBrk="1">
              <a:defRPr sz="1000" b="0" spc="0">
                <a:latin typeface="+mn-lt"/>
              </a:defRPr>
            </a:lvl1pPr>
          </a:lstStyle>
          <a:p>
            <a:pPr lvl="0"/>
            <a:r>
              <a:rPr lang="en-US"/>
              <a:t>Click to edit Master text styles</a:t>
            </a:r>
          </a:p>
        </p:txBody>
      </p:sp>
      <p:sp>
        <p:nvSpPr>
          <p:cNvPr id="6" name="Footer Placeholder 5"/>
          <p:cNvSpPr>
            <a:spLocks noGrp="1"/>
          </p:cNvSpPr>
          <p:nvPr>
            <p:ph type="ftr" sz="quarter" idx="40"/>
          </p:nvPr>
        </p:nvSpPr>
        <p:spPr>
          <a:xfrm>
            <a:off x="1763115" y="4828510"/>
            <a:ext cx="5902923" cy="136525"/>
          </a:xfrm>
        </p:spPr>
        <p:txBody>
          <a:bodyPr lIns="0" rIns="0" bIns="0" anchor="ctr"/>
          <a:lstStyle/>
          <a:p>
            <a:r>
              <a:rPr lang="en-US"/>
              <a:t>FOR INSTITUTIONAL INVESTOR USE ONLY — NOT FOR USE WITH THE PUBLIC </a:t>
            </a:r>
          </a:p>
        </p:txBody>
      </p:sp>
      <p:sp>
        <p:nvSpPr>
          <p:cNvPr id="8" name="Slide Number Placeholder 7"/>
          <p:cNvSpPr>
            <a:spLocks noGrp="1"/>
          </p:cNvSpPr>
          <p:nvPr>
            <p:ph type="sldNum" sz="quarter" idx="41"/>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3" name="Title 2">
            <a:extLst>
              <a:ext uri="{FF2B5EF4-FFF2-40B4-BE49-F238E27FC236}">
                <a16:creationId xmlns:a16="http://schemas.microsoft.com/office/drawing/2014/main" id="{46DE241C-6E45-4B71-A681-4E62707830F6}"/>
              </a:ext>
            </a:extLst>
          </p:cNvPr>
          <p:cNvSpPr>
            <a:spLocks noGrp="1"/>
          </p:cNvSpPr>
          <p:nvPr>
            <p:ph type="title"/>
          </p:nvPr>
        </p:nvSpPr>
        <p:spPr>
          <a:xfrm>
            <a:off x="288900" y="243000"/>
            <a:ext cx="8568929" cy="657953"/>
          </a:xfrm>
        </p:spPr>
        <p:txBody>
          <a:bodyPr lIns="0" rIns="0" bIns="0"/>
          <a:lstStyle/>
          <a:p>
            <a:r>
              <a:rPr lang="en-US"/>
              <a:t>Click to edit Master title style</a:t>
            </a:r>
            <a:endParaRPr lang="en-US" dirty="0"/>
          </a:p>
        </p:txBody>
      </p:sp>
      <p:cxnSp>
        <p:nvCxnSpPr>
          <p:cNvPr id="30" name="top_border">
            <a:extLst>
              <a:ext uri="{FF2B5EF4-FFF2-40B4-BE49-F238E27FC236}">
                <a16:creationId xmlns:a16="http://schemas.microsoft.com/office/drawing/2014/main" id="{36CF564B-B5B0-4440-96C7-A82AC49AE54C}"/>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7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x 8">
    <p:spTree>
      <p:nvGrpSpPr>
        <p:cNvPr id="1" name=""/>
        <p:cNvGrpSpPr/>
        <p:nvPr/>
      </p:nvGrpSpPr>
      <p:grpSpPr>
        <a:xfrm>
          <a:off x="0" y="0"/>
          <a:ext cx="0" cy="0"/>
          <a:chOff x="0" y="0"/>
          <a:chExt cx="0" cy="0"/>
        </a:xfrm>
      </p:grpSpPr>
      <p:sp>
        <p:nvSpPr>
          <p:cNvPr id="38" name="Footnote">
            <a:extLst>
              <a:ext uri="{FF2B5EF4-FFF2-40B4-BE49-F238E27FC236}">
                <a16:creationId xmlns:a16="http://schemas.microsoft.com/office/drawing/2014/main" id="{DE8E33C0-0B0B-4281-8816-AB72A17B5E91}"/>
              </a:ext>
            </a:extLst>
          </p:cNvPr>
          <p:cNvSpPr>
            <a:spLocks noGrp="1"/>
          </p:cNvSpPr>
          <p:nvPr>
            <p:ph type="body" sz="quarter" idx="66"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0" name="Content Placeholder 1"/>
          <p:cNvSpPr>
            <a:spLocks noGrp="1"/>
          </p:cNvSpPr>
          <p:nvPr>
            <p:ph sz="quarter" idx="13"/>
          </p:nvPr>
        </p:nvSpPr>
        <p:spPr>
          <a:xfrm>
            <a:off x="288131" y="1058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1" y="1055700"/>
            <a:ext cx="1634288"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20" name="Content Placeholder 2"/>
          <p:cNvSpPr>
            <a:spLocks noGrp="1"/>
          </p:cNvSpPr>
          <p:nvPr>
            <p:ph sz="quarter" idx="51"/>
          </p:nvPr>
        </p:nvSpPr>
        <p:spPr>
          <a:xfrm>
            <a:off x="2208649" y="1058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21" name="Content Title Placeholder 2"/>
          <p:cNvSpPr>
            <a:spLocks noGrp="1"/>
          </p:cNvSpPr>
          <p:nvPr>
            <p:ph type="body" idx="52"/>
          </p:nvPr>
        </p:nvSpPr>
        <p:spPr>
          <a:xfrm>
            <a:off x="2211451" y="1055700"/>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24" name="Content Placeholder 3"/>
          <p:cNvSpPr>
            <a:spLocks noGrp="1"/>
          </p:cNvSpPr>
          <p:nvPr>
            <p:ph sz="quarter" idx="53"/>
          </p:nvPr>
        </p:nvSpPr>
        <p:spPr>
          <a:xfrm>
            <a:off x="4125857" y="1058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25" name="Content Title Placeholder 3"/>
          <p:cNvSpPr>
            <a:spLocks noGrp="1"/>
          </p:cNvSpPr>
          <p:nvPr>
            <p:ph type="body" idx="54"/>
          </p:nvPr>
        </p:nvSpPr>
        <p:spPr>
          <a:xfrm>
            <a:off x="4128658" y="1055700"/>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28" name="Content Placeholder 4"/>
          <p:cNvSpPr>
            <a:spLocks noGrp="1"/>
          </p:cNvSpPr>
          <p:nvPr>
            <p:ph sz="quarter" idx="55"/>
          </p:nvPr>
        </p:nvSpPr>
        <p:spPr>
          <a:xfrm>
            <a:off x="6034887" y="1058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29" name="Content Title Placeholder 4"/>
          <p:cNvSpPr>
            <a:spLocks noGrp="1"/>
          </p:cNvSpPr>
          <p:nvPr>
            <p:ph type="body" idx="56"/>
          </p:nvPr>
        </p:nvSpPr>
        <p:spPr>
          <a:xfrm>
            <a:off x="6040489" y="1055700"/>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32" name="Content Placeholder 5"/>
          <p:cNvSpPr>
            <a:spLocks noGrp="1"/>
          </p:cNvSpPr>
          <p:nvPr>
            <p:ph sz="quarter" idx="57"/>
          </p:nvPr>
        </p:nvSpPr>
        <p:spPr>
          <a:xfrm>
            <a:off x="288131" y="2570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33" name="Content Title Placeholder 5"/>
          <p:cNvSpPr>
            <a:spLocks noGrp="1"/>
          </p:cNvSpPr>
          <p:nvPr>
            <p:ph type="body" idx="58"/>
          </p:nvPr>
        </p:nvSpPr>
        <p:spPr>
          <a:xfrm>
            <a:off x="288132" y="2567037"/>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36" name="Content Placeholder 6"/>
          <p:cNvSpPr>
            <a:spLocks noGrp="1"/>
          </p:cNvSpPr>
          <p:nvPr>
            <p:ph sz="quarter" idx="59"/>
          </p:nvPr>
        </p:nvSpPr>
        <p:spPr>
          <a:xfrm>
            <a:off x="2208649" y="2570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37" name="Content Title Placeholder 6"/>
          <p:cNvSpPr>
            <a:spLocks noGrp="1"/>
          </p:cNvSpPr>
          <p:nvPr>
            <p:ph type="body" idx="60"/>
          </p:nvPr>
        </p:nvSpPr>
        <p:spPr>
          <a:xfrm>
            <a:off x="2211451" y="2567037"/>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41" name="Content Placeholder 7"/>
          <p:cNvSpPr>
            <a:spLocks noGrp="1"/>
          </p:cNvSpPr>
          <p:nvPr>
            <p:ph sz="quarter" idx="61"/>
          </p:nvPr>
        </p:nvSpPr>
        <p:spPr>
          <a:xfrm>
            <a:off x="4125857" y="2570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43" name="Content Title Placeholder 7"/>
          <p:cNvSpPr>
            <a:spLocks noGrp="1"/>
          </p:cNvSpPr>
          <p:nvPr>
            <p:ph type="body" idx="62"/>
          </p:nvPr>
        </p:nvSpPr>
        <p:spPr>
          <a:xfrm>
            <a:off x="4128658" y="2567037"/>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47" name="Content Placeholder 8"/>
          <p:cNvSpPr>
            <a:spLocks noGrp="1"/>
          </p:cNvSpPr>
          <p:nvPr>
            <p:ph sz="quarter" idx="63"/>
          </p:nvPr>
        </p:nvSpPr>
        <p:spPr>
          <a:xfrm>
            <a:off x="6034887" y="2570400"/>
            <a:ext cx="1625600" cy="1371600"/>
          </a:xfrm>
          <a:noFill/>
        </p:spPr>
        <p:txBody>
          <a:bodyPr lIns="0" rIns="0" bIns="0" anchor="ctr"/>
          <a:lstStyle>
            <a:lvl1pPr eaLnBrk="1">
              <a:defRPr sz="1000" b="0" spc="0">
                <a:latin typeface="+mn-lt"/>
              </a:defRPr>
            </a:lvl1pPr>
          </a:lstStyle>
          <a:p>
            <a:pPr lvl="0"/>
            <a:r>
              <a:rPr lang="en-US"/>
              <a:t>Click to edit Master text styles</a:t>
            </a:r>
          </a:p>
        </p:txBody>
      </p:sp>
      <p:sp>
        <p:nvSpPr>
          <p:cNvPr id="49" name="Content Title Placeholder 8"/>
          <p:cNvSpPr>
            <a:spLocks noGrp="1"/>
          </p:cNvSpPr>
          <p:nvPr>
            <p:ph type="body" idx="64"/>
          </p:nvPr>
        </p:nvSpPr>
        <p:spPr>
          <a:xfrm>
            <a:off x="6040489" y="2567037"/>
            <a:ext cx="1619999" cy="181811"/>
          </a:xfrm>
        </p:spPr>
        <p:txBody>
          <a:bodyPr lIns="13716" rIns="0" bIns="0">
            <a:noAutofit/>
          </a:bodyPr>
          <a:lstStyle>
            <a:lvl1pPr eaLnBrk="1">
              <a:spcBef>
                <a:spcPts val="0"/>
              </a:spcBef>
              <a:defRPr sz="800" b="1" spc="0">
                <a:latin typeface="+mn-lt"/>
              </a:defRPr>
            </a:lvl1pPr>
          </a:lstStyle>
          <a:p>
            <a:pPr lvl="0"/>
            <a:r>
              <a:rPr lang="en-US"/>
              <a:t>Click to edit Master text styles</a:t>
            </a:r>
          </a:p>
        </p:txBody>
      </p:sp>
      <p:sp>
        <p:nvSpPr>
          <p:cNvPr id="5" name="Footer Placeholder 4"/>
          <p:cNvSpPr>
            <a:spLocks noGrp="1"/>
          </p:cNvSpPr>
          <p:nvPr>
            <p:ph type="ftr" sz="quarter" idx="68"/>
          </p:nvPr>
        </p:nvSpPr>
        <p:spPr>
          <a:xfrm>
            <a:off x="1763115" y="4828510"/>
            <a:ext cx="5902923" cy="136525"/>
          </a:xfrm>
        </p:spPr>
        <p:txBody>
          <a:bodyPr lIns="0" rIns="0" bIns="0" anchor="ctr"/>
          <a:lstStyle/>
          <a:p>
            <a:r>
              <a:rPr lang="en-US"/>
              <a:t>FOR INSTITUTIONAL INVESTOR USE ONLY — NOT FOR USE WITH THE PUBLIC </a:t>
            </a:r>
          </a:p>
        </p:txBody>
      </p:sp>
      <p:sp>
        <p:nvSpPr>
          <p:cNvPr id="6" name="Slide Number Placeholder 5"/>
          <p:cNvSpPr>
            <a:spLocks noGrp="1"/>
          </p:cNvSpPr>
          <p:nvPr>
            <p:ph type="sldNum" sz="quarter" idx="69"/>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73EBD274-92E4-4A69-8358-772DEFF5E893}"/>
              </a:ext>
            </a:extLst>
          </p:cNvPr>
          <p:cNvSpPr>
            <a:spLocks noGrp="1"/>
          </p:cNvSpPr>
          <p:nvPr>
            <p:ph type="title"/>
          </p:nvPr>
        </p:nvSpPr>
        <p:spPr>
          <a:xfrm>
            <a:off x="288900" y="243000"/>
            <a:ext cx="8568929" cy="657953"/>
          </a:xfrm>
        </p:spPr>
        <p:txBody>
          <a:bodyPr lIns="0" rIns="0" bIns="0"/>
          <a:lstStyle/>
          <a:p>
            <a:r>
              <a:rPr lang="en-US"/>
              <a:t>Click to edit Master title style</a:t>
            </a:r>
          </a:p>
        </p:txBody>
      </p:sp>
      <p:cxnSp>
        <p:nvCxnSpPr>
          <p:cNvPr id="45" name="top_border">
            <a:extLst>
              <a:ext uri="{FF2B5EF4-FFF2-40B4-BE49-F238E27FC236}">
                <a16:creationId xmlns:a16="http://schemas.microsoft.com/office/drawing/2014/main" id="{DD564F40-A94C-4C6B-9D2A-A7F672DB9338}"/>
              </a:ext>
            </a:extLst>
          </p:cNvPr>
          <p:cNvCxnSpPr>
            <a:cxnSpLocks/>
          </p:cNvCxnSpPr>
          <p:nvPr/>
        </p:nvCxnSpPr>
        <p:spPr>
          <a:xfrm>
            <a:off x="28813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0" name="top_border">
            <a:extLst>
              <a:ext uri="{FF2B5EF4-FFF2-40B4-BE49-F238E27FC236}">
                <a16:creationId xmlns:a16="http://schemas.microsoft.com/office/drawing/2014/main" id="{8E298D74-516E-4AE6-A00E-085A771DAA76}"/>
              </a:ext>
            </a:extLst>
          </p:cNvPr>
          <p:cNvCxnSpPr>
            <a:cxnSpLocks/>
          </p:cNvCxnSpPr>
          <p:nvPr/>
        </p:nvCxnSpPr>
        <p:spPr>
          <a:xfrm>
            <a:off x="221145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1" name="top_border">
            <a:extLst>
              <a:ext uri="{FF2B5EF4-FFF2-40B4-BE49-F238E27FC236}">
                <a16:creationId xmlns:a16="http://schemas.microsoft.com/office/drawing/2014/main" id="{9E904036-4DAC-496D-8E62-DC4710658A4A}"/>
              </a:ext>
            </a:extLst>
          </p:cNvPr>
          <p:cNvCxnSpPr>
            <a:cxnSpLocks/>
          </p:cNvCxnSpPr>
          <p:nvPr/>
        </p:nvCxnSpPr>
        <p:spPr>
          <a:xfrm>
            <a:off x="4128658"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4" name="top_border">
            <a:extLst>
              <a:ext uri="{FF2B5EF4-FFF2-40B4-BE49-F238E27FC236}">
                <a16:creationId xmlns:a16="http://schemas.microsoft.com/office/drawing/2014/main" id="{72E71D1D-31EC-4149-949A-FBD77972D7F1}"/>
              </a:ext>
            </a:extLst>
          </p:cNvPr>
          <p:cNvCxnSpPr>
            <a:cxnSpLocks/>
          </p:cNvCxnSpPr>
          <p:nvPr/>
        </p:nvCxnSpPr>
        <p:spPr>
          <a:xfrm>
            <a:off x="6040489"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8" name="top_border">
            <a:extLst>
              <a:ext uri="{FF2B5EF4-FFF2-40B4-BE49-F238E27FC236}">
                <a16:creationId xmlns:a16="http://schemas.microsoft.com/office/drawing/2014/main" id="{F04374CE-0341-4030-AE37-4E7BB25979EE}"/>
              </a:ext>
            </a:extLst>
          </p:cNvPr>
          <p:cNvCxnSpPr>
            <a:cxnSpLocks/>
          </p:cNvCxnSpPr>
          <p:nvPr/>
        </p:nvCxnSpPr>
        <p:spPr>
          <a:xfrm>
            <a:off x="28813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9" name="top_border">
            <a:extLst>
              <a:ext uri="{FF2B5EF4-FFF2-40B4-BE49-F238E27FC236}">
                <a16:creationId xmlns:a16="http://schemas.microsoft.com/office/drawing/2014/main" id="{4885E037-1F86-4655-98D1-AB40630436F8}"/>
              </a:ext>
            </a:extLst>
          </p:cNvPr>
          <p:cNvCxnSpPr>
            <a:cxnSpLocks/>
          </p:cNvCxnSpPr>
          <p:nvPr/>
        </p:nvCxnSpPr>
        <p:spPr>
          <a:xfrm>
            <a:off x="221145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0" name="top_border">
            <a:extLst>
              <a:ext uri="{FF2B5EF4-FFF2-40B4-BE49-F238E27FC236}">
                <a16:creationId xmlns:a16="http://schemas.microsoft.com/office/drawing/2014/main" id="{8E61612E-5A27-4169-946C-EFAE4C10E8F6}"/>
              </a:ext>
            </a:extLst>
          </p:cNvPr>
          <p:cNvCxnSpPr>
            <a:cxnSpLocks/>
          </p:cNvCxnSpPr>
          <p:nvPr/>
        </p:nvCxnSpPr>
        <p:spPr>
          <a:xfrm>
            <a:off x="4128658"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1" name="top_border">
            <a:extLst>
              <a:ext uri="{FF2B5EF4-FFF2-40B4-BE49-F238E27FC236}">
                <a16:creationId xmlns:a16="http://schemas.microsoft.com/office/drawing/2014/main" id="{793F88B3-F7C2-4979-9502-77916FFA0ED6}"/>
              </a:ext>
            </a:extLst>
          </p:cNvPr>
          <p:cNvCxnSpPr>
            <a:cxnSpLocks/>
          </p:cNvCxnSpPr>
          <p:nvPr/>
        </p:nvCxnSpPr>
        <p:spPr>
          <a:xfrm>
            <a:off x="6040489"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190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editorial">
    <p:bg>
      <p:bgRef idx="1001">
        <a:schemeClr val="bg2"/>
      </p:bgRef>
    </p:bg>
    <p:spTree>
      <p:nvGrpSpPr>
        <p:cNvPr id="1" name=""/>
        <p:cNvGrpSpPr/>
        <p:nvPr/>
      </p:nvGrpSpPr>
      <p:grpSpPr>
        <a:xfrm>
          <a:off x="0" y="0"/>
          <a:ext cx="0" cy="0"/>
          <a:chOff x="0" y="0"/>
          <a:chExt cx="0" cy="0"/>
        </a:xfrm>
      </p:grpSpPr>
      <p:sp>
        <p:nvSpPr>
          <p:cNvPr id="13" name="solid_bg">
            <a:extLst>
              <a:ext uri="{FF2B5EF4-FFF2-40B4-BE49-F238E27FC236}">
                <a16:creationId xmlns:a16="http://schemas.microsoft.com/office/drawing/2014/main" id="{CB557A8C-835E-42A5-B7BE-C4579D980C1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288900" y="1023914"/>
            <a:ext cx="8568929" cy="2273323"/>
          </a:xfrm>
        </p:spPr>
        <p:txBody>
          <a:bodyPr lIns="0" rIns="0" bIns="0" anchor="t" anchorCtr="0"/>
          <a:lstStyle>
            <a:lvl1pPr>
              <a:lnSpc>
                <a:spcPct val="92000"/>
              </a:lnSpc>
              <a:defRPr sz="3300">
                <a:solidFill>
                  <a:schemeClr val="tx1"/>
                </a:solidFill>
              </a:defRPr>
            </a:lvl1pPr>
          </a:lstStyle>
          <a:p>
            <a:r>
              <a:rPr lang="en-US"/>
              <a:t>Click to edit Master title style</a:t>
            </a:r>
            <a:endParaRPr lang="en-US" dirty="0"/>
          </a:p>
        </p:txBody>
      </p:sp>
      <p:sp>
        <p:nvSpPr>
          <p:cNvPr id="20" name="Footer Placeholder 8">
            <a:extLst>
              <a:ext uri="{FF2B5EF4-FFF2-40B4-BE49-F238E27FC236}">
                <a16:creationId xmlns:a16="http://schemas.microsoft.com/office/drawing/2014/main" id="{22C615AF-37E1-4544-8938-A6036672C69E}"/>
              </a:ext>
            </a:extLst>
          </p:cNvPr>
          <p:cNvSpPr>
            <a:spLocks noGrp="1"/>
          </p:cNvSpPr>
          <p:nvPr>
            <p:ph type="ftr" sz="quarter" idx="19"/>
          </p:nvPr>
        </p:nvSpPr>
        <p:spPr>
          <a:xfrm>
            <a:off x="288900" y="4828510"/>
            <a:ext cx="5902923" cy="136525"/>
          </a:xfrm>
        </p:spPr>
        <p:txBody>
          <a:bodyPr lIns="0" rIns="0" bIns="0" anchor="ctr"/>
          <a:lstStyle/>
          <a:p>
            <a:r>
              <a:rPr lang="en-US"/>
              <a:t>FOR INSTITUTIONAL INVESTOR USE ONLY — NOT FOR USE WITH THE PUBLIC </a:t>
            </a:r>
          </a:p>
        </p:txBody>
      </p:sp>
      <p:sp>
        <p:nvSpPr>
          <p:cNvPr id="18" name="Presenter Name">
            <a:extLst>
              <a:ext uri="{FF2B5EF4-FFF2-40B4-BE49-F238E27FC236}">
                <a16:creationId xmlns:a16="http://schemas.microsoft.com/office/drawing/2014/main" id="{BFCF1E68-A185-43EE-8A89-733E01BBDA47}"/>
              </a:ext>
            </a:extLst>
          </p:cNvPr>
          <p:cNvSpPr>
            <a:spLocks noGrp="1"/>
          </p:cNvSpPr>
          <p:nvPr>
            <p:ph type="body" sz="quarter" idx="18" hasCustomPrompt="1"/>
          </p:nvPr>
        </p:nvSpPr>
        <p:spPr>
          <a:xfrm>
            <a:off x="291046" y="4050000"/>
            <a:ext cx="1262720" cy="648812"/>
          </a:xfrm>
        </p:spPr>
        <p:txBody>
          <a:bodyPr wrap="square" lIns="0" rIns="0" bIns="0" anchor="t" anchorCtr="0">
            <a:noAutofit/>
          </a:bodyPr>
          <a:lstStyle>
            <a:lvl1pPr eaLnBrk="0">
              <a:lnSpc>
                <a:spcPct val="100000"/>
              </a:lnSpc>
              <a:spcBef>
                <a:spcPts val="0"/>
              </a:spcBef>
              <a:defRPr sz="900" b="0" spc="0" baseline="0">
                <a:solidFill>
                  <a:schemeClr val="tx1"/>
                </a:solidFill>
                <a:latin typeface="Graphik Semibold" panose="020B0703030202060203" pitchFamily="34" charset="0"/>
              </a:defRPr>
            </a:lvl1pPr>
            <a:lvl2pPr marL="0" indent="0">
              <a:lnSpc>
                <a:spcPct val="100000"/>
              </a:lnSpc>
              <a:spcBef>
                <a:spcPts val="0"/>
              </a:spcBef>
              <a:buNone/>
              <a:defRPr sz="900" b="0" spc="0" baseline="0">
                <a:solidFill>
                  <a:schemeClr val="tx1"/>
                </a:solidFill>
              </a:defRPr>
            </a:lvl2pPr>
            <a:lvl3pPr marL="0" indent="0">
              <a:lnSpc>
                <a:spcPct val="100000"/>
              </a:lnSpc>
              <a:spcBef>
                <a:spcPts val="0"/>
              </a:spcBef>
              <a:buNone/>
              <a:defRPr sz="9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1" name="circle1">
            <a:extLst>
              <a:ext uri="{FF2B5EF4-FFF2-40B4-BE49-F238E27FC236}">
                <a16:creationId xmlns:a16="http://schemas.microsoft.com/office/drawing/2014/main" id="{BCF3840A-3E36-48F9-891F-2A2C286B2CB6}"/>
              </a:ext>
            </a:extLst>
          </p:cNvPr>
          <p:cNvSpPr>
            <a:spLocks noGrp="1"/>
          </p:cNvSpPr>
          <p:nvPr>
            <p:ph type="body" sz="quarter" idx="20" hasCustomPrompt="1"/>
          </p:nvPr>
        </p:nvSpPr>
        <p:spPr>
          <a:xfrm>
            <a:off x="291046" y="3616278"/>
            <a:ext cx="288900" cy="288900"/>
          </a:xfrm>
          <a:prstGeom prst="ellipse">
            <a:avLst/>
          </a:prstGeom>
          <a:solidFill>
            <a:srgbClr val="FF4632"/>
          </a:solidFill>
        </p:spPr>
        <p:txBody>
          <a:bodyPr wrap="square" lIns="0" rIns="0" bIns="0" anchor="ctr" anchorCtr="0">
            <a:noAutofit/>
          </a:bodyPr>
          <a:lstStyle>
            <a:lvl1pPr algn="ctr" eaLnBrk="0">
              <a:spcBef>
                <a:spcPts val="675"/>
              </a:spcBef>
              <a:defRPr sz="900" b="0" spc="0" baseline="0">
                <a:solidFill>
                  <a:schemeClr val="tx1"/>
                </a:solidFill>
                <a:latin typeface="Graphik Semibold" panose="020B0703030202060203" pitchFamily="34" charset="0"/>
              </a:defRPr>
            </a:lvl1pPr>
            <a:lvl2pPr marL="0" indent="0">
              <a:spcBef>
                <a:spcPts val="0"/>
              </a:spcBef>
              <a:buNone/>
              <a:defRPr sz="675"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cxnSp>
        <p:nvCxnSpPr>
          <p:cNvPr id="9" name="Straight Connector 8">
            <a:extLst>
              <a:ext uri="{FF2B5EF4-FFF2-40B4-BE49-F238E27FC236}">
                <a16:creationId xmlns:a16="http://schemas.microsoft.com/office/drawing/2014/main" id="{74804212-161D-4ABB-89D4-DE8431CF3A41}"/>
              </a:ext>
            </a:extLst>
          </p:cNvPr>
          <p:cNvCxnSpPr>
            <a:cxnSpLocks/>
          </p:cNvCxnSpPr>
          <p:nvPr/>
        </p:nvCxnSpPr>
        <p:spPr>
          <a:xfrm>
            <a:off x="1614488" y="3616278"/>
            <a:ext cx="0" cy="9557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resenter Name">
            <a:extLst>
              <a:ext uri="{FF2B5EF4-FFF2-40B4-BE49-F238E27FC236}">
                <a16:creationId xmlns:a16="http://schemas.microsoft.com/office/drawing/2014/main" id="{74168AF6-DA43-4D10-994E-B4D0A9763880}"/>
              </a:ext>
            </a:extLst>
          </p:cNvPr>
          <p:cNvSpPr>
            <a:spLocks noGrp="1"/>
          </p:cNvSpPr>
          <p:nvPr>
            <p:ph type="body" sz="quarter" idx="21" hasCustomPrompt="1"/>
          </p:nvPr>
        </p:nvSpPr>
        <p:spPr>
          <a:xfrm>
            <a:off x="1757896" y="4050000"/>
            <a:ext cx="1262720" cy="648812"/>
          </a:xfrm>
        </p:spPr>
        <p:txBody>
          <a:bodyPr wrap="square" lIns="0" rIns="0" bIns="0" anchor="t" anchorCtr="0">
            <a:noAutofit/>
          </a:bodyPr>
          <a:lstStyle>
            <a:lvl1pPr eaLnBrk="0">
              <a:lnSpc>
                <a:spcPct val="100000"/>
              </a:lnSpc>
              <a:spcBef>
                <a:spcPts val="0"/>
              </a:spcBef>
              <a:defRPr sz="900" b="0" spc="0" baseline="0">
                <a:solidFill>
                  <a:schemeClr val="tx1"/>
                </a:solidFill>
                <a:latin typeface="Graphik Semibold" panose="020B0703030202060203" pitchFamily="34" charset="0"/>
              </a:defRPr>
            </a:lvl1pPr>
            <a:lvl2pPr marL="0" indent="0">
              <a:lnSpc>
                <a:spcPct val="100000"/>
              </a:lnSpc>
              <a:spcBef>
                <a:spcPts val="0"/>
              </a:spcBef>
              <a:buNone/>
              <a:defRPr sz="900" b="0" spc="0" baseline="0">
                <a:solidFill>
                  <a:schemeClr val="tx1"/>
                </a:solidFill>
              </a:defRPr>
            </a:lvl2pPr>
            <a:lvl3pPr marL="0" indent="0">
              <a:lnSpc>
                <a:spcPct val="100000"/>
              </a:lnSpc>
              <a:spcBef>
                <a:spcPts val="0"/>
              </a:spcBef>
              <a:buNone/>
              <a:defRPr sz="9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3" name="circle2">
            <a:extLst>
              <a:ext uri="{FF2B5EF4-FFF2-40B4-BE49-F238E27FC236}">
                <a16:creationId xmlns:a16="http://schemas.microsoft.com/office/drawing/2014/main" id="{E70FF7C0-F255-4D33-A6E2-93643A8C2B80}"/>
              </a:ext>
            </a:extLst>
          </p:cNvPr>
          <p:cNvSpPr>
            <a:spLocks noGrp="1"/>
          </p:cNvSpPr>
          <p:nvPr>
            <p:ph type="body" sz="quarter" idx="22" hasCustomPrompt="1"/>
          </p:nvPr>
        </p:nvSpPr>
        <p:spPr>
          <a:xfrm>
            <a:off x="1757896" y="3616278"/>
            <a:ext cx="288900" cy="288900"/>
          </a:xfrm>
          <a:prstGeom prst="ellipse">
            <a:avLst/>
          </a:prstGeom>
          <a:solidFill>
            <a:srgbClr val="FF4632"/>
          </a:solidFill>
        </p:spPr>
        <p:txBody>
          <a:bodyPr wrap="square" lIns="0" rIns="0" bIns="0" anchor="ctr" anchorCtr="0">
            <a:noAutofit/>
          </a:bodyPr>
          <a:lstStyle>
            <a:lvl1pPr algn="ctr" eaLnBrk="0">
              <a:spcBef>
                <a:spcPts val="675"/>
              </a:spcBef>
              <a:defRPr sz="900" b="0" spc="0" baseline="0">
                <a:solidFill>
                  <a:schemeClr val="tx1"/>
                </a:solidFill>
                <a:latin typeface="Graphik Semibold" panose="020B0703030202060203" pitchFamily="34" charset="0"/>
              </a:defRPr>
            </a:lvl1pPr>
            <a:lvl2pPr marL="0" indent="0">
              <a:spcBef>
                <a:spcPts val="0"/>
              </a:spcBef>
              <a:buNone/>
              <a:defRPr sz="675"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cxnSp>
        <p:nvCxnSpPr>
          <p:cNvPr id="24" name="Straight Connector 23">
            <a:extLst>
              <a:ext uri="{FF2B5EF4-FFF2-40B4-BE49-F238E27FC236}">
                <a16:creationId xmlns:a16="http://schemas.microsoft.com/office/drawing/2014/main" id="{60C9E60A-38B9-4A75-9AAC-140E54906963}"/>
              </a:ext>
            </a:extLst>
          </p:cNvPr>
          <p:cNvCxnSpPr>
            <a:cxnSpLocks/>
          </p:cNvCxnSpPr>
          <p:nvPr/>
        </p:nvCxnSpPr>
        <p:spPr>
          <a:xfrm>
            <a:off x="3081338" y="3616278"/>
            <a:ext cx="0" cy="9557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resenter Name">
            <a:extLst>
              <a:ext uri="{FF2B5EF4-FFF2-40B4-BE49-F238E27FC236}">
                <a16:creationId xmlns:a16="http://schemas.microsoft.com/office/drawing/2014/main" id="{28B81564-AB02-47E4-9423-6FABF3BA606B}"/>
              </a:ext>
            </a:extLst>
          </p:cNvPr>
          <p:cNvSpPr>
            <a:spLocks noGrp="1"/>
          </p:cNvSpPr>
          <p:nvPr>
            <p:ph type="body" sz="quarter" idx="23" hasCustomPrompt="1"/>
          </p:nvPr>
        </p:nvSpPr>
        <p:spPr>
          <a:xfrm>
            <a:off x="3239033" y="4050000"/>
            <a:ext cx="1262720" cy="648812"/>
          </a:xfrm>
        </p:spPr>
        <p:txBody>
          <a:bodyPr wrap="square" lIns="0" rIns="0" bIns="0" anchor="t" anchorCtr="0">
            <a:noAutofit/>
          </a:bodyPr>
          <a:lstStyle>
            <a:lvl1pPr eaLnBrk="0">
              <a:lnSpc>
                <a:spcPct val="100000"/>
              </a:lnSpc>
              <a:spcBef>
                <a:spcPts val="0"/>
              </a:spcBef>
              <a:defRPr sz="900" b="0" spc="0" baseline="0">
                <a:solidFill>
                  <a:schemeClr val="tx1"/>
                </a:solidFill>
                <a:latin typeface="Graphik Semibold" panose="020B0703030202060203" pitchFamily="34" charset="0"/>
              </a:defRPr>
            </a:lvl1pPr>
            <a:lvl2pPr marL="0" indent="0">
              <a:lnSpc>
                <a:spcPct val="100000"/>
              </a:lnSpc>
              <a:spcBef>
                <a:spcPts val="0"/>
              </a:spcBef>
              <a:buNone/>
              <a:defRPr sz="900" b="0" spc="0" baseline="0">
                <a:solidFill>
                  <a:schemeClr val="tx1"/>
                </a:solidFill>
              </a:defRPr>
            </a:lvl2pPr>
            <a:lvl3pPr marL="0" indent="0">
              <a:lnSpc>
                <a:spcPct val="100000"/>
              </a:lnSpc>
              <a:spcBef>
                <a:spcPts val="0"/>
              </a:spcBef>
              <a:buNone/>
              <a:defRPr sz="9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6" name="circle3">
            <a:extLst>
              <a:ext uri="{FF2B5EF4-FFF2-40B4-BE49-F238E27FC236}">
                <a16:creationId xmlns:a16="http://schemas.microsoft.com/office/drawing/2014/main" id="{8986AF2C-10F9-4770-8613-5FAA70145F46}"/>
              </a:ext>
            </a:extLst>
          </p:cNvPr>
          <p:cNvSpPr>
            <a:spLocks noGrp="1"/>
          </p:cNvSpPr>
          <p:nvPr>
            <p:ph type="body" sz="quarter" idx="24" hasCustomPrompt="1"/>
          </p:nvPr>
        </p:nvSpPr>
        <p:spPr>
          <a:xfrm>
            <a:off x="3239033" y="3616278"/>
            <a:ext cx="288900" cy="288900"/>
          </a:xfrm>
          <a:prstGeom prst="ellipse">
            <a:avLst/>
          </a:prstGeom>
          <a:solidFill>
            <a:srgbClr val="FF4632"/>
          </a:solidFill>
        </p:spPr>
        <p:txBody>
          <a:bodyPr wrap="square" lIns="0" rIns="0" bIns="0" anchor="ctr" anchorCtr="0">
            <a:noAutofit/>
          </a:bodyPr>
          <a:lstStyle>
            <a:lvl1pPr algn="ctr" eaLnBrk="0">
              <a:spcBef>
                <a:spcPts val="675"/>
              </a:spcBef>
              <a:defRPr sz="900" b="0" spc="0" baseline="0">
                <a:solidFill>
                  <a:schemeClr val="tx1"/>
                </a:solidFill>
                <a:latin typeface="Graphik Semibold" panose="020B0703030202060203" pitchFamily="34" charset="0"/>
              </a:defRPr>
            </a:lvl1pPr>
            <a:lvl2pPr marL="0" indent="0">
              <a:spcBef>
                <a:spcPts val="0"/>
              </a:spcBef>
              <a:buNone/>
              <a:defRPr sz="675"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pic>
        <p:nvPicPr>
          <p:cNvPr id="3" name="ivz_logo">
            <a:extLst>
              <a:ext uri="{FF2B5EF4-FFF2-40B4-BE49-F238E27FC236}">
                <a16:creationId xmlns:a16="http://schemas.microsoft.com/office/drawing/2014/main" id="{FEFDB188-55DF-45B1-832C-063046748F24}"/>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3953705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ography six up">
    <p:spTree>
      <p:nvGrpSpPr>
        <p:cNvPr id="1" name=""/>
        <p:cNvGrpSpPr/>
        <p:nvPr/>
      </p:nvGrpSpPr>
      <p:grpSpPr>
        <a:xfrm>
          <a:off x="0" y="0"/>
          <a:ext cx="0" cy="0"/>
          <a:chOff x="0" y="0"/>
          <a:chExt cx="0" cy="0"/>
        </a:xfrm>
      </p:grpSpPr>
      <p:sp>
        <p:nvSpPr>
          <p:cNvPr id="18" name="Footnote">
            <a:extLst>
              <a:ext uri="{FF2B5EF4-FFF2-40B4-BE49-F238E27FC236}">
                <a16:creationId xmlns:a16="http://schemas.microsoft.com/office/drawing/2014/main" id="{43B18EE9-FED7-45B6-8CAD-6BD80B08C9FF}"/>
              </a:ext>
            </a:extLst>
          </p:cNvPr>
          <p:cNvSpPr>
            <a:spLocks noGrp="1"/>
          </p:cNvSpPr>
          <p:nvPr>
            <p:ph type="body" sz="quarter" idx="32"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42" name="Text Placeholder 1"/>
          <p:cNvSpPr>
            <a:spLocks noGrp="1"/>
          </p:cNvSpPr>
          <p:nvPr>
            <p:ph type="body" sz="quarter" idx="45"/>
          </p:nvPr>
        </p:nvSpPr>
        <p:spPr>
          <a:xfrm>
            <a:off x="288900" y="2157769"/>
            <a:ext cx="1190700" cy="1774866"/>
          </a:xfrm>
        </p:spPr>
        <p:txBody>
          <a:bodyPr lIns="0" rIns="0" bIns="0"/>
          <a:lstStyle>
            <a:lvl1pPr eaLnBrk="0">
              <a:defRPr sz="1000" spc="0"/>
            </a:lvl1pPr>
            <a:lvl2pPr>
              <a:spcBef>
                <a:spcPts val="225"/>
              </a:spcBef>
              <a:defRPr sz="900" spc="0"/>
            </a:lvl2pPr>
            <a:lvl3pPr>
              <a:spcBef>
                <a:spcPts val="225"/>
              </a:spcBef>
              <a:defRPr sz="900" spc="0"/>
            </a:lvl3pPr>
            <a:lvl4pPr>
              <a:spcBef>
                <a:spcPts val="225"/>
              </a:spcBef>
              <a:defRPr sz="900" spc="0"/>
            </a:lvl4pPr>
            <a:lvl5pPr>
              <a:spcBef>
                <a:spcPts val="225"/>
              </a:spcBef>
              <a:defRPr sz="9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Picture Placeholder 1"/>
          <p:cNvSpPr>
            <a:spLocks noGrp="1"/>
          </p:cNvSpPr>
          <p:nvPr>
            <p:ph type="pic" sz="quarter" idx="44"/>
          </p:nvPr>
        </p:nvSpPr>
        <p:spPr>
          <a:xfrm>
            <a:off x="288900" y="1053000"/>
            <a:ext cx="1190700" cy="1026017"/>
          </a:xfrm>
        </p:spPr>
        <p:txBody>
          <a:bodyPr lIns="0" rIns="0" bIns="0"/>
          <a:lstStyle>
            <a:lvl1pPr eaLnBrk="1">
              <a:defRPr sz="1000" b="0" spc="0">
                <a:latin typeface="+mn-lt"/>
              </a:defRPr>
            </a:lvl1pPr>
          </a:lstStyle>
          <a:p>
            <a:r>
              <a:rPr lang="en-US"/>
              <a:t>Click icon to add picture</a:t>
            </a:r>
            <a:endParaRPr lang="en-GB" dirty="0"/>
          </a:p>
        </p:txBody>
      </p:sp>
      <p:sp>
        <p:nvSpPr>
          <p:cNvPr id="40" name="Text Placeholder 2"/>
          <p:cNvSpPr>
            <a:spLocks noGrp="1"/>
          </p:cNvSpPr>
          <p:nvPr>
            <p:ph type="body" sz="quarter" idx="43"/>
          </p:nvPr>
        </p:nvSpPr>
        <p:spPr>
          <a:xfrm>
            <a:off x="1764392" y="2157769"/>
            <a:ext cx="1190700" cy="1774866"/>
          </a:xfrm>
        </p:spPr>
        <p:txBody>
          <a:bodyPr lIns="0" rIns="0" bIns="0"/>
          <a:lstStyle>
            <a:lvl1pPr eaLnBrk="0">
              <a:defRPr sz="1000" spc="0"/>
            </a:lvl1pPr>
            <a:lvl2pPr>
              <a:spcBef>
                <a:spcPts val="225"/>
              </a:spcBef>
              <a:defRPr sz="900" spc="0"/>
            </a:lvl2pPr>
            <a:lvl3pPr>
              <a:spcBef>
                <a:spcPts val="225"/>
              </a:spcBef>
              <a:defRPr sz="900" spc="0"/>
            </a:lvl3pPr>
            <a:lvl4pPr>
              <a:spcBef>
                <a:spcPts val="225"/>
              </a:spcBef>
              <a:defRPr sz="900" spc="0"/>
            </a:lvl4pPr>
            <a:lvl5pPr>
              <a:spcBef>
                <a:spcPts val="225"/>
              </a:spcBef>
              <a:defRPr sz="9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2"/>
          <p:cNvSpPr>
            <a:spLocks noGrp="1"/>
          </p:cNvSpPr>
          <p:nvPr>
            <p:ph type="pic" sz="quarter" idx="42"/>
          </p:nvPr>
        </p:nvSpPr>
        <p:spPr>
          <a:xfrm>
            <a:off x="1764392" y="1053000"/>
            <a:ext cx="1190700" cy="1026017"/>
          </a:xfrm>
        </p:spPr>
        <p:txBody>
          <a:bodyPr lIns="0" rIns="0" bIns="0"/>
          <a:lstStyle>
            <a:lvl1pPr eaLnBrk="1">
              <a:defRPr sz="1000" b="0" spc="0">
                <a:latin typeface="+mn-lt"/>
              </a:defRPr>
            </a:lvl1pPr>
          </a:lstStyle>
          <a:p>
            <a:r>
              <a:rPr lang="en-US"/>
              <a:t>Click icon to add picture</a:t>
            </a:r>
            <a:endParaRPr lang="en-GB" dirty="0"/>
          </a:p>
        </p:txBody>
      </p:sp>
      <p:sp>
        <p:nvSpPr>
          <p:cNvPr id="38" name="Text Placeholder 3"/>
          <p:cNvSpPr>
            <a:spLocks noGrp="1"/>
          </p:cNvSpPr>
          <p:nvPr>
            <p:ph type="body" sz="quarter" idx="41"/>
          </p:nvPr>
        </p:nvSpPr>
        <p:spPr>
          <a:xfrm>
            <a:off x="3239883" y="2157769"/>
            <a:ext cx="1190700" cy="1774866"/>
          </a:xfrm>
        </p:spPr>
        <p:txBody>
          <a:bodyPr lIns="0" rIns="0" bIns="0"/>
          <a:lstStyle>
            <a:lvl1pPr eaLnBrk="0">
              <a:defRPr sz="1000" spc="0"/>
            </a:lvl1pPr>
            <a:lvl2pPr>
              <a:spcBef>
                <a:spcPts val="225"/>
              </a:spcBef>
              <a:defRPr sz="900" spc="0"/>
            </a:lvl2pPr>
            <a:lvl3pPr>
              <a:spcBef>
                <a:spcPts val="225"/>
              </a:spcBef>
              <a:defRPr sz="900" spc="0"/>
            </a:lvl3pPr>
            <a:lvl4pPr>
              <a:spcBef>
                <a:spcPts val="225"/>
              </a:spcBef>
              <a:defRPr sz="900" spc="0"/>
            </a:lvl4pPr>
            <a:lvl5pPr>
              <a:spcBef>
                <a:spcPts val="225"/>
              </a:spcBef>
              <a:defRPr sz="9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Picture Placeholder 3"/>
          <p:cNvSpPr>
            <a:spLocks noGrp="1"/>
          </p:cNvSpPr>
          <p:nvPr>
            <p:ph type="pic" sz="quarter" idx="40"/>
          </p:nvPr>
        </p:nvSpPr>
        <p:spPr>
          <a:xfrm>
            <a:off x="3239883" y="1053000"/>
            <a:ext cx="1190700" cy="1026017"/>
          </a:xfrm>
        </p:spPr>
        <p:txBody>
          <a:bodyPr lIns="0" rIns="0" bIns="0"/>
          <a:lstStyle>
            <a:lvl1pPr eaLnBrk="1">
              <a:defRPr sz="1000" b="0" spc="0">
                <a:latin typeface="+mn-lt"/>
              </a:defRPr>
            </a:lvl1pPr>
          </a:lstStyle>
          <a:p>
            <a:r>
              <a:rPr lang="en-US"/>
              <a:t>Click icon to add picture</a:t>
            </a:r>
            <a:endParaRPr lang="en-GB" dirty="0"/>
          </a:p>
        </p:txBody>
      </p:sp>
      <p:sp>
        <p:nvSpPr>
          <p:cNvPr id="34" name="Text Placeholder 4"/>
          <p:cNvSpPr>
            <a:spLocks noGrp="1"/>
          </p:cNvSpPr>
          <p:nvPr>
            <p:ph type="body" sz="quarter" idx="39"/>
          </p:nvPr>
        </p:nvSpPr>
        <p:spPr>
          <a:xfrm>
            <a:off x="4715374" y="2157769"/>
            <a:ext cx="1190700" cy="1774866"/>
          </a:xfrm>
        </p:spPr>
        <p:txBody>
          <a:bodyPr lIns="0" rIns="0" bIns="0"/>
          <a:lstStyle>
            <a:lvl1pPr eaLnBrk="0">
              <a:defRPr sz="1000" spc="0"/>
            </a:lvl1pPr>
            <a:lvl2pPr>
              <a:spcBef>
                <a:spcPts val="225"/>
              </a:spcBef>
              <a:defRPr sz="900" spc="0"/>
            </a:lvl2pPr>
            <a:lvl3pPr>
              <a:spcBef>
                <a:spcPts val="225"/>
              </a:spcBef>
              <a:defRPr sz="900" spc="0"/>
            </a:lvl3pPr>
            <a:lvl4pPr>
              <a:spcBef>
                <a:spcPts val="225"/>
              </a:spcBef>
              <a:defRPr sz="900" spc="0"/>
            </a:lvl4pPr>
            <a:lvl5pPr>
              <a:spcBef>
                <a:spcPts val="225"/>
              </a:spcBef>
              <a:defRPr sz="9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4"/>
          <p:cNvSpPr>
            <a:spLocks noGrp="1"/>
          </p:cNvSpPr>
          <p:nvPr>
            <p:ph type="pic" sz="quarter" idx="38"/>
          </p:nvPr>
        </p:nvSpPr>
        <p:spPr>
          <a:xfrm>
            <a:off x="4715374" y="1053000"/>
            <a:ext cx="1190700" cy="1026017"/>
          </a:xfrm>
        </p:spPr>
        <p:txBody>
          <a:bodyPr lIns="0" rIns="0" bIns="0"/>
          <a:lstStyle>
            <a:lvl1pPr eaLnBrk="1">
              <a:defRPr sz="1000" b="0" spc="0">
                <a:latin typeface="+mn-lt"/>
              </a:defRPr>
            </a:lvl1pPr>
          </a:lstStyle>
          <a:p>
            <a:r>
              <a:rPr lang="en-US"/>
              <a:t>Click icon to add picture</a:t>
            </a:r>
            <a:endParaRPr lang="en-GB" dirty="0"/>
          </a:p>
        </p:txBody>
      </p:sp>
      <p:sp>
        <p:nvSpPr>
          <p:cNvPr id="31" name="Text Placeholder 5"/>
          <p:cNvSpPr>
            <a:spLocks noGrp="1"/>
          </p:cNvSpPr>
          <p:nvPr>
            <p:ph type="body" sz="quarter" idx="37"/>
          </p:nvPr>
        </p:nvSpPr>
        <p:spPr>
          <a:xfrm>
            <a:off x="6190866" y="2157769"/>
            <a:ext cx="1190700" cy="1774866"/>
          </a:xfrm>
        </p:spPr>
        <p:txBody>
          <a:bodyPr lIns="0" rIns="0" bIns="0"/>
          <a:lstStyle>
            <a:lvl1pPr eaLnBrk="0">
              <a:defRPr sz="1000" spc="0"/>
            </a:lvl1pPr>
            <a:lvl2pPr>
              <a:spcBef>
                <a:spcPts val="225"/>
              </a:spcBef>
              <a:defRPr sz="900" spc="0"/>
            </a:lvl2pPr>
            <a:lvl3pPr>
              <a:spcBef>
                <a:spcPts val="225"/>
              </a:spcBef>
              <a:defRPr sz="900" spc="0"/>
            </a:lvl3pPr>
            <a:lvl4pPr>
              <a:spcBef>
                <a:spcPts val="225"/>
              </a:spcBef>
              <a:defRPr sz="900" spc="0"/>
            </a:lvl4pPr>
            <a:lvl5pPr>
              <a:spcBef>
                <a:spcPts val="225"/>
              </a:spcBef>
              <a:defRPr sz="9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5"/>
          <p:cNvSpPr>
            <a:spLocks noGrp="1"/>
          </p:cNvSpPr>
          <p:nvPr>
            <p:ph type="pic" sz="quarter" idx="36"/>
          </p:nvPr>
        </p:nvSpPr>
        <p:spPr>
          <a:xfrm>
            <a:off x="6190866" y="1053000"/>
            <a:ext cx="1190700" cy="1026017"/>
          </a:xfrm>
        </p:spPr>
        <p:txBody>
          <a:bodyPr lIns="0" rIns="0" bIns="0"/>
          <a:lstStyle>
            <a:lvl1pPr eaLnBrk="1">
              <a:defRPr sz="1000" b="0" spc="0">
                <a:latin typeface="+mn-lt"/>
              </a:defRPr>
            </a:lvl1pPr>
          </a:lstStyle>
          <a:p>
            <a:r>
              <a:rPr lang="en-US"/>
              <a:t>Click icon to add picture</a:t>
            </a:r>
            <a:endParaRPr lang="en-GB" dirty="0"/>
          </a:p>
        </p:txBody>
      </p:sp>
      <p:sp>
        <p:nvSpPr>
          <p:cNvPr id="23" name="Text Placeholder 6"/>
          <p:cNvSpPr>
            <a:spLocks noGrp="1"/>
          </p:cNvSpPr>
          <p:nvPr>
            <p:ph type="body" sz="quarter" idx="29"/>
          </p:nvPr>
        </p:nvSpPr>
        <p:spPr>
          <a:xfrm>
            <a:off x="7666358" y="2157769"/>
            <a:ext cx="1190700" cy="1774866"/>
          </a:xfrm>
        </p:spPr>
        <p:txBody>
          <a:bodyPr lIns="0" rIns="0" bIns="0"/>
          <a:lstStyle>
            <a:lvl1pPr eaLnBrk="0">
              <a:defRPr sz="1000" spc="0"/>
            </a:lvl1pPr>
            <a:lvl2pPr>
              <a:spcBef>
                <a:spcPts val="225"/>
              </a:spcBef>
              <a:defRPr sz="900" spc="0"/>
            </a:lvl2pPr>
            <a:lvl3pPr>
              <a:spcBef>
                <a:spcPts val="225"/>
              </a:spcBef>
              <a:defRPr sz="900" spc="0"/>
            </a:lvl3pPr>
            <a:lvl4pPr>
              <a:spcBef>
                <a:spcPts val="225"/>
              </a:spcBef>
              <a:defRPr sz="900" spc="0"/>
            </a:lvl4pPr>
            <a:lvl5pPr>
              <a:spcBef>
                <a:spcPts val="225"/>
              </a:spcBef>
              <a:defRPr sz="9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6"/>
          <p:cNvSpPr>
            <a:spLocks noGrp="1"/>
          </p:cNvSpPr>
          <p:nvPr>
            <p:ph type="pic" sz="quarter" idx="21"/>
          </p:nvPr>
        </p:nvSpPr>
        <p:spPr>
          <a:xfrm>
            <a:off x="7666358" y="1053000"/>
            <a:ext cx="1190700" cy="1026017"/>
          </a:xfrm>
        </p:spPr>
        <p:txBody>
          <a:bodyPr lIns="0" rIns="0" bIns="0"/>
          <a:lstStyle>
            <a:lvl1pPr eaLnBrk="1">
              <a:defRPr sz="1000" b="0" spc="0">
                <a:latin typeface="+mn-lt"/>
              </a:defRPr>
            </a:lvl1pPr>
          </a:lstStyle>
          <a:p>
            <a:r>
              <a:rPr lang="en-US"/>
              <a:t>Click icon to add picture</a:t>
            </a:r>
            <a:endParaRPr lang="en-GB" dirty="0"/>
          </a:p>
        </p:txBody>
      </p:sp>
      <p:sp>
        <p:nvSpPr>
          <p:cNvPr id="4" name="Footer Placeholder 3"/>
          <p:cNvSpPr>
            <a:spLocks noGrp="1"/>
          </p:cNvSpPr>
          <p:nvPr>
            <p:ph type="ftr" sz="quarter" idx="34"/>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5"/>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3" name="Title 2">
            <a:extLst>
              <a:ext uri="{FF2B5EF4-FFF2-40B4-BE49-F238E27FC236}">
                <a16:creationId xmlns:a16="http://schemas.microsoft.com/office/drawing/2014/main" id="{DFBE55BB-79B5-4914-A387-995870EB9432}"/>
              </a:ext>
            </a:extLst>
          </p:cNvPr>
          <p:cNvSpPr>
            <a:spLocks noGrp="1"/>
          </p:cNvSpPr>
          <p:nvPr>
            <p:ph type="title"/>
          </p:nvPr>
        </p:nvSpPr>
        <p:spPr>
          <a:xfrm>
            <a:off x="288900" y="243000"/>
            <a:ext cx="8568929" cy="657953"/>
          </a:xfrm>
        </p:spPr>
        <p:txBody>
          <a:bodyPr lIns="0" rIns="0" bIns="0"/>
          <a:lstStyle>
            <a:lvl1pPr>
              <a:defRPr sz="2100" spc="0"/>
            </a:lvl1pPr>
          </a:lstStyle>
          <a:p>
            <a:r>
              <a:rPr lang="en-US"/>
              <a:t>Click to edit Master title style</a:t>
            </a:r>
            <a:endParaRPr lang="en-US" dirty="0"/>
          </a:p>
        </p:txBody>
      </p:sp>
    </p:spTree>
    <p:extLst>
      <p:ext uri="{BB962C8B-B14F-4D97-AF65-F5344CB8AC3E}">
        <p14:creationId xmlns:p14="http://schemas.microsoft.com/office/powerpoint/2010/main" val="63623118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ography four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5"/>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8" name="Picture Placeholder 4">
            <a:extLst>
              <a:ext uri="{FF2B5EF4-FFF2-40B4-BE49-F238E27FC236}">
                <a16:creationId xmlns:a16="http://schemas.microsoft.com/office/drawing/2014/main" id="{D571ED62-37A1-4ADD-A3FA-82C527EBD525}"/>
              </a:ext>
            </a:extLst>
          </p:cNvPr>
          <p:cNvSpPr>
            <a:spLocks noGrp="1"/>
          </p:cNvSpPr>
          <p:nvPr>
            <p:ph type="pic" sz="quarter" idx="38"/>
          </p:nvPr>
        </p:nvSpPr>
        <p:spPr>
          <a:xfrm>
            <a:off x="6936185" y="1053000"/>
            <a:ext cx="857117" cy="857131"/>
          </a:xfrm>
          <a:prstGeom prst="ellipse">
            <a:avLst/>
          </a:prstGeom>
        </p:spPr>
        <p:txBody>
          <a:bodyPr lIns="0" rIns="0" bIns="0" anchor="ctr" anchorCtr="0"/>
          <a:lstStyle>
            <a:lvl1pPr algn="ctr" eaLnBrk="1">
              <a:defRPr sz="788" b="0" spc="0">
                <a:latin typeface="+mn-lt"/>
              </a:defRPr>
            </a:lvl1pPr>
          </a:lstStyle>
          <a:p>
            <a:r>
              <a:rPr lang="en-US"/>
              <a:t>Click icon to add picture</a:t>
            </a:r>
            <a:endParaRPr lang="en-GB" dirty="0"/>
          </a:p>
        </p:txBody>
      </p:sp>
      <p:sp>
        <p:nvSpPr>
          <p:cNvPr id="31" name="Picture Placeholder 3">
            <a:extLst>
              <a:ext uri="{FF2B5EF4-FFF2-40B4-BE49-F238E27FC236}">
                <a16:creationId xmlns:a16="http://schemas.microsoft.com/office/drawing/2014/main" id="{5EC70451-B10C-4977-9370-77653FFF3DD4}"/>
              </a:ext>
            </a:extLst>
          </p:cNvPr>
          <p:cNvSpPr>
            <a:spLocks noGrp="1"/>
          </p:cNvSpPr>
          <p:nvPr>
            <p:ph type="pic" sz="quarter" idx="40"/>
          </p:nvPr>
        </p:nvSpPr>
        <p:spPr>
          <a:xfrm>
            <a:off x="4719770" y="1053000"/>
            <a:ext cx="857117" cy="857131"/>
          </a:xfrm>
          <a:prstGeom prst="ellipse">
            <a:avLst/>
          </a:prstGeom>
        </p:spPr>
        <p:txBody>
          <a:bodyPr lIns="0" rIns="0" bIns="0" anchor="ctr" anchorCtr="0"/>
          <a:lstStyle>
            <a:lvl1pPr algn="ctr" eaLnBrk="1">
              <a:defRPr sz="788" b="0" spc="0">
                <a:latin typeface="+mn-lt"/>
              </a:defRPr>
            </a:lvl1pPr>
          </a:lstStyle>
          <a:p>
            <a:r>
              <a:rPr lang="en-US"/>
              <a:t>Click icon to add picture</a:t>
            </a:r>
            <a:endParaRPr lang="en-GB" dirty="0"/>
          </a:p>
        </p:txBody>
      </p:sp>
      <p:sp>
        <p:nvSpPr>
          <p:cNvPr id="46" name="Picture Placeholder 2">
            <a:extLst>
              <a:ext uri="{FF2B5EF4-FFF2-40B4-BE49-F238E27FC236}">
                <a16:creationId xmlns:a16="http://schemas.microsoft.com/office/drawing/2014/main" id="{84378BAC-744B-4DC6-BDA3-C15119DA8B6B}"/>
              </a:ext>
            </a:extLst>
          </p:cNvPr>
          <p:cNvSpPr>
            <a:spLocks noGrp="1"/>
          </p:cNvSpPr>
          <p:nvPr>
            <p:ph type="pic" sz="quarter" idx="42"/>
          </p:nvPr>
        </p:nvSpPr>
        <p:spPr>
          <a:xfrm>
            <a:off x="2503356" y="1053000"/>
            <a:ext cx="857117" cy="857131"/>
          </a:xfrm>
          <a:prstGeom prst="ellipse">
            <a:avLst/>
          </a:prstGeom>
        </p:spPr>
        <p:txBody>
          <a:bodyPr lIns="0" rIns="0" bIns="0" anchor="ctr" anchorCtr="0"/>
          <a:lstStyle>
            <a:lvl1pPr algn="ctr" eaLnBrk="1">
              <a:defRPr sz="788" b="0" spc="0">
                <a:latin typeface="+mn-lt"/>
              </a:defRPr>
            </a:lvl1pPr>
          </a:lstStyle>
          <a:p>
            <a:r>
              <a:rPr lang="en-US"/>
              <a:t>Click icon to add picture</a:t>
            </a:r>
            <a:endParaRPr lang="en-GB" dirty="0"/>
          </a:p>
        </p:txBody>
      </p:sp>
      <p:sp>
        <p:nvSpPr>
          <p:cNvPr id="48" name="Picture Placeholder 1">
            <a:extLst>
              <a:ext uri="{FF2B5EF4-FFF2-40B4-BE49-F238E27FC236}">
                <a16:creationId xmlns:a16="http://schemas.microsoft.com/office/drawing/2014/main" id="{80ADDD61-DE66-4CBB-8C2B-AC0890694CFB}"/>
              </a:ext>
            </a:extLst>
          </p:cNvPr>
          <p:cNvSpPr>
            <a:spLocks noGrp="1"/>
          </p:cNvSpPr>
          <p:nvPr>
            <p:ph type="pic" sz="quarter" idx="44"/>
          </p:nvPr>
        </p:nvSpPr>
        <p:spPr>
          <a:xfrm>
            <a:off x="286942" y="1053000"/>
            <a:ext cx="857117" cy="857131"/>
          </a:xfrm>
          <a:prstGeom prst="ellipse">
            <a:avLst/>
          </a:prstGeom>
        </p:spPr>
        <p:txBody>
          <a:bodyPr lIns="0" rIns="0" bIns="0" anchor="ctr" anchorCtr="0"/>
          <a:lstStyle>
            <a:lvl1pPr algn="ctr" eaLnBrk="1">
              <a:defRPr sz="788" b="0" spc="0">
                <a:latin typeface="+mn-lt"/>
              </a:defRPr>
            </a:lvl1pPr>
          </a:lstStyle>
          <a:p>
            <a:r>
              <a:rPr lang="en-US"/>
              <a:t>Click icon to add picture</a:t>
            </a:r>
            <a:endParaRPr lang="en-GB" dirty="0"/>
          </a:p>
        </p:txBody>
      </p:sp>
      <p:sp>
        <p:nvSpPr>
          <p:cNvPr id="57" name="Name Title Placeholder 4">
            <a:extLst>
              <a:ext uri="{FF2B5EF4-FFF2-40B4-BE49-F238E27FC236}">
                <a16:creationId xmlns:a16="http://schemas.microsoft.com/office/drawing/2014/main" id="{EB359154-6BCD-43DE-8401-C3288D4DFC93}"/>
              </a:ext>
            </a:extLst>
          </p:cNvPr>
          <p:cNvSpPr>
            <a:spLocks noGrp="1"/>
          </p:cNvSpPr>
          <p:nvPr>
            <p:ph type="body" sz="quarter" idx="49"/>
          </p:nvPr>
        </p:nvSpPr>
        <p:spPr>
          <a:xfrm>
            <a:off x="6936184" y="2204031"/>
            <a:ext cx="1919684" cy="362612"/>
          </a:xfrm>
        </p:spPr>
        <p:txBody>
          <a:bodyPr lIns="0" rIns="0" bIns="0"/>
          <a:lstStyle>
            <a:lvl1pPr eaLnBrk="0">
              <a:lnSpc>
                <a:spcPct val="95000"/>
              </a:lnSpc>
              <a:spcBef>
                <a:spcPts val="0"/>
              </a:spcBef>
              <a:defRPr sz="900" b="0"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55" name="Name Title Placeholder 3">
            <a:extLst>
              <a:ext uri="{FF2B5EF4-FFF2-40B4-BE49-F238E27FC236}">
                <a16:creationId xmlns:a16="http://schemas.microsoft.com/office/drawing/2014/main" id="{DBEF01F8-3FA9-4661-8911-45187A00A749}"/>
              </a:ext>
            </a:extLst>
          </p:cNvPr>
          <p:cNvSpPr>
            <a:spLocks noGrp="1"/>
          </p:cNvSpPr>
          <p:nvPr>
            <p:ph type="body" sz="quarter" idx="48"/>
          </p:nvPr>
        </p:nvSpPr>
        <p:spPr>
          <a:xfrm>
            <a:off x="4719769" y="2204031"/>
            <a:ext cx="1919684" cy="362612"/>
          </a:xfrm>
        </p:spPr>
        <p:txBody>
          <a:bodyPr lIns="0" rIns="0" bIns="0"/>
          <a:lstStyle>
            <a:lvl1pPr eaLnBrk="0">
              <a:lnSpc>
                <a:spcPct val="95000"/>
              </a:lnSpc>
              <a:spcBef>
                <a:spcPts val="0"/>
              </a:spcBef>
              <a:defRPr sz="900" b="0"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53" name="Name Title Placeholder 2">
            <a:extLst>
              <a:ext uri="{FF2B5EF4-FFF2-40B4-BE49-F238E27FC236}">
                <a16:creationId xmlns:a16="http://schemas.microsoft.com/office/drawing/2014/main" id="{93B030F6-B30F-4CAE-B55D-B8CBC9B7D0DD}"/>
              </a:ext>
            </a:extLst>
          </p:cNvPr>
          <p:cNvSpPr>
            <a:spLocks noGrp="1"/>
          </p:cNvSpPr>
          <p:nvPr>
            <p:ph type="body" sz="quarter" idx="47"/>
          </p:nvPr>
        </p:nvSpPr>
        <p:spPr>
          <a:xfrm>
            <a:off x="2503355" y="2204031"/>
            <a:ext cx="1919684" cy="362612"/>
          </a:xfrm>
        </p:spPr>
        <p:txBody>
          <a:bodyPr lIns="0" rIns="0" bIns="0"/>
          <a:lstStyle>
            <a:lvl1pPr eaLnBrk="0">
              <a:lnSpc>
                <a:spcPct val="95000"/>
              </a:lnSpc>
              <a:spcBef>
                <a:spcPts val="0"/>
              </a:spcBef>
              <a:defRPr sz="900" b="0"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51" name="Name Title Placeholder 1">
            <a:extLst>
              <a:ext uri="{FF2B5EF4-FFF2-40B4-BE49-F238E27FC236}">
                <a16:creationId xmlns:a16="http://schemas.microsoft.com/office/drawing/2014/main" id="{3BA556DB-9334-4833-BB83-A0D9D6CBB499}"/>
              </a:ext>
            </a:extLst>
          </p:cNvPr>
          <p:cNvSpPr>
            <a:spLocks noGrp="1"/>
          </p:cNvSpPr>
          <p:nvPr>
            <p:ph type="body" sz="quarter" idx="46" hasCustomPrompt="1"/>
          </p:nvPr>
        </p:nvSpPr>
        <p:spPr>
          <a:xfrm>
            <a:off x="288900" y="2204031"/>
            <a:ext cx="1919684" cy="362612"/>
          </a:xfrm>
        </p:spPr>
        <p:txBody>
          <a:bodyPr lIns="0" rIns="0" bIns="0"/>
          <a:lstStyle>
            <a:lvl1pPr eaLnBrk="0">
              <a:lnSpc>
                <a:spcPct val="95000"/>
              </a:lnSpc>
              <a:spcBef>
                <a:spcPts val="0"/>
              </a:spcBef>
              <a:defRPr sz="900" b="0"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dirty="0"/>
              <a:t>Click to Master </a:t>
            </a:r>
          </a:p>
          <a:p>
            <a:pPr lvl="1"/>
            <a:r>
              <a:rPr lang="en-US" dirty="0"/>
              <a:t>Second level</a:t>
            </a:r>
            <a:endParaRPr lang="en-GB" dirty="0"/>
          </a:p>
        </p:txBody>
      </p:sp>
      <p:sp>
        <p:nvSpPr>
          <p:cNvPr id="25" name="Bullet Placeholder 4">
            <a:extLst>
              <a:ext uri="{FF2B5EF4-FFF2-40B4-BE49-F238E27FC236}">
                <a16:creationId xmlns:a16="http://schemas.microsoft.com/office/drawing/2014/main" id="{F5CD8AD1-77CB-42C2-9B59-C3064DB79481}"/>
              </a:ext>
            </a:extLst>
          </p:cNvPr>
          <p:cNvSpPr>
            <a:spLocks noGrp="1"/>
          </p:cNvSpPr>
          <p:nvPr>
            <p:ph sz="quarter" idx="39"/>
          </p:nvPr>
        </p:nvSpPr>
        <p:spPr>
          <a:xfrm>
            <a:off x="6936185" y="2576857"/>
            <a:ext cx="1919684" cy="1995143"/>
          </a:xfrm>
        </p:spPr>
        <p:txBody>
          <a:bodyPr lIns="0" rIns="0" bIns="0"/>
          <a:lstStyle>
            <a:lvl1pPr eaLnBrk="1">
              <a:lnSpc>
                <a:spcPct val="100000"/>
              </a:lnSpc>
              <a:spcBef>
                <a:spcPts val="0"/>
              </a:spcBef>
              <a:defRPr sz="900" spc="0">
                <a:latin typeface="+mn-lt"/>
              </a:defRPr>
            </a:lvl1pPr>
            <a:lvl2pPr eaLnBrk="1">
              <a:lnSpc>
                <a:spcPct val="100000"/>
              </a:lnSpc>
              <a:spcBef>
                <a:spcPts val="0"/>
              </a:spcBef>
              <a:defRPr sz="900" spc="0">
                <a:latin typeface="Graphik Regular" panose="020B0503030202060203" pitchFamily="34" charset="0"/>
              </a:defRPr>
            </a:lvl2pPr>
            <a:lvl3pPr eaLnBrk="1">
              <a:lnSpc>
                <a:spcPct val="100000"/>
              </a:lnSpc>
              <a:spcBef>
                <a:spcPts val="0"/>
              </a:spcBef>
              <a:defRPr sz="900" spc="0">
                <a:latin typeface="Graphik Regular" panose="020B0503030202060203" pitchFamily="34" charset="0"/>
              </a:defRPr>
            </a:lvl3pPr>
            <a:lvl4pPr eaLnBrk="1">
              <a:lnSpc>
                <a:spcPct val="100000"/>
              </a:lnSpc>
              <a:spcBef>
                <a:spcPts val="0"/>
              </a:spcBef>
              <a:defRPr sz="900" spc="0">
                <a:latin typeface="Graphik Regular" panose="020B0503030202060203" pitchFamily="34" charset="0"/>
              </a:defRPr>
            </a:lvl4pPr>
            <a:lvl5pPr eaLnBrk="1">
              <a:lnSpc>
                <a:spcPct val="100000"/>
              </a:lnSpc>
              <a:spcBef>
                <a:spcPts val="0"/>
              </a:spcBef>
              <a:defRPr sz="900" spc="0">
                <a:latin typeface="Graphik Regular"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Bullet Placeholder 3">
            <a:extLst>
              <a:ext uri="{FF2B5EF4-FFF2-40B4-BE49-F238E27FC236}">
                <a16:creationId xmlns:a16="http://schemas.microsoft.com/office/drawing/2014/main" id="{9B112AFD-4A2F-420C-9F84-79D74AF032D8}"/>
              </a:ext>
            </a:extLst>
          </p:cNvPr>
          <p:cNvSpPr>
            <a:spLocks noGrp="1"/>
          </p:cNvSpPr>
          <p:nvPr>
            <p:ph sz="quarter" idx="41"/>
          </p:nvPr>
        </p:nvSpPr>
        <p:spPr>
          <a:xfrm>
            <a:off x="4719769" y="2576857"/>
            <a:ext cx="1919684" cy="1995143"/>
          </a:xfrm>
        </p:spPr>
        <p:txBody>
          <a:bodyPr lIns="0" rIns="0" bIns="0"/>
          <a:lstStyle>
            <a:lvl1pPr eaLnBrk="1">
              <a:lnSpc>
                <a:spcPct val="100000"/>
              </a:lnSpc>
              <a:spcBef>
                <a:spcPts val="0"/>
              </a:spcBef>
              <a:defRPr sz="900" spc="0">
                <a:latin typeface="+mn-lt"/>
              </a:defRPr>
            </a:lvl1pPr>
            <a:lvl2pPr eaLnBrk="1">
              <a:lnSpc>
                <a:spcPct val="100000"/>
              </a:lnSpc>
              <a:spcBef>
                <a:spcPts val="0"/>
              </a:spcBef>
              <a:defRPr sz="900" spc="0">
                <a:latin typeface="Graphik Regular" panose="020B0503030202060203" pitchFamily="34" charset="0"/>
              </a:defRPr>
            </a:lvl2pPr>
            <a:lvl3pPr eaLnBrk="1">
              <a:lnSpc>
                <a:spcPct val="100000"/>
              </a:lnSpc>
              <a:spcBef>
                <a:spcPts val="0"/>
              </a:spcBef>
              <a:defRPr sz="900" spc="0">
                <a:latin typeface="Graphik Regular" panose="020B0503030202060203" pitchFamily="34" charset="0"/>
              </a:defRPr>
            </a:lvl3pPr>
            <a:lvl4pPr eaLnBrk="1">
              <a:lnSpc>
                <a:spcPct val="100000"/>
              </a:lnSpc>
              <a:spcBef>
                <a:spcPts val="0"/>
              </a:spcBef>
              <a:defRPr sz="900" spc="0">
                <a:latin typeface="Graphik Regular" panose="020B0503030202060203" pitchFamily="34" charset="0"/>
              </a:defRPr>
            </a:lvl4pPr>
            <a:lvl5pPr eaLnBrk="1">
              <a:lnSpc>
                <a:spcPct val="100000"/>
              </a:lnSpc>
              <a:spcBef>
                <a:spcPts val="0"/>
              </a:spcBef>
              <a:defRPr sz="900" spc="0">
                <a:latin typeface="Graphik Regular"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Bullet Placeholder 2">
            <a:extLst>
              <a:ext uri="{FF2B5EF4-FFF2-40B4-BE49-F238E27FC236}">
                <a16:creationId xmlns:a16="http://schemas.microsoft.com/office/drawing/2014/main" id="{2668A636-4EC1-439A-A382-7B7DFDC8402A}"/>
              </a:ext>
            </a:extLst>
          </p:cNvPr>
          <p:cNvSpPr>
            <a:spLocks noGrp="1"/>
          </p:cNvSpPr>
          <p:nvPr>
            <p:ph sz="quarter" idx="43"/>
          </p:nvPr>
        </p:nvSpPr>
        <p:spPr>
          <a:xfrm>
            <a:off x="2503355" y="2576857"/>
            <a:ext cx="1919684" cy="1995143"/>
          </a:xfrm>
        </p:spPr>
        <p:txBody>
          <a:bodyPr lIns="0" rIns="0" bIns="0"/>
          <a:lstStyle>
            <a:lvl1pPr eaLnBrk="1">
              <a:lnSpc>
                <a:spcPct val="100000"/>
              </a:lnSpc>
              <a:spcBef>
                <a:spcPts val="0"/>
              </a:spcBef>
              <a:defRPr sz="900" spc="0">
                <a:latin typeface="+mn-lt"/>
              </a:defRPr>
            </a:lvl1pPr>
            <a:lvl2pPr eaLnBrk="1">
              <a:lnSpc>
                <a:spcPct val="100000"/>
              </a:lnSpc>
              <a:spcBef>
                <a:spcPts val="0"/>
              </a:spcBef>
              <a:defRPr sz="900" spc="0">
                <a:latin typeface="Graphik Regular" panose="020B0503030202060203" pitchFamily="34" charset="0"/>
              </a:defRPr>
            </a:lvl2pPr>
            <a:lvl3pPr eaLnBrk="1">
              <a:lnSpc>
                <a:spcPct val="100000"/>
              </a:lnSpc>
              <a:spcBef>
                <a:spcPts val="0"/>
              </a:spcBef>
              <a:defRPr sz="900" spc="0">
                <a:latin typeface="Graphik Regular" panose="020B0503030202060203" pitchFamily="34" charset="0"/>
              </a:defRPr>
            </a:lvl3pPr>
            <a:lvl4pPr eaLnBrk="1">
              <a:lnSpc>
                <a:spcPct val="100000"/>
              </a:lnSpc>
              <a:spcBef>
                <a:spcPts val="0"/>
              </a:spcBef>
              <a:defRPr sz="900" spc="0">
                <a:latin typeface="Graphik Regular" panose="020B0503030202060203" pitchFamily="34" charset="0"/>
              </a:defRPr>
            </a:lvl4pPr>
            <a:lvl5pPr eaLnBrk="1">
              <a:lnSpc>
                <a:spcPct val="100000"/>
              </a:lnSpc>
              <a:spcBef>
                <a:spcPts val="0"/>
              </a:spcBef>
              <a:defRPr sz="900" spc="0">
                <a:latin typeface="Graphik Regular"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Bullet Placeholder 1">
            <a:extLst>
              <a:ext uri="{FF2B5EF4-FFF2-40B4-BE49-F238E27FC236}">
                <a16:creationId xmlns:a16="http://schemas.microsoft.com/office/drawing/2014/main" id="{4C9E04F5-9560-4728-B2CA-B34A719BCA19}"/>
              </a:ext>
            </a:extLst>
          </p:cNvPr>
          <p:cNvSpPr>
            <a:spLocks noGrp="1"/>
          </p:cNvSpPr>
          <p:nvPr>
            <p:ph sz="quarter" idx="45"/>
          </p:nvPr>
        </p:nvSpPr>
        <p:spPr>
          <a:xfrm>
            <a:off x="286941" y="2576857"/>
            <a:ext cx="1919684" cy="1995143"/>
          </a:xfrm>
        </p:spPr>
        <p:txBody>
          <a:bodyPr lIns="0" rIns="0" bIns="0"/>
          <a:lstStyle>
            <a:lvl1pPr eaLnBrk="1">
              <a:lnSpc>
                <a:spcPct val="100000"/>
              </a:lnSpc>
              <a:spcBef>
                <a:spcPts val="0"/>
              </a:spcBef>
              <a:defRPr sz="900" spc="0">
                <a:latin typeface="+mn-lt"/>
              </a:defRPr>
            </a:lvl1pPr>
            <a:lvl2pPr eaLnBrk="1">
              <a:lnSpc>
                <a:spcPct val="100000"/>
              </a:lnSpc>
              <a:spcBef>
                <a:spcPts val="0"/>
              </a:spcBef>
              <a:defRPr sz="900" spc="0">
                <a:latin typeface="Graphik Regular" panose="020B0503030202060203" pitchFamily="34" charset="0"/>
              </a:defRPr>
            </a:lvl2pPr>
            <a:lvl3pPr eaLnBrk="1">
              <a:lnSpc>
                <a:spcPct val="100000"/>
              </a:lnSpc>
              <a:spcBef>
                <a:spcPts val="0"/>
              </a:spcBef>
              <a:defRPr sz="900" spc="0">
                <a:latin typeface="Graphik Regular" panose="020B0503030202060203" pitchFamily="34" charset="0"/>
              </a:defRPr>
            </a:lvl3pPr>
            <a:lvl4pPr eaLnBrk="1">
              <a:lnSpc>
                <a:spcPct val="100000"/>
              </a:lnSpc>
              <a:spcBef>
                <a:spcPts val="0"/>
              </a:spcBef>
              <a:defRPr sz="900" spc="0">
                <a:latin typeface="Graphik Regular" panose="020B0503030202060203" pitchFamily="34" charset="0"/>
              </a:defRPr>
            </a:lvl4pPr>
            <a:lvl5pPr eaLnBrk="1">
              <a:lnSpc>
                <a:spcPct val="100000"/>
              </a:lnSpc>
              <a:spcBef>
                <a:spcPts val="0"/>
              </a:spcBef>
              <a:defRPr sz="900" spc="0">
                <a:latin typeface="Graphik Regular"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0" name="top_border">
            <a:extLst>
              <a:ext uri="{FF2B5EF4-FFF2-40B4-BE49-F238E27FC236}">
                <a16:creationId xmlns:a16="http://schemas.microsoft.com/office/drawing/2014/main" id="{5E9FFEA9-34AD-40FF-8768-F50997D12FF4}"/>
              </a:ext>
            </a:extLst>
          </p:cNvPr>
          <p:cNvCxnSpPr>
            <a:cxnSpLocks/>
          </p:cNvCxnSpPr>
          <p:nvPr/>
        </p:nvCxnSpPr>
        <p:spPr>
          <a:xfrm>
            <a:off x="288900" y="2159420"/>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2" name="top_border">
            <a:extLst>
              <a:ext uri="{FF2B5EF4-FFF2-40B4-BE49-F238E27FC236}">
                <a16:creationId xmlns:a16="http://schemas.microsoft.com/office/drawing/2014/main" id="{905DF072-9EE7-409E-BC14-63A27A53C170}"/>
              </a:ext>
            </a:extLst>
          </p:cNvPr>
          <p:cNvCxnSpPr>
            <a:cxnSpLocks/>
          </p:cNvCxnSpPr>
          <p:nvPr/>
        </p:nvCxnSpPr>
        <p:spPr>
          <a:xfrm>
            <a:off x="2503355" y="2159420"/>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4" name="top_border">
            <a:extLst>
              <a:ext uri="{FF2B5EF4-FFF2-40B4-BE49-F238E27FC236}">
                <a16:creationId xmlns:a16="http://schemas.microsoft.com/office/drawing/2014/main" id="{02511175-35D0-4BF0-81FA-9FCFD9BE5A06}"/>
              </a:ext>
            </a:extLst>
          </p:cNvPr>
          <p:cNvCxnSpPr>
            <a:cxnSpLocks/>
          </p:cNvCxnSpPr>
          <p:nvPr/>
        </p:nvCxnSpPr>
        <p:spPr>
          <a:xfrm>
            <a:off x="4719769" y="2159420"/>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6" name="top_border">
            <a:extLst>
              <a:ext uri="{FF2B5EF4-FFF2-40B4-BE49-F238E27FC236}">
                <a16:creationId xmlns:a16="http://schemas.microsoft.com/office/drawing/2014/main" id="{AC0EC851-46CF-442C-B17A-0D184DBE1F5F}"/>
              </a:ext>
            </a:extLst>
          </p:cNvPr>
          <p:cNvCxnSpPr>
            <a:cxnSpLocks/>
          </p:cNvCxnSpPr>
          <p:nvPr/>
        </p:nvCxnSpPr>
        <p:spPr>
          <a:xfrm>
            <a:off x="6936184" y="2159420"/>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90916FC-3D57-489F-8804-605411923F8C}"/>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88131856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5"/>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43000"/>
            <a:ext cx="8568929" cy="657953"/>
          </a:xfrm>
        </p:spPr>
        <p:txBody>
          <a:bodyPr lIns="0" rIns="0" bIns="0"/>
          <a:lstStyle/>
          <a:p>
            <a:r>
              <a:rPr lang="en-US"/>
              <a:t>Click to edit Master title style</a:t>
            </a:r>
            <a:endParaRPr lang="en-US" dirty="0"/>
          </a:p>
        </p:txBody>
      </p:sp>
      <p:sp>
        <p:nvSpPr>
          <p:cNvPr id="8" name="Text Placeholder 7">
            <a:extLst>
              <a:ext uri="{FF2B5EF4-FFF2-40B4-BE49-F238E27FC236}">
                <a16:creationId xmlns:a16="http://schemas.microsoft.com/office/drawing/2014/main" id="{6671D5E5-809D-4CA8-92DE-1D9A2DA62EAB}"/>
              </a:ext>
            </a:extLst>
          </p:cNvPr>
          <p:cNvSpPr>
            <a:spLocks noGrp="1"/>
          </p:cNvSpPr>
          <p:nvPr>
            <p:ph type="body" sz="quarter" idx="45"/>
          </p:nvPr>
        </p:nvSpPr>
        <p:spPr>
          <a:xfrm>
            <a:off x="288900" y="1813783"/>
            <a:ext cx="2561456" cy="2118455"/>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3EDD50B3-A8D6-4FD4-B831-37F14BD08C94}"/>
              </a:ext>
            </a:extLst>
          </p:cNvPr>
          <p:cNvSpPr>
            <a:spLocks noGrp="1"/>
          </p:cNvSpPr>
          <p:nvPr>
            <p:ph type="body" sz="quarter" idx="46"/>
          </p:nvPr>
        </p:nvSpPr>
        <p:spPr>
          <a:xfrm>
            <a:off x="3238500" y="1813783"/>
            <a:ext cx="2561456" cy="2118455"/>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094E7927-3F9E-4653-B821-A7C0104E4F6A}"/>
              </a:ext>
            </a:extLst>
          </p:cNvPr>
          <p:cNvSpPr>
            <a:spLocks noGrp="1"/>
          </p:cNvSpPr>
          <p:nvPr>
            <p:ph type="body" sz="quarter" idx="47"/>
          </p:nvPr>
        </p:nvSpPr>
        <p:spPr>
          <a:xfrm>
            <a:off x="6190060" y="1813783"/>
            <a:ext cx="2561456" cy="2118455"/>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note">
            <a:extLst>
              <a:ext uri="{FF2B5EF4-FFF2-40B4-BE49-F238E27FC236}">
                <a16:creationId xmlns:a16="http://schemas.microsoft.com/office/drawing/2014/main" id="{5705DAA2-41FB-41A1-B19B-801D1EA479D6}"/>
              </a:ext>
            </a:extLst>
          </p:cNvPr>
          <p:cNvSpPr>
            <a:spLocks noGrp="1"/>
          </p:cNvSpPr>
          <p:nvPr>
            <p:ph type="body" sz="quarter" idx="99"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Tree>
    <p:extLst>
      <p:ext uri="{BB962C8B-B14F-4D97-AF65-F5344CB8AC3E}">
        <p14:creationId xmlns:p14="http://schemas.microsoft.com/office/powerpoint/2010/main" val="210710632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cons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5"/>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37" name="Picture Placeholder 12"/>
          <p:cNvSpPr>
            <a:spLocks noGrp="1"/>
          </p:cNvSpPr>
          <p:nvPr>
            <p:ph type="pic" sz="quarter" idx="40"/>
          </p:nvPr>
        </p:nvSpPr>
        <p:spPr>
          <a:xfrm>
            <a:off x="6190060" y="1052513"/>
            <a:ext cx="640080" cy="640080"/>
          </a:xfrm>
          <a:prstGeom prst="ellipse">
            <a:avLst/>
          </a:prstGeom>
          <a:noFill/>
        </p:spPr>
        <p:txBody>
          <a:bodyPr lIns="0" rIns="0" bIns="0"/>
          <a:lstStyle>
            <a:lvl1pPr eaLnBrk="1">
              <a:lnSpc>
                <a:spcPct val="90000"/>
              </a:lnSpc>
              <a:defRPr sz="600" b="0" spc="0">
                <a:latin typeface="+mn-lt"/>
              </a:defRPr>
            </a:lvl1pPr>
          </a:lstStyle>
          <a:p>
            <a:r>
              <a:rPr lang="en-US"/>
              <a:t>Click icon to add picture</a:t>
            </a:r>
            <a:endParaRPr lang="en-GB" dirty="0"/>
          </a:p>
        </p:txBody>
      </p:sp>
      <p:sp>
        <p:nvSpPr>
          <p:cNvPr id="39" name="Picture Placeholder 12"/>
          <p:cNvSpPr>
            <a:spLocks noGrp="1"/>
          </p:cNvSpPr>
          <p:nvPr>
            <p:ph type="pic" sz="quarter" idx="42"/>
          </p:nvPr>
        </p:nvSpPr>
        <p:spPr>
          <a:xfrm>
            <a:off x="3238500" y="1052513"/>
            <a:ext cx="640080" cy="640080"/>
          </a:xfrm>
          <a:prstGeom prst="ellipse">
            <a:avLst/>
          </a:prstGeom>
          <a:noFill/>
        </p:spPr>
        <p:txBody>
          <a:bodyPr lIns="0" rIns="0" bIns="0"/>
          <a:lstStyle>
            <a:lvl1pPr eaLnBrk="1">
              <a:lnSpc>
                <a:spcPct val="90000"/>
              </a:lnSpc>
              <a:defRPr sz="600" b="0" spc="0">
                <a:latin typeface="+mn-lt"/>
              </a:defRPr>
            </a:lvl1pPr>
          </a:lstStyle>
          <a:p>
            <a:r>
              <a:rPr lang="en-US"/>
              <a:t>Click icon to add picture</a:t>
            </a:r>
            <a:endParaRPr lang="en-GB" dirty="0"/>
          </a:p>
        </p:txBody>
      </p:sp>
      <p:sp>
        <p:nvSpPr>
          <p:cNvPr id="41" name="Picture Placeholder 12"/>
          <p:cNvSpPr>
            <a:spLocks noGrp="1"/>
          </p:cNvSpPr>
          <p:nvPr>
            <p:ph type="pic" sz="quarter" idx="44"/>
          </p:nvPr>
        </p:nvSpPr>
        <p:spPr>
          <a:xfrm>
            <a:off x="288900" y="1052513"/>
            <a:ext cx="640080" cy="640080"/>
          </a:xfrm>
          <a:prstGeom prst="ellipse">
            <a:avLst/>
          </a:prstGeom>
          <a:noFill/>
        </p:spPr>
        <p:txBody>
          <a:bodyPr lIns="0" rIns="0" bIns="0"/>
          <a:lstStyle>
            <a:lvl1pPr eaLnBrk="1">
              <a:lnSpc>
                <a:spcPct val="90000"/>
              </a:lnSpc>
              <a:defRPr sz="600" b="0" spc="0">
                <a:latin typeface="+mn-lt"/>
              </a:defRPr>
            </a:lvl1pPr>
          </a:lstStyle>
          <a:p>
            <a:r>
              <a:rPr lang="en-US"/>
              <a:t>Click icon to add picture</a:t>
            </a:r>
            <a:endParaRPr lang="en-GB"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43000"/>
            <a:ext cx="8568929" cy="657953"/>
          </a:xfrm>
        </p:spPr>
        <p:txBody>
          <a:bodyPr lIns="0" rIns="0" bIns="0"/>
          <a:lstStyle/>
          <a:p>
            <a:r>
              <a:rPr lang="en-US"/>
              <a:t>Click to edit Master title style</a:t>
            </a:r>
            <a:endParaRPr lang="en-US" dirty="0"/>
          </a:p>
        </p:txBody>
      </p:sp>
      <p:sp>
        <p:nvSpPr>
          <p:cNvPr id="8" name="Text Placeholder 7">
            <a:extLst>
              <a:ext uri="{FF2B5EF4-FFF2-40B4-BE49-F238E27FC236}">
                <a16:creationId xmlns:a16="http://schemas.microsoft.com/office/drawing/2014/main" id="{6671D5E5-809D-4CA8-92DE-1D9A2DA62EAB}"/>
              </a:ext>
            </a:extLst>
          </p:cNvPr>
          <p:cNvSpPr>
            <a:spLocks noGrp="1"/>
          </p:cNvSpPr>
          <p:nvPr>
            <p:ph type="body" sz="quarter" idx="45"/>
          </p:nvPr>
        </p:nvSpPr>
        <p:spPr>
          <a:xfrm>
            <a:off x="288900" y="1813783"/>
            <a:ext cx="2561456" cy="2118455"/>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3EDD50B3-A8D6-4FD4-B831-37F14BD08C94}"/>
              </a:ext>
            </a:extLst>
          </p:cNvPr>
          <p:cNvSpPr>
            <a:spLocks noGrp="1"/>
          </p:cNvSpPr>
          <p:nvPr>
            <p:ph type="body" sz="quarter" idx="46"/>
          </p:nvPr>
        </p:nvSpPr>
        <p:spPr>
          <a:xfrm>
            <a:off x="3238500" y="1813783"/>
            <a:ext cx="2561456" cy="2118455"/>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094E7927-3F9E-4653-B821-A7C0104E4F6A}"/>
              </a:ext>
            </a:extLst>
          </p:cNvPr>
          <p:cNvSpPr>
            <a:spLocks noGrp="1"/>
          </p:cNvSpPr>
          <p:nvPr>
            <p:ph type="body" sz="quarter" idx="47"/>
          </p:nvPr>
        </p:nvSpPr>
        <p:spPr>
          <a:xfrm>
            <a:off x="6190060" y="1813783"/>
            <a:ext cx="2561456" cy="2118455"/>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note">
            <a:extLst>
              <a:ext uri="{FF2B5EF4-FFF2-40B4-BE49-F238E27FC236}">
                <a16:creationId xmlns:a16="http://schemas.microsoft.com/office/drawing/2014/main" id="{9ECE7AA8-D95E-4BF5-8744-81C8E6BBD5BF}"/>
              </a:ext>
            </a:extLst>
          </p:cNvPr>
          <p:cNvSpPr>
            <a:spLocks noGrp="1"/>
          </p:cNvSpPr>
          <p:nvPr>
            <p:ph type="body" sz="quarter" idx="99"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Tree>
    <p:extLst>
      <p:ext uri="{BB962C8B-B14F-4D97-AF65-F5344CB8AC3E}">
        <p14:creationId xmlns:p14="http://schemas.microsoft.com/office/powerpoint/2010/main" val="101944482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ography org chart">
    <p:spTree>
      <p:nvGrpSpPr>
        <p:cNvPr id="1" name=""/>
        <p:cNvGrpSpPr/>
        <p:nvPr/>
      </p:nvGrpSpPr>
      <p:grpSpPr>
        <a:xfrm>
          <a:off x="0" y="0"/>
          <a:ext cx="0" cy="0"/>
          <a:chOff x="0" y="0"/>
          <a:chExt cx="0" cy="0"/>
        </a:xfrm>
      </p:grpSpPr>
      <p:sp>
        <p:nvSpPr>
          <p:cNvPr id="38" name="Footnote">
            <a:extLst>
              <a:ext uri="{FF2B5EF4-FFF2-40B4-BE49-F238E27FC236}">
                <a16:creationId xmlns:a16="http://schemas.microsoft.com/office/drawing/2014/main" id="{B74D8647-FABE-46C8-B992-8C3DCFD10BEF}"/>
              </a:ext>
            </a:extLst>
          </p:cNvPr>
          <p:cNvSpPr>
            <a:spLocks noGrp="1"/>
          </p:cNvSpPr>
          <p:nvPr>
            <p:ph type="body" sz="quarter" idx="32"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13" name="Picture Placeholder 12"/>
          <p:cNvSpPr>
            <a:spLocks noGrp="1"/>
          </p:cNvSpPr>
          <p:nvPr>
            <p:ph type="pic" sz="quarter" idx="16"/>
          </p:nvPr>
        </p:nvSpPr>
        <p:spPr>
          <a:xfrm>
            <a:off x="3820948" y="1053000"/>
            <a:ext cx="507201" cy="586776"/>
          </a:xfrm>
        </p:spPr>
        <p:txBody>
          <a:bodyPr lIns="0" rIns="0" bIns="0"/>
          <a:lstStyle>
            <a:lvl1pPr>
              <a:defRPr sz="800" b="0" spc="0">
                <a:latin typeface="+mn-lt"/>
              </a:defRPr>
            </a:lvl1pPr>
          </a:lstStyle>
          <a:p>
            <a:r>
              <a:rPr lang="en-US"/>
              <a:t>Click icon to add picture</a:t>
            </a:r>
            <a:endParaRPr lang="en-GB" dirty="0"/>
          </a:p>
        </p:txBody>
      </p:sp>
      <p:sp>
        <p:nvSpPr>
          <p:cNvPr id="35" name="Text Placeholder 24"/>
          <p:cNvSpPr>
            <a:spLocks noGrp="1"/>
          </p:cNvSpPr>
          <p:nvPr>
            <p:ph type="body" sz="quarter" idx="24"/>
          </p:nvPr>
        </p:nvSpPr>
        <p:spPr>
          <a:xfrm>
            <a:off x="4328143" y="1053000"/>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34"/>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35"/>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80" name="Picture Placeholder 12"/>
          <p:cNvSpPr>
            <a:spLocks noGrp="1"/>
          </p:cNvSpPr>
          <p:nvPr>
            <p:ph type="pic" sz="quarter" idx="36"/>
          </p:nvPr>
        </p:nvSpPr>
        <p:spPr>
          <a:xfrm>
            <a:off x="288900" y="1834028"/>
            <a:ext cx="507201" cy="586776"/>
          </a:xfrm>
        </p:spPr>
        <p:txBody>
          <a:bodyPr lIns="0" rIns="0" bIns="0"/>
          <a:lstStyle>
            <a:lvl1pPr>
              <a:defRPr sz="800" b="0" spc="0">
                <a:latin typeface="+mn-lt"/>
              </a:defRPr>
            </a:lvl1pPr>
          </a:lstStyle>
          <a:p>
            <a:r>
              <a:rPr lang="en-US"/>
              <a:t>Click icon to add picture</a:t>
            </a:r>
            <a:endParaRPr lang="en-GB" dirty="0"/>
          </a:p>
        </p:txBody>
      </p:sp>
      <p:sp>
        <p:nvSpPr>
          <p:cNvPr id="81" name="Text Placeholder 24"/>
          <p:cNvSpPr>
            <a:spLocks noGrp="1"/>
          </p:cNvSpPr>
          <p:nvPr>
            <p:ph type="body" sz="quarter" idx="37"/>
          </p:nvPr>
        </p:nvSpPr>
        <p:spPr>
          <a:xfrm>
            <a:off x="803808" y="1834028"/>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82" name="Picture Placeholder 12"/>
          <p:cNvSpPr>
            <a:spLocks noGrp="1"/>
          </p:cNvSpPr>
          <p:nvPr>
            <p:ph type="pic" sz="quarter" idx="38"/>
          </p:nvPr>
        </p:nvSpPr>
        <p:spPr>
          <a:xfrm>
            <a:off x="2057662" y="1834028"/>
            <a:ext cx="507201" cy="586776"/>
          </a:xfrm>
        </p:spPr>
        <p:txBody>
          <a:bodyPr lIns="0" rIns="0" bIns="0"/>
          <a:lstStyle>
            <a:lvl1pPr>
              <a:defRPr sz="800" b="0" spc="0">
                <a:latin typeface="+mn-lt"/>
              </a:defRPr>
            </a:lvl1pPr>
          </a:lstStyle>
          <a:p>
            <a:r>
              <a:rPr lang="en-US"/>
              <a:t>Click icon to add picture</a:t>
            </a:r>
            <a:endParaRPr lang="en-GB" dirty="0"/>
          </a:p>
        </p:txBody>
      </p:sp>
      <p:sp>
        <p:nvSpPr>
          <p:cNvPr id="83" name="Text Placeholder 24"/>
          <p:cNvSpPr>
            <a:spLocks noGrp="1"/>
          </p:cNvSpPr>
          <p:nvPr>
            <p:ph type="body" sz="quarter" idx="39"/>
          </p:nvPr>
        </p:nvSpPr>
        <p:spPr>
          <a:xfrm>
            <a:off x="2572570" y="1834028"/>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84" name="Picture Placeholder 12"/>
          <p:cNvSpPr>
            <a:spLocks noGrp="1"/>
          </p:cNvSpPr>
          <p:nvPr>
            <p:ph type="pic" sz="quarter" idx="40"/>
          </p:nvPr>
        </p:nvSpPr>
        <p:spPr>
          <a:xfrm>
            <a:off x="3819898" y="1834028"/>
            <a:ext cx="507201" cy="586776"/>
          </a:xfrm>
        </p:spPr>
        <p:txBody>
          <a:bodyPr lIns="0" rIns="0" bIns="0"/>
          <a:lstStyle>
            <a:lvl1pPr>
              <a:defRPr sz="800" b="0" spc="0">
                <a:latin typeface="+mn-lt"/>
              </a:defRPr>
            </a:lvl1pPr>
          </a:lstStyle>
          <a:p>
            <a:r>
              <a:rPr lang="en-US"/>
              <a:t>Click icon to add picture</a:t>
            </a:r>
            <a:endParaRPr lang="en-GB" dirty="0"/>
          </a:p>
        </p:txBody>
      </p:sp>
      <p:sp>
        <p:nvSpPr>
          <p:cNvPr id="85" name="Text Placeholder 24"/>
          <p:cNvSpPr>
            <a:spLocks noGrp="1"/>
          </p:cNvSpPr>
          <p:nvPr>
            <p:ph type="body" sz="quarter" idx="41"/>
          </p:nvPr>
        </p:nvSpPr>
        <p:spPr>
          <a:xfrm>
            <a:off x="4334807" y="1834028"/>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86" name="Picture Placeholder 12"/>
          <p:cNvSpPr>
            <a:spLocks noGrp="1"/>
          </p:cNvSpPr>
          <p:nvPr>
            <p:ph type="pic" sz="quarter" idx="42"/>
          </p:nvPr>
        </p:nvSpPr>
        <p:spPr>
          <a:xfrm>
            <a:off x="5582134" y="1834028"/>
            <a:ext cx="507201" cy="586776"/>
          </a:xfrm>
        </p:spPr>
        <p:txBody>
          <a:bodyPr lIns="0" rIns="0" bIns="0"/>
          <a:lstStyle>
            <a:lvl1pPr>
              <a:defRPr sz="800" b="0" spc="0">
                <a:latin typeface="+mn-lt"/>
              </a:defRPr>
            </a:lvl1pPr>
          </a:lstStyle>
          <a:p>
            <a:r>
              <a:rPr lang="en-US"/>
              <a:t>Click icon to add picture</a:t>
            </a:r>
            <a:endParaRPr lang="en-GB" dirty="0"/>
          </a:p>
        </p:txBody>
      </p:sp>
      <p:sp>
        <p:nvSpPr>
          <p:cNvPr id="87" name="Text Placeholder 24"/>
          <p:cNvSpPr>
            <a:spLocks noGrp="1"/>
          </p:cNvSpPr>
          <p:nvPr>
            <p:ph type="body" sz="quarter" idx="43"/>
          </p:nvPr>
        </p:nvSpPr>
        <p:spPr>
          <a:xfrm>
            <a:off x="6097044" y="1834028"/>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88" name="Picture Placeholder 12"/>
          <p:cNvSpPr>
            <a:spLocks noGrp="1"/>
          </p:cNvSpPr>
          <p:nvPr>
            <p:ph type="pic" sz="quarter" idx="44"/>
          </p:nvPr>
        </p:nvSpPr>
        <p:spPr>
          <a:xfrm>
            <a:off x="7344370" y="1834028"/>
            <a:ext cx="507201" cy="586776"/>
          </a:xfrm>
        </p:spPr>
        <p:txBody>
          <a:bodyPr lIns="0" rIns="0" bIns="0"/>
          <a:lstStyle>
            <a:lvl1pPr>
              <a:defRPr sz="800" b="0" spc="0">
                <a:latin typeface="+mn-lt"/>
              </a:defRPr>
            </a:lvl1pPr>
          </a:lstStyle>
          <a:p>
            <a:r>
              <a:rPr lang="en-US"/>
              <a:t>Click icon to add picture</a:t>
            </a:r>
            <a:endParaRPr lang="en-GB" dirty="0"/>
          </a:p>
        </p:txBody>
      </p:sp>
      <p:sp>
        <p:nvSpPr>
          <p:cNvPr id="89" name="Text Placeholder 24"/>
          <p:cNvSpPr>
            <a:spLocks noGrp="1"/>
          </p:cNvSpPr>
          <p:nvPr>
            <p:ph type="body" sz="quarter" idx="45"/>
          </p:nvPr>
        </p:nvSpPr>
        <p:spPr>
          <a:xfrm>
            <a:off x="7859281" y="1834028"/>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90" name="Picture Placeholder 12"/>
          <p:cNvSpPr>
            <a:spLocks noGrp="1"/>
          </p:cNvSpPr>
          <p:nvPr>
            <p:ph type="pic" sz="quarter" idx="46"/>
          </p:nvPr>
        </p:nvSpPr>
        <p:spPr>
          <a:xfrm>
            <a:off x="288900" y="2626317"/>
            <a:ext cx="507201" cy="586776"/>
          </a:xfrm>
        </p:spPr>
        <p:txBody>
          <a:bodyPr lIns="0" rIns="0" bIns="0"/>
          <a:lstStyle>
            <a:lvl1pPr>
              <a:defRPr sz="800" b="0" spc="0">
                <a:latin typeface="+mn-lt"/>
              </a:defRPr>
            </a:lvl1pPr>
          </a:lstStyle>
          <a:p>
            <a:r>
              <a:rPr lang="en-US"/>
              <a:t>Click icon to add picture</a:t>
            </a:r>
            <a:endParaRPr lang="en-GB" dirty="0"/>
          </a:p>
        </p:txBody>
      </p:sp>
      <p:sp>
        <p:nvSpPr>
          <p:cNvPr id="91" name="Text Placeholder 24"/>
          <p:cNvSpPr>
            <a:spLocks noGrp="1"/>
          </p:cNvSpPr>
          <p:nvPr>
            <p:ph type="body" sz="quarter" idx="47"/>
          </p:nvPr>
        </p:nvSpPr>
        <p:spPr>
          <a:xfrm>
            <a:off x="803808" y="2626317"/>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92" name="Picture Placeholder 12"/>
          <p:cNvSpPr>
            <a:spLocks noGrp="1"/>
          </p:cNvSpPr>
          <p:nvPr>
            <p:ph type="pic" sz="quarter" idx="48"/>
          </p:nvPr>
        </p:nvSpPr>
        <p:spPr>
          <a:xfrm>
            <a:off x="2057662" y="2626317"/>
            <a:ext cx="507201" cy="586776"/>
          </a:xfrm>
        </p:spPr>
        <p:txBody>
          <a:bodyPr lIns="0" rIns="0" bIns="0"/>
          <a:lstStyle>
            <a:lvl1pPr>
              <a:defRPr sz="800" b="0" spc="0">
                <a:latin typeface="+mn-lt"/>
              </a:defRPr>
            </a:lvl1pPr>
          </a:lstStyle>
          <a:p>
            <a:r>
              <a:rPr lang="en-US"/>
              <a:t>Click icon to add picture</a:t>
            </a:r>
            <a:endParaRPr lang="en-GB" dirty="0"/>
          </a:p>
        </p:txBody>
      </p:sp>
      <p:sp>
        <p:nvSpPr>
          <p:cNvPr id="93" name="Text Placeholder 24"/>
          <p:cNvSpPr>
            <a:spLocks noGrp="1"/>
          </p:cNvSpPr>
          <p:nvPr>
            <p:ph type="body" sz="quarter" idx="49"/>
          </p:nvPr>
        </p:nvSpPr>
        <p:spPr>
          <a:xfrm>
            <a:off x="2572570" y="2626317"/>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94" name="Picture Placeholder 12"/>
          <p:cNvSpPr>
            <a:spLocks noGrp="1"/>
          </p:cNvSpPr>
          <p:nvPr>
            <p:ph type="pic" sz="quarter" idx="50"/>
          </p:nvPr>
        </p:nvSpPr>
        <p:spPr>
          <a:xfrm>
            <a:off x="3819898" y="2626317"/>
            <a:ext cx="507201" cy="586776"/>
          </a:xfrm>
        </p:spPr>
        <p:txBody>
          <a:bodyPr lIns="0" rIns="0" bIns="0"/>
          <a:lstStyle>
            <a:lvl1pPr>
              <a:defRPr sz="800" b="0" spc="0">
                <a:latin typeface="+mn-lt"/>
              </a:defRPr>
            </a:lvl1pPr>
          </a:lstStyle>
          <a:p>
            <a:r>
              <a:rPr lang="en-US"/>
              <a:t>Click icon to add picture</a:t>
            </a:r>
            <a:endParaRPr lang="en-GB" dirty="0"/>
          </a:p>
        </p:txBody>
      </p:sp>
      <p:sp>
        <p:nvSpPr>
          <p:cNvPr id="95" name="Text Placeholder 24"/>
          <p:cNvSpPr>
            <a:spLocks noGrp="1"/>
          </p:cNvSpPr>
          <p:nvPr>
            <p:ph type="body" sz="quarter" idx="51"/>
          </p:nvPr>
        </p:nvSpPr>
        <p:spPr>
          <a:xfrm>
            <a:off x="4334807" y="2626317"/>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96" name="Picture Placeholder 12"/>
          <p:cNvSpPr>
            <a:spLocks noGrp="1"/>
          </p:cNvSpPr>
          <p:nvPr>
            <p:ph type="pic" sz="quarter" idx="52"/>
          </p:nvPr>
        </p:nvSpPr>
        <p:spPr>
          <a:xfrm>
            <a:off x="5582134" y="2626317"/>
            <a:ext cx="507201" cy="586776"/>
          </a:xfrm>
        </p:spPr>
        <p:txBody>
          <a:bodyPr lIns="0" rIns="0" bIns="0"/>
          <a:lstStyle>
            <a:lvl1pPr>
              <a:defRPr sz="800" b="0" spc="0">
                <a:latin typeface="+mn-lt"/>
              </a:defRPr>
            </a:lvl1pPr>
          </a:lstStyle>
          <a:p>
            <a:r>
              <a:rPr lang="en-US"/>
              <a:t>Click icon to add picture</a:t>
            </a:r>
            <a:endParaRPr lang="en-GB" dirty="0"/>
          </a:p>
        </p:txBody>
      </p:sp>
      <p:sp>
        <p:nvSpPr>
          <p:cNvPr id="97" name="Text Placeholder 24"/>
          <p:cNvSpPr>
            <a:spLocks noGrp="1"/>
          </p:cNvSpPr>
          <p:nvPr>
            <p:ph type="body" sz="quarter" idx="53"/>
          </p:nvPr>
        </p:nvSpPr>
        <p:spPr>
          <a:xfrm>
            <a:off x="6097044" y="2626317"/>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98" name="Picture Placeholder 12"/>
          <p:cNvSpPr>
            <a:spLocks noGrp="1"/>
          </p:cNvSpPr>
          <p:nvPr>
            <p:ph type="pic" sz="quarter" idx="54"/>
          </p:nvPr>
        </p:nvSpPr>
        <p:spPr>
          <a:xfrm>
            <a:off x="7344370" y="2626317"/>
            <a:ext cx="507201" cy="586776"/>
          </a:xfrm>
        </p:spPr>
        <p:txBody>
          <a:bodyPr lIns="0" rIns="0" bIns="0"/>
          <a:lstStyle>
            <a:lvl1pPr>
              <a:defRPr sz="800" b="0" spc="0">
                <a:latin typeface="+mn-lt"/>
              </a:defRPr>
            </a:lvl1pPr>
          </a:lstStyle>
          <a:p>
            <a:r>
              <a:rPr lang="en-US"/>
              <a:t>Click icon to add picture</a:t>
            </a:r>
            <a:endParaRPr lang="en-GB" dirty="0"/>
          </a:p>
        </p:txBody>
      </p:sp>
      <p:sp>
        <p:nvSpPr>
          <p:cNvPr id="99" name="Text Placeholder 24"/>
          <p:cNvSpPr>
            <a:spLocks noGrp="1"/>
          </p:cNvSpPr>
          <p:nvPr>
            <p:ph type="body" sz="quarter" idx="55"/>
          </p:nvPr>
        </p:nvSpPr>
        <p:spPr>
          <a:xfrm>
            <a:off x="7859281" y="2626317"/>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100" name="Picture Placeholder 12"/>
          <p:cNvSpPr>
            <a:spLocks noGrp="1"/>
          </p:cNvSpPr>
          <p:nvPr>
            <p:ph type="pic" sz="quarter" idx="56"/>
          </p:nvPr>
        </p:nvSpPr>
        <p:spPr>
          <a:xfrm>
            <a:off x="295426" y="3397060"/>
            <a:ext cx="507201" cy="586776"/>
          </a:xfrm>
        </p:spPr>
        <p:txBody>
          <a:bodyPr lIns="0" rIns="0" bIns="0"/>
          <a:lstStyle>
            <a:lvl1pPr>
              <a:defRPr sz="800" b="0" spc="0">
                <a:latin typeface="+mn-lt"/>
              </a:defRPr>
            </a:lvl1pPr>
          </a:lstStyle>
          <a:p>
            <a:r>
              <a:rPr lang="en-US"/>
              <a:t>Click icon to add picture</a:t>
            </a:r>
            <a:endParaRPr lang="en-GB" dirty="0"/>
          </a:p>
        </p:txBody>
      </p:sp>
      <p:sp>
        <p:nvSpPr>
          <p:cNvPr id="101" name="Text Placeholder 24"/>
          <p:cNvSpPr>
            <a:spLocks noGrp="1"/>
          </p:cNvSpPr>
          <p:nvPr>
            <p:ph type="body" sz="quarter" idx="57"/>
          </p:nvPr>
        </p:nvSpPr>
        <p:spPr>
          <a:xfrm>
            <a:off x="810334" y="3397060"/>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102" name="Picture Placeholder 12"/>
          <p:cNvSpPr>
            <a:spLocks noGrp="1"/>
          </p:cNvSpPr>
          <p:nvPr>
            <p:ph type="pic" sz="quarter" idx="58"/>
          </p:nvPr>
        </p:nvSpPr>
        <p:spPr>
          <a:xfrm>
            <a:off x="2057662" y="3397060"/>
            <a:ext cx="507201" cy="586776"/>
          </a:xfrm>
        </p:spPr>
        <p:txBody>
          <a:bodyPr lIns="0" rIns="0" bIns="0"/>
          <a:lstStyle>
            <a:lvl1pPr>
              <a:defRPr sz="800" b="0" spc="0">
                <a:latin typeface="+mn-lt"/>
              </a:defRPr>
            </a:lvl1pPr>
          </a:lstStyle>
          <a:p>
            <a:r>
              <a:rPr lang="en-US"/>
              <a:t>Click icon to add picture</a:t>
            </a:r>
            <a:endParaRPr lang="en-GB" dirty="0"/>
          </a:p>
        </p:txBody>
      </p:sp>
      <p:sp>
        <p:nvSpPr>
          <p:cNvPr id="103" name="Text Placeholder 24"/>
          <p:cNvSpPr>
            <a:spLocks noGrp="1"/>
          </p:cNvSpPr>
          <p:nvPr>
            <p:ph type="body" sz="quarter" idx="59"/>
          </p:nvPr>
        </p:nvSpPr>
        <p:spPr>
          <a:xfrm>
            <a:off x="2572570" y="3397060"/>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104" name="Picture Placeholder 12"/>
          <p:cNvSpPr>
            <a:spLocks noGrp="1"/>
          </p:cNvSpPr>
          <p:nvPr>
            <p:ph type="pic" sz="quarter" idx="60"/>
          </p:nvPr>
        </p:nvSpPr>
        <p:spPr>
          <a:xfrm>
            <a:off x="3819898" y="3397060"/>
            <a:ext cx="507201" cy="586776"/>
          </a:xfrm>
        </p:spPr>
        <p:txBody>
          <a:bodyPr lIns="0" rIns="0" bIns="0"/>
          <a:lstStyle>
            <a:lvl1pPr>
              <a:defRPr sz="800" b="0" spc="0">
                <a:latin typeface="+mn-lt"/>
              </a:defRPr>
            </a:lvl1pPr>
          </a:lstStyle>
          <a:p>
            <a:r>
              <a:rPr lang="en-US"/>
              <a:t>Click icon to add picture</a:t>
            </a:r>
            <a:endParaRPr lang="en-GB" dirty="0"/>
          </a:p>
        </p:txBody>
      </p:sp>
      <p:sp>
        <p:nvSpPr>
          <p:cNvPr id="105" name="Text Placeholder 24"/>
          <p:cNvSpPr>
            <a:spLocks noGrp="1"/>
          </p:cNvSpPr>
          <p:nvPr>
            <p:ph type="body" sz="quarter" idx="61"/>
          </p:nvPr>
        </p:nvSpPr>
        <p:spPr>
          <a:xfrm>
            <a:off x="4334807" y="3397060"/>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106" name="Picture Placeholder 12"/>
          <p:cNvSpPr>
            <a:spLocks noGrp="1"/>
          </p:cNvSpPr>
          <p:nvPr>
            <p:ph type="pic" sz="quarter" idx="62"/>
          </p:nvPr>
        </p:nvSpPr>
        <p:spPr>
          <a:xfrm>
            <a:off x="5582134" y="3397060"/>
            <a:ext cx="507201" cy="586776"/>
          </a:xfrm>
        </p:spPr>
        <p:txBody>
          <a:bodyPr lIns="0" rIns="0" bIns="0"/>
          <a:lstStyle>
            <a:lvl1pPr>
              <a:defRPr sz="800" b="0" spc="0">
                <a:latin typeface="+mn-lt"/>
              </a:defRPr>
            </a:lvl1pPr>
          </a:lstStyle>
          <a:p>
            <a:r>
              <a:rPr lang="en-US"/>
              <a:t>Click icon to add picture</a:t>
            </a:r>
            <a:endParaRPr lang="en-GB" dirty="0"/>
          </a:p>
        </p:txBody>
      </p:sp>
      <p:sp>
        <p:nvSpPr>
          <p:cNvPr id="107" name="Text Placeholder 24"/>
          <p:cNvSpPr>
            <a:spLocks noGrp="1"/>
          </p:cNvSpPr>
          <p:nvPr>
            <p:ph type="body" sz="quarter" idx="63"/>
          </p:nvPr>
        </p:nvSpPr>
        <p:spPr>
          <a:xfrm>
            <a:off x="6097044" y="3397060"/>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108" name="Picture Placeholder 12"/>
          <p:cNvSpPr>
            <a:spLocks noGrp="1"/>
          </p:cNvSpPr>
          <p:nvPr>
            <p:ph type="pic" sz="quarter" idx="64"/>
          </p:nvPr>
        </p:nvSpPr>
        <p:spPr>
          <a:xfrm>
            <a:off x="7344370" y="3397060"/>
            <a:ext cx="507201" cy="586776"/>
          </a:xfrm>
        </p:spPr>
        <p:txBody>
          <a:bodyPr lIns="0" rIns="0" bIns="0"/>
          <a:lstStyle>
            <a:lvl1pPr>
              <a:defRPr sz="800" b="0" spc="0">
                <a:latin typeface="+mn-lt"/>
              </a:defRPr>
            </a:lvl1pPr>
          </a:lstStyle>
          <a:p>
            <a:r>
              <a:rPr lang="en-US"/>
              <a:t>Click icon to add picture</a:t>
            </a:r>
            <a:endParaRPr lang="en-GB" dirty="0"/>
          </a:p>
        </p:txBody>
      </p:sp>
      <p:sp>
        <p:nvSpPr>
          <p:cNvPr id="109" name="Text Placeholder 24"/>
          <p:cNvSpPr>
            <a:spLocks noGrp="1"/>
          </p:cNvSpPr>
          <p:nvPr>
            <p:ph type="body" sz="quarter" idx="65"/>
          </p:nvPr>
        </p:nvSpPr>
        <p:spPr>
          <a:xfrm>
            <a:off x="7859281" y="3397060"/>
            <a:ext cx="997779" cy="588047"/>
          </a:xfrm>
        </p:spPr>
        <p:txBody>
          <a:bodyPr lIns="34290" rIns="0" bIns="0"/>
          <a:lstStyle>
            <a:lvl1pPr eaLnBrk="0">
              <a:defRPr sz="800" spc="0"/>
            </a:lvl1pPr>
            <a:lvl2pPr>
              <a:spcBef>
                <a:spcPts val="300"/>
              </a:spcBef>
              <a:defRPr sz="800" spc="0"/>
            </a:lvl2pPr>
            <a:lvl3pPr>
              <a:spcBef>
                <a:spcPts val="300"/>
              </a:spcBef>
              <a:defRPr sz="800" spc="0"/>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30EEA165-D91F-4A2B-B8AC-8F482B5299C1}"/>
              </a:ext>
            </a:extLst>
          </p:cNvPr>
          <p:cNvSpPr>
            <a:spLocks noGrp="1"/>
          </p:cNvSpPr>
          <p:nvPr>
            <p:ph type="title"/>
          </p:nvPr>
        </p:nvSpPr>
        <p:spPr>
          <a:xfrm>
            <a:off x="288900" y="243000"/>
            <a:ext cx="8568929" cy="657953"/>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3870599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gal notice/important information 14pt">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1052193"/>
            <a:ext cx="8568927" cy="3519807"/>
          </a:xfrm>
        </p:spPr>
        <p:txBody>
          <a:bodyPr lIns="0" rIns="0" bIns="0" numCol="2" spcCol="360000">
            <a:noAutofit/>
          </a:bodyPr>
          <a:lstStyle>
            <a:lvl1pPr eaLnBrk="1">
              <a:spcBef>
                <a:spcPts val="300"/>
              </a:spcBef>
              <a:defRPr sz="800" b="0" spc="0">
                <a:latin typeface="+mn-lt"/>
              </a:defRPr>
            </a:lvl1pPr>
          </a:lstStyle>
          <a:p>
            <a:pPr lvl="0"/>
            <a:r>
              <a:rPr lang="en-US"/>
              <a:t>Click to edit Master text styles</a:t>
            </a:r>
          </a:p>
        </p:txBody>
      </p:sp>
      <p:sp>
        <p:nvSpPr>
          <p:cNvPr id="4" name="Footer Placeholder 3"/>
          <p:cNvSpPr>
            <a:spLocks noGrp="1"/>
          </p:cNvSpPr>
          <p:nvPr>
            <p:ph type="ftr" sz="quarter" idx="19"/>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0"/>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6E83DD5E-DC6A-4106-A995-2452B5258987}"/>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426275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F69EA7-7BB1-4A6E-93D3-8C54DCC72FF3}"/>
              </a:ext>
            </a:extLst>
          </p:cNvPr>
          <p:cNvSpPr>
            <a:spLocks noGrp="1"/>
          </p:cNvSpPr>
          <p:nvPr>
            <p:ph type="ftr" sz="quarter" idx="10"/>
          </p:nvPr>
        </p:nvSpPr>
        <p:spPr/>
        <p:txBody>
          <a:bodyPr/>
          <a:lstStyle/>
          <a:p>
            <a:r>
              <a:rPr lang="en-US"/>
              <a:t>FOR INSTITUTIONAL INVESTOR USE ONLY — NOT FOR USE WITH THE PUBLIC </a:t>
            </a:r>
          </a:p>
        </p:txBody>
      </p:sp>
      <p:sp>
        <p:nvSpPr>
          <p:cNvPr id="3" name="Slide Number Placeholder 2">
            <a:extLst>
              <a:ext uri="{FF2B5EF4-FFF2-40B4-BE49-F238E27FC236}">
                <a16:creationId xmlns:a16="http://schemas.microsoft.com/office/drawing/2014/main" id="{03E7C6D2-AF03-4A4F-86F0-06C70946337B}"/>
              </a:ext>
            </a:extLst>
          </p:cNvPr>
          <p:cNvSpPr>
            <a:spLocks noGrp="1"/>
          </p:cNvSpPr>
          <p:nvPr>
            <p:ph type="sldNum" sz="quarter" idx="11"/>
          </p:nvPr>
        </p:nvSpPr>
        <p:spPr/>
        <p:txBody>
          <a:bodyPr/>
          <a:lstStyle/>
          <a:p>
            <a:fld id="{4F86817B-C50D-4837-923E-5760F47C5C35}" type="slidenum">
              <a:rPr lang="en-US" smtClean="0"/>
              <a:t>‹#›</a:t>
            </a:fld>
            <a:endParaRPr lang="en-US"/>
          </a:p>
        </p:txBody>
      </p:sp>
      <p:sp>
        <p:nvSpPr>
          <p:cNvPr id="4" name="Footnote">
            <a:extLst>
              <a:ext uri="{FF2B5EF4-FFF2-40B4-BE49-F238E27FC236}">
                <a16:creationId xmlns:a16="http://schemas.microsoft.com/office/drawing/2014/main" id="{8561DAA3-F8D2-4133-91F9-2B8B997A1E3E}"/>
              </a:ext>
            </a:extLst>
          </p:cNvPr>
          <p:cNvSpPr>
            <a:spLocks noGrp="1"/>
          </p:cNvSpPr>
          <p:nvPr>
            <p:ph type="body" sz="quarter" idx="32"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Tree>
    <p:extLst>
      <p:ext uri="{BB962C8B-B14F-4D97-AF65-F5344CB8AC3E}">
        <p14:creationId xmlns:p14="http://schemas.microsoft.com/office/powerpoint/2010/main" val="3197781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eak Slide">
    <p:bg>
      <p:bgRef idx="1001">
        <a:schemeClr val="bg2"/>
      </p:bgRef>
    </p:bg>
    <p:spTree>
      <p:nvGrpSpPr>
        <p:cNvPr id="1" name=""/>
        <p:cNvGrpSpPr/>
        <p:nvPr/>
      </p:nvGrpSpPr>
      <p:grpSpPr>
        <a:xfrm>
          <a:off x="0" y="0"/>
          <a:ext cx="0" cy="0"/>
          <a:chOff x="0" y="0"/>
          <a:chExt cx="0" cy="0"/>
        </a:xfrm>
      </p:grpSpPr>
      <p:sp>
        <p:nvSpPr>
          <p:cNvPr id="6" name="solid_bg">
            <a:extLst>
              <a:ext uri="{FF2B5EF4-FFF2-40B4-BE49-F238E27FC236}">
                <a16:creationId xmlns:a16="http://schemas.microsoft.com/office/drawing/2014/main" id="{90655820-2BFF-4A20-AFF6-4117DBB79B23}"/>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er Name">
            <a:extLst>
              <a:ext uri="{FF2B5EF4-FFF2-40B4-BE49-F238E27FC236}">
                <a16:creationId xmlns:a16="http://schemas.microsoft.com/office/drawing/2014/main" id="{5ACC0FCF-0877-41B8-9014-A349B57072C3}"/>
              </a:ext>
            </a:extLst>
          </p:cNvPr>
          <p:cNvSpPr>
            <a:spLocks noGrp="1"/>
          </p:cNvSpPr>
          <p:nvPr>
            <p:ph type="body" sz="quarter" idx="18" hasCustomPrompt="1"/>
          </p:nvPr>
        </p:nvSpPr>
        <p:spPr>
          <a:xfrm>
            <a:off x="288901" y="1018579"/>
            <a:ext cx="2655515" cy="2283354"/>
          </a:xfrm>
        </p:spPr>
        <p:txBody>
          <a:bodyPr wrap="square" lIns="0" rIns="0" bIns="0" anchor="t">
            <a:noAutofit/>
          </a:bodyPr>
          <a:lstStyle>
            <a:lvl1pPr eaLnBrk="1">
              <a:spcBef>
                <a:spcPts val="0"/>
              </a:spcBef>
              <a:defRPr sz="1200" b="0" spc="0">
                <a:latin typeface="+mj-lt"/>
              </a:defRPr>
            </a:lvl1pPr>
            <a:lvl2pPr marL="0" indent="0" eaLnBrk="1">
              <a:spcBef>
                <a:spcPts val="0"/>
              </a:spcBef>
              <a:buNone/>
              <a:defRPr sz="1200" spc="0"/>
            </a:lvl2pPr>
          </a:lstStyle>
          <a:p>
            <a:r>
              <a:rPr lang="en-GB" dirty="0"/>
              <a:t>Invesco department </a:t>
            </a:r>
          </a:p>
          <a:p>
            <a:pPr lvl="1"/>
            <a:r>
              <a:rPr lang="en-US" dirty="0"/>
              <a:t>Address</a:t>
            </a:r>
          </a:p>
        </p:txBody>
      </p:sp>
      <p:sp>
        <p:nvSpPr>
          <p:cNvPr id="7" name="Footer Placeholder 8">
            <a:extLst>
              <a:ext uri="{FF2B5EF4-FFF2-40B4-BE49-F238E27FC236}">
                <a16:creationId xmlns:a16="http://schemas.microsoft.com/office/drawing/2014/main" id="{2B16FB8D-FC7A-4958-9D07-F793EB8215A9}"/>
              </a:ext>
            </a:extLst>
          </p:cNvPr>
          <p:cNvSpPr>
            <a:spLocks noGrp="1"/>
          </p:cNvSpPr>
          <p:nvPr>
            <p:ph type="ftr" sz="quarter" idx="19"/>
          </p:nvPr>
        </p:nvSpPr>
        <p:spPr>
          <a:xfrm>
            <a:off x="288901" y="4828510"/>
            <a:ext cx="5902923" cy="136525"/>
          </a:xfrm>
        </p:spPr>
        <p:txBody>
          <a:bodyPr lIns="0" rIns="0" bIns="0" anchor="ctr"/>
          <a:lstStyle/>
          <a:p>
            <a:r>
              <a:rPr lang="en-US"/>
              <a:t>FOR INSTITUTIONAL INVESTOR USE ONLY — NOT FOR USE WITH THE PUBLIC </a:t>
            </a:r>
          </a:p>
        </p:txBody>
      </p:sp>
      <p:pic>
        <p:nvPicPr>
          <p:cNvPr id="4" name="ivz_logo">
            <a:extLst>
              <a:ext uri="{FF2B5EF4-FFF2-40B4-BE49-F238E27FC236}">
                <a16:creationId xmlns:a16="http://schemas.microsoft.com/office/drawing/2014/main" id="{0DC01E7C-E243-4095-AA30-8AEA4DC2ABC7}"/>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39818801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2"/>
      </p:bgRef>
    </p:bg>
    <p:spTree>
      <p:nvGrpSpPr>
        <p:cNvPr id="1" name=""/>
        <p:cNvGrpSpPr/>
        <p:nvPr/>
      </p:nvGrpSpPr>
      <p:grpSpPr>
        <a:xfrm>
          <a:off x="0" y="0"/>
          <a:ext cx="0" cy="0"/>
          <a:chOff x="0" y="0"/>
          <a:chExt cx="0" cy="0"/>
        </a:xfrm>
      </p:grpSpPr>
      <p:sp>
        <p:nvSpPr>
          <p:cNvPr id="4" name="solid_bg">
            <a:extLst>
              <a:ext uri="{FF2B5EF4-FFF2-40B4-BE49-F238E27FC236}">
                <a16:creationId xmlns:a16="http://schemas.microsoft.com/office/drawing/2014/main" id="{4275A85C-58AF-4F79-8291-5C1A826C1988}"/>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035D60-14DC-42E6-A40C-399D0C48D1AC}"/>
              </a:ext>
            </a:extLst>
          </p:cNvPr>
          <p:cNvSpPr>
            <a:spLocks noGrp="1"/>
          </p:cNvSpPr>
          <p:nvPr>
            <p:ph type="title" hasCustomPrompt="1"/>
          </p:nvPr>
        </p:nvSpPr>
        <p:spPr>
          <a:xfrm>
            <a:off x="288900" y="146988"/>
            <a:ext cx="8568929" cy="2424762"/>
          </a:xfrm>
        </p:spPr>
        <p:txBody>
          <a:bodyPr lIns="0" rIns="0" bIns="0"/>
          <a:lstStyle>
            <a:lvl1pPr>
              <a:defRPr sz="6675" b="0" spc="0">
                <a:solidFill>
                  <a:schemeClr val="tx1"/>
                </a:solidFill>
              </a:defRPr>
            </a:lvl1pPr>
          </a:lstStyle>
          <a:p>
            <a:r>
              <a:rPr lang="en-US" dirty="0"/>
              <a:t>Master title style</a:t>
            </a:r>
          </a:p>
        </p:txBody>
      </p:sp>
      <p:pic>
        <p:nvPicPr>
          <p:cNvPr id="6" name="ivz_logo">
            <a:extLst>
              <a:ext uri="{FF2B5EF4-FFF2-40B4-BE49-F238E27FC236}">
                <a16:creationId xmlns:a16="http://schemas.microsoft.com/office/drawing/2014/main" id="{E91A60A5-8CB9-46AB-95AB-A1AAE3FCAAFD}"/>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Tree>
    <p:extLst>
      <p:ext uri="{BB962C8B-B14F-4D97-AF65-F5344CB8AC3E}">
        <p14:creationId xmlns:p14="http://schemas.microsoft.com/office/powerpoint/2010/main" val="125981504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quote - icon">
    <p:bg>
      <p:bgPr>
        <a:solidFill>
          <a:srgbClr val="5FF0FF">
            <a:alpha val="30000"/>
          </a:srgbClr>
        </a:solidFill>
        <a:effectLst/>
      </p:bgPr>
    </p:bg>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E727FC14-4533-4764-A267-4146885A5049}"/>
              </a:ext>
            </a:extLst>
          </p:cNvPr>
          <p:cNvGrpSpPr>
            <a:grpSpLocks noChangeAspect="1"/>
          </p:cNvGrpSpPr>
          <p:nvPr/>
        </p:nvGrpSpPr>
        <p:grpSpPr bwMode="auto">
          <a:xfrm>
            <a:off x="288131" y="288131"/>
            <a:ext cx="640080" cy="640080"/>
            <a:chOff x="1680" y="0"/>
            <a:chExt cx="4320" cy="4320"/>
          </a:xfrm>
        </p:grpSpPr>
        <p:sp>
          <p:nvSpPr>
            <p:cNvPr id="12" name="Oval 5">
              <a:extLst>
                <a:ext uri="{FF2B5EF4-FFF2-40B4-BE49-F238E27FC236}">
                  <a16:creationId xmlns:a16="http://schemas.microsoft.com/office/drawing/2014/main" id="{AC6B816B-CEAB-43FF-B144-7F260D084628}"/>
                </a:ext>
              </a:extLst>
            </p:cNvPr>
            <p:cNvSpPr>
              <a:spLocks noChangeArrowheads="1"/>
            </p:cNvSpPr>
            <p:nvPr userDrawn="1"/>
          </p:nvSpPr>
          <p:spPr bwMode="auto">
            <a:xfrm>
              <a:off x="1680" y="0"/>
              <a:ext cx="4320" cy="4320"/>
            </a:xfrm>
            <a:prstGeom prst="ellipse">
              <a:avLst/>
            </a:prstGeom>
            <a:solidFill>
              <a:srgbClr val="FF4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sp>
          <p:nvSpPr>
            <p:cNvPr id="13" name="Freeform 6">
              <a:extLst>
                <a:ext uri="{FF2B5EF4-FFF2-40B4-BE49-F238E27FC236}">
                  <a16:creationId xmlns:a16="http://schemas.microsoft.com/office/drawing/2014/main" id="{E5A92843-7936-44DA-B506-AB7A18149BC7}"/>
                </a:ext>
              </a:extLst>
            </p:cNvPr>
            <p:cNvSpPr>
              <a:spLocks noEditPoints="1"/>
            </p:cNvSpPr>
            <p:nvPr userDrawn="1"/>
          </p:nvSpPr>
          <p:spPr bwMode="auto">
            <a:xfrm>
              <a:off x="2965" y="1577"/>
              <a:ext cx="1633" cy="1217"/>
            </a:xfrm>
            <a:custGeom>
              <a:avLst/>
              <a:gdLst>
                <a:gd name="T0" fmla="*/ 0 w 738"/>
                <a:gd name="T1" fmla="*/ 367 h 550"/>
                <a:gd name="T2" fmla="*/ 324 w 738"/>
                <a:gd name="T3" fmla="*/ 0 h 550"/>
                <a:gd name="T4" fmla="*/ 335 w 738"/>
                <a:gd name="T5" fmla="*/ 31 h 550"/>
                <a:gd name="T6" fmla="*/ 142 w 738"/>
                <a:gd name="T7" fmla="*/ 283 h 550"/>
                <a:gd name="T8" fmla="*/ 312 w 738"/>
                <a:gd name="T9" fmla="*/ 420 h 550"/>
                <a:gd name="T10" fmla="*/ 169 w 738"/>
                <a:gd name="T11" fmla="*/ 550 h 550"/>
                <a:gd name="T12" fmla="*/ 0 w 738"/>
                <a:gd name="T13" fmla="*/ 367 h 550"/>
                <a:gd name="T14" fmla="*/ 402 w 738"/>
                <a:gd name="T15" fmla="*/ 367 h 550"/>
                <a:gd name="T16" fmla="*/ 726 w 738"/>
                <a:gd name="T17" fmla="*/ 0 h 550"/>
                <a:gd name="T18" fmla="*/ 738 w 738"/>
                <a:gd name="T19" fmla="*/ 31 h 550"/>
                <a:gd name="T20" fmla="*/ 544 w 738"/>
                <a:gd name="T21" fmla="*/ 283 h 550"/>
                <a:gd name="T22" fmla="*/ 712 w 738"/>
                <a:gd name="T23" fmla="*/ 420 h 550"/>
                <a:gd name="T24" fmla="*/ 572 w 738"/>
                <a:gd name="T25" fmla="*/ 550 h 550"/>
                <a:gd name="T26" fmla="*/ 402 w 738"/>
                <a:gd name="T27" fmla="*/ 36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550">
                  <a:moveTo>
                    <a:pt x="0" y="367"/>
                  </a:moveTo>
                  <a:cubicBezTo>
                    <a:pt x="0" y="213"/>
                    <a:pt x="125" y="68"/>
                    <a:pt x="324" y="0"/>
                  </a:cubicBezTo>
                  <a:cubicBezTo>
                    <a:pt x="335" y="31"/>
                    <a:pt x="335" y="31"/>
                    <a:pt x="335" y="31"/>
                  </a:cubicBezTo>
                  <a:cubicBezTo>
                    <a:pt x="203" y="90"/>
                    <a:pt x="144" y="185"/>
                    <a:pt x="142" y="283"/>
                  </a:cubicBezTo>
                  <a:cubicBezTo>
                    <a:pt x="255" y="298"/>
                    <a:pt x="312" y="345"/>
                    <a:pt x="312" y="420"/>
                  </a:cubicBezTo>
                  <a:cubicBezTo>
                    <a:pt x="312" y="496"/>
                    <a:pt x="250" y="550"/>
                    <a:pt x="169" y="550"/>
                  </a:cubicBezTo>
                  <a:cubicBezTo>
                    <a:pt x="68" y="550"/>
                    <a:pt x="0" y="468"/>
                    <a:pt x="0" y="367"/>
                  </a:cubicBezTo>
                  <a:close/>
                  <a:moveTo>
                    <a:pt x="402" y="367"/>
                  </a:moveTo>
                  <a:cubicBezTo>
                    <a:pt x="402" y="213"/>
                    <a:pt x="527" y="68"/>
                    <a:pt x="726" y="0"/>
                  </a:cubicBezTo>
                  <a:cubicBezTo>
                    <a:pt x="738" y="31"/>
                    <a:pt x="738" y="31"/>
                    <a:pt x="738" y="31"/>
                  </a:cubicBezTo>
                  <a:cubicBezTo>
                    <a:pt x="605" y="90"/>
                    <a:pt x="546" y="185"/>
                    <a:pt x="544" y="283"/>
                  </a:cubicBezTo>
                  <a:cubicBezTo>
                    <a:pt x="656" y="298"/>
                    <a:pt x="712" y="345"/>
                    <a:pt x="712" y="420"/>
                  </a:cubicBezTo>
                  <a:cubicBezTo>
                    <a:pt x="712" y="496"/>
                    <a:pt x="652" y="550"/>
                    <a:pt x="572" y="550"/>
                  </a:cubicBezTo>
                  <a:cubicBezTo>
                    <a:pt x="468" y="550"/>
                    <a:pt x="402" y="468"/>
                    <a:pt x="402" y="3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5" y="4828510"/>
            <a:ext cx="5902923" cy="136525"/>
          </a:xfrm>
        </p:spPr>
        <p:txBody>
          <a:bodyPr lIns="0" rIns="0" bIns="0" anchor="ctr"/>
          <a:lstStyle>
            <a:lvl1pPr>
              <a:defRPr>
                <a:solidFill>
                  <a:schemeClr val="tx2"/>
                </a:solidFill>
              </a:defRPr>
            </a:lvl1pPr>
          </a:lstStyle>
          <a:p>
            <a:r>
              <a:rPr lang="en-US"/>
              <a:t>FOR INSTITUTIONAL INVESTOR USE ONLY — NOT FOR USE WITH THE PUBLIC </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28510"/>
            <a:ext cx="355607" cy="136525"/>
          </a:xfrm>
        </p:spPr>
        <p:txBody>
          <a:bodyPr lIns="0" rIns="0" bIns="0" anchor="ctr"/>
          <a:lstStyle>
            <a:lvl1pPr>
              <a:defRPr>
                <a:solidFill>
                  <a:schemeClr val="tx2"/>
                </a:solidFill>
              </a:defRPr>
            </a:lvl1pPr>
          </a:lstStyle>
          <a:p>
            <a:fld id="{4F86817B-C50D-4837-923E-5760F47C5C35}"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238499" y="243000"/>
            <a:ext cx="5617369" cy="4282678"/>
          </a:xfrm>
        </p:spPr>
        <p:txBody>
          <a:bodyPr lIns="0" rIns="0" bIns="0"/>
          <a:lstStyle>
            <a:lvl1pPr eaLnBrk="1">
              <a:lnSpc>
                <a:spcPct val="100000"/>
              </a:lnSpc>
              <a:spcBef>
                <a:spcPts val="0"/>
              </a:spcBef>
              <a:defRPr sz="2100" b="0" spc="0">
                <a:solidFill>
                  <a:schemeClr val="tx2"/>
                </a:solidFill>
                <a:latin typeface="+mj-lt"/>
              </a:defRPr>
            </a:lvl1pPr>
            <a:lvl2pPr marL="0" indent="0">
              <a:lnSpc>
                <a:spcPct val="100000"/>
              </a:lnSpc>
              <a:spcBef>
                <a:spcPts val="1013"/>
              </a:spcBef>
              <a:buNone/>
              <a:defRPr sz="1400" b="0" spc="0">
                <a:solidFill>
                  <a:schemeClr val="tx2"/>
                </a:solidFill>
              </a:defRPr>
            </a:lvl2pPr>
            <a:lvl3pPr marL="152698" indent="-152698">
              <a:lnSpc>
                <a:spcPct val="100000"/>
              </a:lnSpc>
              <a:spcBef>
                <a:spcPts val="1013"/>
              </a:spcBef>
              <a:defRPr sz="1400" b="0" spc="0">
                <a:solidFill>
                  <a:schemeClr val="tx2"/>
                </a:solidFill>
              </a:defRPr>
            </a:lvl3pPr>
            <a:lvl4pPr marL="304503" indent="-151805">
              <a:spcBef>
                <a:spcPts val="675"/>
              </a:spcBef>
              <a:defRPr sz="1013" b="0">
                <a:solidFill>
                  <a:schemeClr val="tx1"/>
                </a:solidFill>
              </a:defRPr>
            </a:lvl4pPr>
            <a:lvl5pPr>
              <a:spcBef>
                <a:spcPts val="675"/>
              </a:spcBef>
              <a:defRPr sz="1013" b="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Presenter Name">
            <a:extLst>
              <a:ext uri="{FF2B5EF4-FFF2-40B4-BE49-F238E27FC236}">
                <a16:creationId xmlns:a16="http://schemas.microsoft.com/office/drawing/2014/main" id="{04FA2E17-4E7E-4AE0-B5A5-5C891F3A740F}"/>
              </a:ext>
            </a:extLst>
          </p:cNvPr>
          <p:cNvSpPr>
            <a:spLocks noGrp="1"/>
          </p:cNvSpPr>
          <p:nvPr>
            <p:ph type="body" sz="quarter" idx="18" hasCustomPrompt="1"/>
          </p:nvPr>
        </p:nvSpPr>
        <p:spPr>
          <a:xfrm>
            <a:off x="288131" y="1062112"/>
            <a:ext cx="1474984" cy="648812"/>
          </a:xfrm>
        </p:spPr>
        <p:txBody>
          <a:bodyPr wrap="square" lIns="0" rIns="0" bIns="0" anchor="t" anchorCtr="0">
            <a:noAutofit/>
          </a:bodyPr>
          <a:lstStyle>
            <a:lvl1pPr eaLnBrk="0">
              <a:spcBef>
                <a:spcPts val="0"/>
              </a:spcBef>
              <a:defRPr sz="1000" b="0" spc="0" baseline="0">
                <a:solidFill>
                  <a:schemeClr val="tx2"/>
                </a:solidFill>
                <a:latin typeface="Graphik Semibold" panose="020B0703030202060203" pitchFamily="34" charset="0"/>
              </a:defRPr>
            </a:lvl1pPr>
            <a:lvl2pPr marL="0" indent="0">
              <a:spcBef>
                <a:spcPts val="0"/>
              </a:spcBef>
              <a:buNone/>
              <a:defRPr sz="1000" b="0" spc="0" baseline="0">
                <a:solidFill>
                  <a:schemeClr val="tx2"/>
                </a:solidFill>
              </a:defRPr>
            </a:lvl2pPr>
            <a:lvl3pPr marL="0" indent="0">
              <a:spcBef>
                <a:spcPts val="0"/>
              </a:spcBef>
              <a:buNone/>
              <a:defRPr sz="591">
                <a:solidFill>
                  <a:schemeClr val="tx1"/>
                </a:solidFill>
              </a:defRPr>
            </a:lvl3pPr>
          </a:lstStyle>
          <a:p>
            <a:r>
              <a:rPr lang="en-US" dirty="0"/>
              <a:t>Name Surname  </a:t>
            </a:r>
          </a:p>
          <a:p>
            <a:pPr lvl="1"/>
            <a:r>
              <a:rPr lang="en-GB" dirty="0"/>
              <a:t>Job title goes here </a:t>
            </a:r>
          </a:p>
        </p:txBody>
      </p:sp>
    </p:spTree>
    <p:extLst>
      <p:ext uri="{BB962C8B-B14F-4D97-AF65-F5344CB8AC3E}">
        <p14:creationId xmlns:p14="http://schemas.microsoft.com/office/powerpoint/2010/main" val="6615387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rge quote">
    <p:bg>
      <p:bgRef idx="1001">
        <a:schemeClr val="bg2"/>
      </p:bgRef>
    </p:bg>
    <p:spTree>
      <p:nvGrpSpPr>
        <p:cNvPr id="1" name=""/>
        <p:cNvGrpSpPr/>
        <p:nvPr/>
      </p:nvGrpSpPr>
      <p:grpSpPr>
        <a:xfrm>
          <a:off x="0" y="0"/>
          <a:ext cx="0" cy="0"/>
          <a:chOff x="0" y="0"/>
          <a:chExt cx="0" cy="0"/>
        </a:xfrm>
      </p:grpSpPr>
      <p:sp>
        <p:nvSpPr>
          <p:cNvPr id="10" name="solid_bg">
            <a:extLst>
              <a:ext uri="{FF2B5EF4-FFF2-40B4-BE49-F238E27FC236}">
                <a16:creationId xmlns:a16="http://schemas.microsoft.com/office/drawing/2014/main" id="{BD2F90E5-5907-4D9D-9685-3847C841FDFD}"/>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5" y="4828510"/>
            <a:ext cx="5902923" cy="136525"/>
          </a:xfrm>
        </p:spPr>
        <p:txBody>
          <a:bodyPr lIns="0" rIns="0" bIns="0" anchor="ctr"/>
          <a:lstStyle/>
          <a:p>
            <a:r>
              <a:rPr lang="en-US"/>
              <a:t>FOR INSTITUTIONAL INVESTOR USE ONLY — NOT FOR USE WITH THE PUBLIC </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238499" y="243530"/>
            <a:ext cx="5617369" cy="4328470"/>
          </a:xfrm>
        </p:spPr>
        <p:txBody>
          <a:bodyPr lIns="0" rIns="0" bIns="0"/>
          <a:lstStyle>
            <a:lvl1pPr eaLnBrk="1">
              <a:lnSpc>
                <a:spcPct val="100000"/>
              </a:lnSpc>
              <a:spcBef>
                <a:spcPts val="0"/>
              </a:spcBef>
              <a:defRPr sz="2100" b="0" spc="0">
                <a:solidFill>
                  <a:schemeClr val="tx1"/>
                </a:solidFill>
                <a:latin typeface="+mj-lt"/>
              </a:defRPr>
            </a:lvl1pPr>
            <a:lvl2pPr marL="0" indent="0">
              <a:lnSpc>
                <a:spcPct val="100000"/>
              </a:lnSpc>
              <a:spcBef>
                <a:spcPts val="1013"/>
              </a:spcBef>
              <a:buNone/>
              <a:defRPr sz="1400" b="0" spc="0">
                <a:solidFill>
                  <a:schemeClr val="tx1"/>
                </a:solidFill>
              </a:defRPr>
            </a:lvl2pPr>
            <a:lvl3pPr marL="152698" indent="-152698">
              <a:lnSpc>
                <a:spcPct val="100000"/>
              </a:lnSpc>
              <a:spcBef>
                <a:spcPts val="1013"/>
              </a:spcBef>
              <a:defRPr sz="1400" b="0" spc="0">
                <a:solidFill>
                  <a:schemeClr val="tx1"/>
                </a:solidFill>
              </a:defRPr>
            </a:lvl3pPr>
            <a:lvl4pPr marL="304503" indent="-151805">
              <a:spcBef>
                <a:spcPts val="675"/>
              </a:spcBef>
              <a:defRPr sz="1013" b="0">
                <a:solidFill>
                  <a:schemeClr val="tx1"/>
                </a:solidFill>
              </a:defRPr>
            </a:lvl4pPr>
            <a:lvl5pPr>
              <a:spcBef>
                <a:spcPts val="675"/>
              </a:spcBef>
              <a:defRPr sz="1013" b="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Picture Placeholder 12">
            <a:extLst>
              <a:ext uri="{FF2B5EF4-FFF2-40B4-BE49-F238E27FC236}">
                <a16:creationId xmlns:a16="http://schemas.microsoft.com/office/drawing/2014/main" id="{85E93DD0-C76D-4F4D-B9E9-68363D350B0A}"/>
              </a:ext>
            </a:extLst>
          </p:cNvPr>
          <p:cNvSpPr>
            <a:spLocks noGrp="1"/>
          </p:cNvSpPr>
          <p:nvPr>
            <p:ph type="pic" sz="quarter" idx="44"/>
          </p:nvPr>
        </p:nvSpPr>
        <p:spPr>
          <a:xfrm>
            <a:off x="288131" y="288131"/>
            <a:ext cx="640080" cy="640080"/>
          </a:xfrm>
          <a:prstGeom prst="ellipse">
            <a:avLst/>
          </a:prstGeom>
        </p:spPr>
        <p:txBody>
          <a:bodyPr lIns="0" rIns="0" bIns="0" anchor="ctr" anchorCtr="0"/>
          <a:lstStyle>
            <a:lvl1pPr algn="ctr" eaLnBrk="1">
              <a:defRPr sz="600" b="0" spc="0">
                <a:latin typeface="+mn-lt"/>
              </a:defRPr>
            </a:lvl1pPr>
          </a:lstStyle>
          <a:p>
            <a:r>
              <a:rPr lang="en-US"/>
              <a:t>Click icon to add picture</a:t>
            </a:r>
            <a:endParaRPr lang="en-GB" dirty="0"/>
          </a:p>
        </p:txBody>
      </p:sp>
      <p:sp>
        <p:nvSpPr>
          <p:cNvPr id="8" name="Presenter Name">
            <a:extLst>
              <a:ext uri="{FF2B5EF4-FFF2-40B4-BE49-F238E27FC236}">
                <a16:creationId xmlns:a16="http://schemas.microsoft.com/office/drawing/2014/main" id="{04FA2E17-4E7E-4AE0-B5A5-5C891F3A740F}"/>
              </a:ext>
            </a:extLst>
          </p:cNvPr>
          <p:cNvSpPr>
            <a:spLocks noGrp="1"/>
          </p:cNvSpPr>
          <p:nvPr>
            <p:ph type="body" sz="quarter" idx="18" hasCustomPrompt="1"/>
          </p:nvPr>
        </p:nvSpPr>
        <p:spPr>
          <a:xfrm>
            <a:off x="288130" y="1052513"/>
            <a:ext cx="1472407" cy="648812"/>
          </a:xfrm>
        </p:spPr>
        <p:txBody>
          <a:bodyPr wrap="square" lIns="0" rIns="0" bIns="0" anchor="t" anchorCtr="0">
            <a:noAutofit/>
          </a:bodyPr>
          <a:lstStyle>
            <a:lvl1pPr eaLnBrk="0">
              <a:spcBef>
                <a:spcPts val="0"/>
              </a:spcBef>
              <a:defRPr sz="1000" b="0" spc="0" baseline="0">
                <a:solidFill>
                  <a:schemeClr val="tx1"/>
                </a:solidFill>
                <a:latin typeface="Graphik Semibold" panose="020B0703030202060203" pitchFamily="34" charset="0"/>
              </a:defRPr>
            </a:lvl1pPr>
            <a:lvl2pPr marL="0" indent="0">
              <a:spcBef>
                <a:spcPts val="0"/>
              </a:spcBef>
              <a:buNone/>
              <a:defRPr sz="1000" b="0" spc="0" baseline="0">
                <a:solidFill>
                  <a:schemeClr val="tx1"/>
                </a:solidFill>
              </a:defRPr>
            </a:lvl2pPr>
            <a:lvl3pPr marL="0" indent="0">
              <a:spcBef>
                <a:spcPts val="0"/>
              </a:spcBef>
              <a:buNone/>
              <a:defRPr sz="591">
                <a:solidFill>
                  <a:schemeClr val="tx1"/>
                </a:solidFill>
              </a:defRPr>
            </a:lvl3pPr>
          </a:lstStyle>
          <a:p>
            <a:r>
              <a:rPr lang="en-US" dirty="0"/>
              <a:t>Name Surname  </a:t>
            </a:r>
          </a:p>
          <a:p>
            <a:pPr lvl="1"/>
            <a:r>
              <a:rPr lang="en-GB" dirty="0"/>
              <a:t>Job title goes here </a:t>
            </a:r>
          </a:p>
        </p:txBody>
      </p:sp>
      <p:pic>
        <p:nvPicPr>
          <p:cNvPr id="6" name="ivz_logo">
            <a:extLst>
              <a:ext uri="{FF2B5EF4-FFF2-40B4-BE49-F238E27FC236}">
                <a16:creationId xmlns:a16="http://schemas.microsoft.com/office/drawing/2014/main" id="{845D432D-24D5-4814-B409-DEA9393CD7DA}"/>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Tree>
    <p:extLst>
      <p:ext uri="{BB962C8B-B14F-4D97-AF65-F5344CB8AC3E}">
        <p14:creationId xmlns:p14="http://schemas.microsoft.com/office/powerpoint/2010/main" val="22447530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3238500" y="0"/>
            <a:ext cx="5905500" cy="5143500"/>
          </a:xfrm>
        </p:spPr>
        <p:txBody>
          <a:bodyPr/>
          <a:lstStyle/>
          <a:p>
            <a:pPr marL="0" marR="0" lvl="0" indent="0" algn="l" defTabSz="171440" rtl="0" eaLnBrk="0" fontAlgn="auto" latinLnBrk="0" hangingPunct="1">
              <a:lnSpc>
                <a:spcPct val="100000"/>
              </a:lnSpc>
              <a:spcBef>
                <a:spcPts val="1200"/>
              </a:spcBef>
              <a:spcAft>
                <a:spcPts val="0"/>
              </a:spcAft>
              <a:buClrTx/>
              <a:buSzTx/>
              <a:buFont typeface="Verdana" pitchFamily="34" charset="0"/>
              <a:buNone/>
              <a:tabLst/>
              <a:defRPr/>
            </a:pPr>
            <a:r>
              <a:rPr lang="en-US"/>
              <a:t>Click icon to add picture</a:t>
            </a:r>
            <a:endParaRPr lang="en-US" dirty="0"/>
          </a:p>
        </p:txBody>
      </p:sp>
      <p:sp>
        <p:nvSpPr>
          <p:cNvPr id="4" name="Footer Placeholder 3"/>
          <p:cNvSpPr>
            <a:spLocks noGrp="1"/>
          </p:cNvSpPr>
          <p:nvPr>
            <p:ph type="ftr" sz="quarter" idx="19"/>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0"/>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11" name="Title 10">
            <a:extLst>
              <a:ext uri="{FF2B5EF4-FFF2-40B4-BE49-F238E27FC236}">
                <a16:creationId xmlns:a16="http://schemas.microsoft.com/office/drawing/2014/main" id="{0A739712-3A37-4796-AD90-4E44AB68E218}"/>
              </a:ext>
            </a:extLst>
          </p:cNvPr>
          <p:cNvSpPr>
            <a:spLocks noGrp="1"/>
          </p:cNvSpPr>
          <p:nvPr>
            <p:ph type="title"/>
          </p:nvPr>
        </p:nvSpPr>
        <p:spPr>
          <a:xfrm>
            <a:off x="288900" y="243000"/>
            <a:ext cx="2663850" cy="3689634"/>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1409370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Image 3x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0" y="1052513"/>
            <a:ext cx="9144000" cy="4090988"/>
          </a:xfrm>
          <a:noFill/>
        </p:spPr>
        <p:txBody>
          <a:bodyPr/>
          <a:lstStyle/>
          <a:p>
            <a:r>
              <a:rPr lang="en-US"/>
              <a:t>Click icon to add picture</a:t>
            </a:r>
            <a:endParaRPr lang="en-US" dirty="0"/>
          </a:p>
        </p:txBody>
      </p:sp>
      <p:sp>
        <p:nvSpPr>
          <p:cNvPr id="4" name="Footer Placeholder 3"/>
          <p:cNvSpPr>
            <a:spLocks noGrp="1"/>
          </p:cNvSpPr>
          <p:nvPr>
            <p:ph type="ftr" sz="quarter" idx="19"/>
          </p:nvPr>
        </p:nvSpPr>
        <p:spPr>
          <a:xfrm>
            <a:off x="1763115" y="4828510"/>
            <a:ext cx="5902923" cy="136525"/>
          </a:xfrm>
        </p:spPr>
        <p:txBody>
          <a:bodyPr lIns="0" rIns="0" bIns="0" anchor="ctr"/>
          <a:lstStyle>
            <a:lvl1pPr>
              <a:defRPr>
                <a:solidFill>
                  <a:schemeClr val="bg1"/>
                </a:solidFill>
              </a:defRPr>
            </a:lvl1pPr>
          </a:lstStyle>
          <a:p>
            <a:r>
              <a:rPr lang="en-US"/>
              <a:t>FOR INSTITUTIONAL INVESTOR USE ONLY — NOT FOR USE WITH THE PUBLIC </a:t>
            </a:r>
          </a:p>
        </p:txBody>
      </p:sp>
      <p:sp>
        <p:nvSpPr>
          <p:cNvPr id="5" name="Slide Number Placeholder 4"/>
          <p:cNvSpPr>
            <a:spLocks noGrp="1"/>
          </p:cNvSpPr>
          <p:nvPr>
            <p:ph type="sldNum" sz="quarter" idx="20"/>
          </p:nvPr>
        </p:nvSpPr>
        <p:spPr>
          <a:xfrm>
            <a:off x="8501452" y="4828510"/>
            <a:ext cx="355607" cy="136525"/>
          </a:xfrm>
        </p:spPr>
        <p:txBody>
          <a:bodyPr lIns="0" rIns="0" bIns="0" anchor="ctr"/>
          <a:lstStyle>
            <a:lvl1pPr>
              <a:defRPr>
                <a:solidFill>
                  <a:schemeClr val="bg1"/>
                </a:solidFill>
              </a:defRPr>
            </a:lvl1pP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01CFC74C-DBE2-4A90-853F-06AF87BCB181}"/>
              </a:ext>
            </a:extLst>
          </p:cNvPr>
          <p:cNvSpPr>
            <a:spLocks noGrp="1"/>
          </p:cNvSpPr>
          <p:nvPr>
            <p:ph type="title"/>
          </p:nvPr>
        </p:nvSpPr>
        <p:spPr>
          <a:xfrm>
            <a:off x="288900" y="243001"/>
            <a:ext cx="8568929" cy="380703"/>
          </a:xfrm>
        </p:spPr>
        <p:txBody>
          <a:bodyPr lIns="0" rIns="0" bIns="0"/>
          <a:lstStyle/>
          <a:p>
            <a:r>
              <a:rPr lang="en-US"/>
              <a:t>Click to edit Master title style</a:t>
            </a:r>
            <a:endParaRPr lang="en-US" dirty="0"/>
          </a:p>
        </p:txBody>
      </p:sp>
      <p:sp>
        <p:nvSpPr>
          <p:cNvPr id="15" name="Text Placeholder 12">
            <a:extLst>
              <a:ext uri="{FF2B5EF4-FFF2-40B4-BE49-F238E27FC236}">
                <a16:creationId xmlns:a16="http://schemas.microsoft.com/office/drawing/2014/main" id="{C92E29A5-4A67-4375-926E-C0F7CA20D5D4}"/>
              </a:ext>
            </a:extLst>
          </p:cNvPr>
          <p:cNvSpPr>
            <a:spLocks noGrp="1"/>
          </p:cNvSpPr>
          <p:nvPr>
            <p:ph type="body" sz="quarter" idx="27" hasCustomPrompt="1"/>
          </p:nvPr>
        </p:nvSpPr>
        <p:spPr>
          <a:xfrm>
            <a:off x="6190060" y="1905000"/>
            <a:ext cx="2666405" cy="2667000"/>
          </a:xfrm>
          <a:solidFill>
            <a:schemeClr val="bg1"/>
          </a:solidFill>
          <a:ln w="25400">
            <a:noFill/>
          </a:ln>
        </p:spPr>
        <p:txBody>
          <a:bodyPr lIns="189000" tIns="180000" rIns="0" bIns="0"/>
          <a:lstStyle>
            <a:lvl1pPr eaLnBrk="1">
              <a:spcAft>
                <a:spcPts val="675"/>
              </a:spcAft>
              <a:defRPr sz="3300" spc="0">
                <a:solidFill>
                  <a:schemeClr val="tx2"/>
                </a:solidFill>
                <a:latin typeface="+mn-lt"/>
              </a:defRPr>
            </a:lvl1pPr>
            <a:lvl2pPr>
              <a:defRPr sz="1200" spc="0">
                <a:solidFill>
                  <a:schemeClr val="tx2"/>
                </a:solidFill>
              </a:defRPr>
            </a:lvl2pPr>
            <a:lvl3pPr>
              <a:defRPr sz="1200" spc="0">
                <a:solidFill>
                  <a:schemeClr val="tx2"/>
                </a:solidFill>
              </a:defRPr>
            </a:lvl3pPr>
            <a:lvl4pPr>
              <a:defRPr sz="1200" spc="0">
                <a:solidFill>
                  <a:schemeClr val="tx2"/>
                </a:solidFill>
              </a:defRPr>
            </a:lvl4pPr>
            <a:lvl5pPr>
              <a:defRPr sz="1200" spc="0">
                <a:solidFill>
                  <a:schemeClr val="tx2"/>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a:extLst>
              <a:ext uri="{FF2B5EF4-FFF2-40B4-BE49-F238E27FC236}">
                <a16:creationId xmlns:a16="http://schemas.microsoft.com/office/drawing/2014/main" id="{E021EF6E-D5E1-4ECF-8E04-FAC0B30D54F5}"/>
              </a:ext>
            </a:extLst>
          </p:cNvPr>
          <p:cNvSpPr>
            <a:spLocks noGrp="1"/>
          </p:cNvSpPr>
          <p:nvPr>
            <p:ph type="pic" sz="quarter" idx="44"/>
          </p:nvPr>
        </p:nvSpPr>
        <p:spPr>
          <a:xfrm>
            <a:off x="8226883" y="2073134"/>
            <a:ext cx="445500" cy="445500"/>
          </a:xfrm>
          <a:prstGeom prst="ellipse">
            <a:avLst/>
          </a:prstGeom>
          <a:solidFill>
            <a:srgbClr val="FF4632"/>
          </a:solidFill>
        </p:spPr>
        <p:txBody>
          <a:bodyPr lIns="0" rIns="0" bIns="0" anchor="ctr" anchorCtr="0"/>
          <a:lstStyle>
            <a:lvl1pPr algn="ctr">
              <a:lnSpc>
                <a:spcPct val="100000"/>
              </a:lnSpc>
              <a:defRPr sz="525" b="0" spc="0">
                <a:latin typeface="+mn-lt"/>
              </a:defRPr>
            </a:lvl1pPr>
          </a:lstStyle>
          <a:p>
            <a:r>
              <a:rPr lang="en-US"/>
              <a:t>Click icon to add picture</a:t>
            </a:r>
            <a:endParaRPr lang="en-GB" dirty="0"/>
          </a:p>
        </p:txBody>
      </p:sp>
    </p:spTree>
    <p:extLst>
      <p:ext uri="{BB962C8B-B14F-4D97-AF65-F5344CB8AC3E}">
        <p14:creationId xmlns:p14="http://schemas.microsoft.com/office/powerpoint/2010/main" val="1748315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Blue 3x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9EA5B-A488-4CAB-AEBE-CD42E5F74EB2}"/>
              </a:ext>
            </a:extLst>
          </p:cNvPr>
          <p:cNvSpPr>
            <a:spLocks/>
          </p:cNvSpPr>
          <p:nvPr/>
        </p:nvSpPr>
        <p:spPr>
          <a:xfrm>
            <a:off x="0" y="1052513"/>
            <a:ext cx="9144000" cy="4090988"/>
          </a:xfrm>
          <a:prstGeom prst="rect">
            <a:avLst/>
          </a:prstGeom>
          <a:solidFill>
            <a:srgbClr val="5FF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rIns="68580" bIns="34290" rtlCol="0" anchor="ctr"/>
          <a:lstStyle/>
          <a:p>
            <a:pPr algn="ctr"/>
            <a:endParaRPr lang="en-US" sz="1013"/>
          </a:p>
        </p:txBody>
      </p:sp>
      <p:sp>
        <p:nvSpPr>
          <p:cNvPr id="4" name="Footer Placeholder 3"/>
          <p:cNvSpPr>
            <a:spLocks noGrp="1"/>
          </p:cNvSpPr>
          <p:nvPr>
            <p:ph type="ftr" sz="quarter" idx="19"/>
          </p:nvPr>
        </p:nvSpPr>
        <p:spPr>
          <a:xfrm>
            <a:off x="1763115" y="4828510"/>
            <a:ext cx="5902923" cy="136525"/>
          </a:xfrm>
        </p:spPr>
        <p:txBody>
          <a:bodyPr lIns="0" rIns="0" bIns="0" anchor="ctr"/>
          <a:lstStyle>
            <a:lvl1pPr>
              <a:defRPr>
                <a:solidFill>
                  <a:schemeClr val="tx2"/>
                </a:solidFill>
              </a:defRPr>
            </a:lvl1pPr>
          </a:lstStyle>
          <a:p>
            <a:r>
              <a:rPr lang="en-US"/>
              <a:t>FOR INSTITUTIONAL INVESTOR USE ONLY — NOT FOR USE WITH THE PUBLIC </a:t>
            </a:r>
          </a:p>
        </p:txBody>
      </p:sp>
      <p:sp>
        <p:nvSpPr>
          <p:cNvPr id="5" name="Slide Number Placeholder 4"/>
          <p:cNvSpPr>
            <a:spLocks noGrp="1"/>
          </p:cNvSpPr>
          <p:nvPr>
            <p:ph type="sldNum" sz="quarter" idx="20"/>
          </p:nvPr>
        </p:nvSpPr>
        <p:spPr>
          <a:xfrm>
            <a:off x="8501452" y="4828510"/>
            <a:ext cx="355607" cy="136525"/>
          </a:xfrm>
        </p:spPr>
        <p:txBody>
          <a:bodyPr lIns="0" rIns="0" bIns="0" anchor="ctr"/>
          <a:lstStyle>
            <a:lvl1pPr>
              <a:defRPr>
                <a:solidFill>
                  <a:schemeClr val="tx2"/>
                </a:solidFill>
              </a:defRPr>
            </a:lvl1pP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01CFC74C-DBE2-4A90-853F-06AF87BCB181}"/>
              </a:ext>
            </a:extLst>
          </p:cNvPr>
          <p:cNvSpPr>
            <a:spLocks noGrp="1"/>
          </p:cNvSpPr>
          <p:nvPr>
            <p:ph type="title"/>
          </p:nvPr>
        </p:nvSpPr>
        <p:spPr>
          <a:xfrm>
            <a:off x="288900" y="243001"/>
            <a:ext cx="8568929" cy="378000"/>
          </a:xfrm>
        </p:spPr>
        <p:txBody>
          <a:bodyPr lIns="0" rIns="0" bIns="0"/>
          <a:lstStyle>
            <a:lvl1pPr>
              <a:defRPr sz="2100" spc="0"/>
            </a:lvl1pPr>
          </a:lstStyle>
          <a:p>
            <a:r>
              <a:rPr lang="en-US"/>
              <a:t>Click to edit Master title style</a:t>
            </a:r>
            <a:endParaRPr lang="en-US" dirty="0"/>
          </a:p>
        </p:txBody>
      </p:sp>
      <p:pic>
        <p:nvPicPr>
          <p:cNvPr id="7" name="ivz_logo">
            <a:extLst>
              <a:ext uri="{FF2B5EF4-FFF2-40B4-BE49-F238E27FC236}">
                <a16:creationId xmlns:a16="http://schemas.microsoft.com/office/drawing/2014/main" id="{A9C980D7-B814-4CB8-AFC9-7F938FB3B6D6}"/>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896" y="4845250"/>
            <a:ext cx="640735" cy="112206"/>
          </a:xfrm>
          <a:prstGeom prst="rect">
            <a:avLst/>
          </a:prstGeom>
        </p:spPr>
      </p:pic>
    </p:spTree>
    <p:extLst>
      <p:ext uri="{BB962C8B-B14F-4D97-AF65-F5344CB8AC3E}">
        <p14:creationId xmlns:p14="http://schemas.microsoft.com/office/powerpoint/2010/main" val="143476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8" name="solid_bg">
            <a:extLst>
              <a:ext uri="{FF2B5EF4-FFF2-40B4-BE49-F238E27FC236}">
                <a16:creationId xmlns:a16="http://schemas.microsoft.com/office/drawing/2014/main" id="{819EC41C-03F7-45B8-ADE1-D4D8411D718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C34E09-2712-446E-A4CF-B7F335F5F0A2}"/>
              </a:ext>
            </a:extLst>
          </p:cNvPr>
          <p:cNvSpPr>
            <a:spLocks noGrp="1"/>
          </p:cNvSpPr>
          <p:nvPr>
            <p:ph type="title"/>
          </p:nvPr>
        </p:nvSpPr>
        <p:spPr>
          <a:xfrm>
            <a:off x="288900" y="991429"/>
            <a:ext cx="8568929" cy="869317"/>
          </a:xfrm>
        </p:spPr>
        <p:txBody>
          <a:bodyPr lIns="0" rIns="0" bIns="0" anchor="t" anchorCtr="0"/>
          <a:lstStyle>
            <a:lvl1pPr>
              <a:defRPr sz="4050" spc="0">
                <a:solidFill>
                  <a:schemeClr val="tx1"/>
                </a:solidFill>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841B36CC-8A2B-48E0-9670-C904B44EDB27}"/>
              </a:ext>
            </a:extLst>
          </p:cNvPr>
          <p:cNvSpPr>
            <a:spLocks noGrp="1"/>
          </p:cNvSpPr>
          <p:nvPr>
            <p:ph type="subTitle" idx="1"/>
          </p:nvPr>
        </p:nvSpPr>
        <p:spPr>
          <a:xfrm>
            <a:off x="288900" y="1557142"/>
            <a:ext cx="8568929" cy="1241821"/>
          </a:xfrm>
        </p:spPr>
        <p:txBody>
          <a:bodyPr lIns="0" rIns="0" bIns="0"/>
          <a:lstStyle>
            <a:lvl1pPr marL="0" indent="0" algn="l">
              <a:lnSpc>
                <a:spcPct val="90000"/>
              </a:lnSpc>
              <a:spcBef>
                <a:spcPts val="0"/>
              </a:spcBef>
              <a:buNone/>
              <a:defRPr sz="4050" spc="0"/>
            </a:lvl1pPr>
            <a:lvl2pPr marL="0" indent="0" algn="l">
              <a:spcBef>
                <a:spcPts val="1519"/>
              </a:spcBef>
              <a:buNone/>
              <a:defRPr sz="1200" spc="0"/>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dirty="0"/>
          </a:p>
        </p:txBody>
      </p:sp>
      <p:sp>
        <p:nvSpPr>
          <p:cNvPr id="21" name="Footer Placeholder 8">
            <a:extLst>
              <a:ext uri="{FF2B5EF4-FFF2-40B4-BE49-F238E27FC236}">
                <a16:creationId xmlns:a16="http://schemas.microsoft.com/office/drawing/2014/main" id="{8CE53D0D-2D99-4826-AF31-581FF91FCDA1}"/>
              </a:ext>
            </a:extLst>
          </p:cNvPr>
          <p:cNvSpPr>
            <a:spLocks noGrp="1"/>
          </p:cNvSpPr>
          <p:nvPr>
            <p:ph type="ftr" sz="quarter" idx="19"/>
          </p:nvPr>
        </p:nvSpPr>
        <p:spPr>
          <a:xfrm>
            <a:off x="288900" y="4833894"/>
            <a:ext cx="5904706" cy="136525"/>
          </a:xfrm>
        </p:spPr>
        <p:txBody>
          <a:bodyPr lIns="0" rIns="0" bIns="0" anchor="ctr"/>
          <a:lstStyle>
            <a:lvl1pPr>
              <a:defRPr sz="800"/>
            </a:lvl1pPr>
          </a:lstStyle>
          <a:p>
            <a:r>
              <a:rPr lang="en-US"/>
              <a:t>Optional footer</a:t>
            </a:r>
          </a:p>
        </p:txBody>
      </p:sp>
      <p:sp>
        <p:nvSpPr>
          <p:cNvPr id="16" name="Presenter Name">
            <a:extLst>
              <a:ext uri="{FF2B5EF4-FFF2-40B4-BE49-F238E27FC236}">
                <a16:creationId xmlns:a16="http://schemas.microsoft.com/office/drawing/2014/main" id="{90F75DFF-A23F-48B5-8A9E-5032051B75BD}"/>
              </a:ext>
            </a:extLst>
          </p:cNvPr>
          <p:cNvSpPr>
            <a:spLocks noGrp="1"/>
          </p:cNvSpPr>
          <p:nvPr>
            <p:ph type="body" sz="quarter" idx="18" hasCustomPrompt="1"/>
          </p:nvPr>
        </p:nvSpPr>
        <p:spPr>
          <a:xfrm>
            <a:off x="288900" y="3362576"/>
            <a:ext cx="2667398" cy="1238890"/>
          </a:xfrm>
        </p:spPr>
        <p:txBody>
          <a:bodyPr wrap="square" lIns="0" rIns="0" bIns="0" anchor="b" anchorCtr="0">
            <a:noAutofit/>
          </a:bodyPr>
          <a:lstStyle>
            <a:lvl1pPr>
              <a:spcBef>
                <a:spcPts val="675"/>
              </a:spcBef>
              <a:defRPr sz="1200" b="1" spc="0">
                <a:latin typeface="+mj-lt"/>
              </a:defRPr>
            </a:lvl1pPr>
            <a:lvl2pPr marL="0" indent="0">
              <a:spcBef>
                <a:spcPts val="0"/>
              </a:spcBef>
              <a:buNone/>
              <a:defRPr sz="1200" spc="0"/>
            </a:lvl2pPr>
          </a:lstStyle>
          <a:p>
            <a:r>
              <a:rPr lang="en-US" dirty="0"/>
              <a:t>Presenter name </a:t>
            </a:r>
          </a:p>
          <a:p>
            <a:pPr lvl="1"/>
            <a:r>
              <a:rPr lang="en-US" dirty="0"/>
              <a:t>Presenter title</a:t>
            </a:r>
          </a:p>
        </p:txBody>
      </p:sp>
      <p:sp>
        <p:nvSpPr>
          <p:cNvPr id="22" name="Text Placeholder 6">
            <a:extLst>
              <a:ext uri="{FF2B5EF4-FFF2-40B4-BE49-F238E27FC236}">
                <a16:creationId xmlns:a16="http://schemas.microsoft.com/office/drawing/2014/main" id="{FC40D103-0BF3-4175-BF63-17D54EFA19A8}"/>
              </a:ext>
            </a:extLst>
          </p:cNvPr>
          <p:cNvSpPr>
            <a:spLocks noGrp="1"/>
          </p:cNvSpPr>
          <p:nvPr>
            <p:ph type="body" sz="quarter" idx="21" hasCustomPrompt="1"/>
          </p:nvPr>
        </p:nvSpPr>
        <p:spPr>
          <a:xfrm>
            <a:off x="4710883" y="3359645"/>
            <a:ext cx="4146946" cy="1241822"/>
          </a:xfrm>
        </p:spPr>
        <p:txBody>
          <a:bodyPr lIns="0" rIns="0" bIns="0" anchor="b" anchorCtr="0"/>
          <a:lstStyle>
            <a:lvl1pPr>
              <a:spcBef>
                <a:spcPts val="0"/>
              </a:spcBef>
              <a:defRPr sz="900" spc="0"/>
            </a:lvl1pPr>
            <a:lvl2pPr>
              <a:spcBef>
                <a:spcPts val="0"/>
              </a:spcBef>
              <a:defRPr sz="900" spc="0"/>
            </a:lvl2pPr>
            <a:lvl3pPr>
              <a:spcBef>
                <a:spcPts val="0"/>
              </a:spcBef>
              <a:defRPr sz="800" spc="0"/>
            </a:lvl3pPr>
            <a:lvl4pPr>
              <a:spcBef>
                <a:spcPts val="0"/>
              </a:spcBef>
              <a:defRPr sz="800" spc="0"/>
            </a:lvl4pPr>
            <a:lvl5pPr>
              <a:spcBef>
                <a:spcPts val="0"/>
              </a:spcBef>
              <a:defRPr sz="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ivz_logo">
            <a:extLst>
              <a:ext uri="{FF2B5EF4-FFF2-40B4-BE49-F238E27FC236}">
                <a16:creationId xmlns:a16="http://schemas.microsoft.com/office/drawing/2014/main" id="{0C64BD57-3F29-4CF5-A89E-8814C2379BD6}"/>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24424367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rge quote">
    <p:bg>
      <p:bgPr>
        <a:solidFill>
          <a:srgbClr val="5FF0FF">
            <a:alpha val="30000"/>
          </a:srgb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sz="800">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sz="800">
                <a:solidFill>
                  <a:schemeClr val="tx2"/>
                </a:solidFill>
              </a:defRPr>
            </a:lvl1pPr>
          </a:lstStyle>
          <a:p>
            <a:fld id="{526B5688-D42A-45FB-B3CA-010D9157EB38}"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288900" y="238683"/>
            <a:ext cx="5616179" cy="4282678"/>
          </a:xfrm>
        </p:spPr>
        <p:txBody>
          <a:bodyPr lIns="0" rIns="0" bIns="0"/>
          <a:lstStyle>
            <a:lvl1pPr>
              <a:spcBef>
                <a:spcPts val="0"/>
              </a:spcBef>
              <a:defRPr sz="1800" b="1" spc="0">
                <a:solidFill>
                  <a:schemeClr val="tx2"/>
                </a:solidFill>
              </a:defRPr>
            </a:lvl1pPr>
            <a:lvl2pPr marL="0" indent="0">
              <a:spcBef>
                <a:spcPts val="0"/>
              </a:spcBef>
              <a:buNone/>
              <a:defRPr sz="1800" b="0" spc="0">
                <a:solidFill>
                  <a:schemeClr val="tx2"/>
                </a:solidFill>
              </a:defRPr>
            </a:lvl2pPr>
            <a:lvl3pPr marL="228600" indent="-228600">
              <a:spcBef>
                <a:spcPts val="0"/>
              </a:spcBef>
              <a:defRPr sz="1800" b="0" spc="0">
                <a:solidFill>
                  <a:schemeClr val="tx2"/>
                </a:solidFill>
              </a:defRPr>
            </a:lvl3pPr>
            <a:lvl4pPr marL="514350" indent="-285750">
              <a:spcBef>
                <a:spcPts val="0"/>
              </a:spcBef>
              <a:tabLst/>
              <a:defRPr sz="1800" b="0" spc="0">
                <a:solidFill>
                  <a:schemeClr val="tx2"/>
                </a:solidFill>
              </a:defRPr>
            </a:lvl4pPr>
            <a:lvl5pPr marL="801688" indent="-285750">
              <a:spcBef>
                <a:spcPts val="0"/>
              </a:spcBef>
              <a:tabLst/>
              <a:defRPr sz="1800" b="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1235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speakers/contents">
    <p:spTree>
      <p:nvGrpSpPr>
        <p:cNvPr id="1" name=""/>
        <p:cNvGrpSpPr/>
        <p:nvPr/>
      </p:nvGrpSpPr>
      <p:grpSpPr>
        <a:xfrm>
          <a:off x="0" y="0"/>
          <a:ext cx="0" cy="0"/>
          <a:chOff x="0" y="0"/>
          <a:chExt cx="0" cy="0"/>
        </a:xfrm>
      </p:grpSpPr>
      <p:sp>
        <p:nvSpPr>
          <p:cNvPr id="12" name="Footnote Placeholde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endParaRPr lang="en-GB" dirty="0"/>
          </a:p>
        </p:txBody>
      </p:sp>
      <p:sp>
        <p:nvSpPr>
          <p:cNvPr id="20" name="Content Placeholder 1"/>
          <p:cNvSpPr>
            <a:spLocks noGrp="1"/>
          </p:cNvSpPr>
          <p:nvPr>
            <p:ph idx="13"/>
          </p:nvPr>
        </p:nvSpPr>
        <p:spPr>
          <a:xfrm>
            <a:off x="288131" y="1052512"/>
            <a:ext cx="8568929" cy="2879725"/>
          </a:xfrm>
        </p:spPr>
        <p:txBody>
          <a:bodyPr lIns="0" rIns="0" bIns="0">
            <a:normAutofit/>
          </a:bodyPr>
          <a:lstStyle>
            <a:lvl1pPr>
              <a:defRPr sz="900" spc="0"/>
            </a:lvl1pPr>
          </a:lstStyle>
          <a:p>
            <a:pPr lvl="0"/>
            <a:r>
              <a:rPr lang="en-US"/>
              <a:t>Click to edit Master text styles</a:t>
            </a:r>
          </a:p>
        </p:txBody>
      </p:sp>
      <p:sp>
        <p:nvSpPr>
          <p:cNvPr id="5" name="Footer Placeholder 4"/>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6" name="Slide Number Placeholder 5"/>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 name="Title 2">
            <a:extLst>
              <a:ext uri="{FF2B5EF4-FFF2-40B4-BE49-F238E27FC236}">
                <a16:creationId xmlns:a16="http://schemas.microsoft.com/office/drawing/2014/main" id="{631D5B8C-33AF-4B0B-BD36-14759E1A6347}"/>
              </a:ext>
            </a:extLst>
          </p:cNvPr>
          <p:cNvSpPr>
            <a:spLocks noGrp="1"/>
          </p:cNvSpPr>
          <p:nvPr>
            <p:ph type="title"/>
          </p:nvPr>
        </p:nvSpPr>
        <p:spPr>
          <a:xfrm>
            <a:off x="288900" y="261729"/>
            <a:ext cx="8568929" cy="571499"/>
          </a:xfrm>
        </p:spPr>
        <p:txBody>
          <a:bodyPr/>
          <a:lstStyle/>
          <a:p>
            <a:r>
              <a:rPr lang="en-US"/>
              <a:t>Click to edit Master title style</a:t>
            </a:r>
            <a:endParaRPr lang="en-US" dirty="0"/>
          </a:p>
        </p:txBody>
      </p:sp>
    </p:spTree>
    <p:extLst>
      <p:ext uri="{BB962C8B-B14F-4D97-AF65-F5344CB8AC3E}">
        <p14:creationId xmlns:p14="http://schemas.microsoft.com/office/powerpoint/2010/main" val="3233631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p:bg>
      <p:bgPr>
        <a:solidFill>
          <a:srgbClr val="5FF0FF">
            <a:alpha val="30000"/>
          </a:srgbClr>
        </a:solidFill>
        <a:effectLst/>
      </p:bgPr>
    </p:bg>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2571751"/>
            <a:ext cx="3335337" cy="2000250"/>
          </a:xfrm>
        </p:spPr>
        <p:txBody>
          <a:bodyPr lIns="0" rIns="0" bIns="0"/>
          <a:lstStyle>
            <a:lvl1pPr>
              <a:defRPr sz="1200" spc="0">
                <a:solidFill>
                  <a:schemeClr val="tx2"/>
                </a:solidFill>
              </a:defRPr>
            </a:lvl1pPr>
            <a:lvl2pPr>
              <a:defRPr sz="1200" spc="0">
                <a:solidFill>
                  <a:schemeClr val="tx2"/>
                </a:solidFill>
              </a:defRPr>
            </a:lvl2pPr>
            <a:lvl3pPr>
              <a:defRPr sz="1200" spc="0">
                <a:solidFill>
                  <a:schemeClr val="tx2"/>
                </a:solidFill>
              </a:defRPr>
            </a:lvl3pPr>
            <a:lvl4pPr>
              <a:defRPr sz="1000" spc="0">
                <a:solidFill>
                  <a:schemeClr val="tx2"/>
                </a:solidFill>
              </a:defRPr>
            </a:lvl4pPr>
            <a:lvl5pPr>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sz="800">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sz="800">
                <a:solidFill>
                  <a:schemeClr val="tx2"/>
                </a:solidFill>
              </a:defRPr>
            </a:lvl1pPr>
          </a:lstStyle>
          <a:p>
            <a:fld id="{526B5688-D42A-45FB-B3CA-010D9157EB38}" type="slidenum">
              <a:rPr lang="en-US" smtClean="0"/>
              <a:t>‹#›</a:t>
            </a:fld>
            <a:endParaRPr lang="en-US"/>
          </a:p>
        </p:txBody>
      </p:sp>
      <p:sp>
        <p:nvSpPr>
          <p:cNvPr id="7" name="Title 4">
            <a:extLst>
              <a:ext uri="{FF2B5EF4-FFF2-40B4-BE49-F238E27FC236}">
                <a16:creationId xmlns:a16="http://schemas.microsoft.com/office/drawing/2014/main" id="{D0A6AB36-1DA3-400D-A82C-092400FA9545}"/>
              </a:ext>
            </a:extLst>
          </p:cNvPr>
          <p:cNvSpPr>
            <a:spLocks noGrp="1"/>
          </p:cNvSpPr>
          <p:nvPr>
            <p:ph type="title"/>
          </p:nvPr>
        </p:nvSpPr>
        <p:spPr>
          <a:xfrm>
            <a:off x="288900" y="289322"/>
            <a:ext cx="8572673" cy="1084463"/>
          </a:xfrm>
        </p:spPr>
        <p:txBody>
          <a:bodyPr lIns="0" rIns="0" bIns="0" anchor="b" anchorCtr="0"/>
          <a:lstStyle>
            <a:lvl1pPr>
              <a:defRPr sz="2700" spc="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2B12546D-6930-49D1-B531-9C8225D1F0E4}"/>
              </a:ext>
            </a:extLst>
          </p:cNvPr>
          <p:cNvSpPr>
            <a:spLocks noGrp="1"/>
          </p:cNvSpPr>
          <p:nvPr>
            <p:ph type="subTitle" idx="10"/>
          </p:nvPr>
        </p:nvSpPr>
        <p:spPr>
          <a:xfrm>
            <a:off x="288900" y="1388668"/>
            <a:ext cx="8568929" cy="1183081"/>
          </a:xfrm>
        </p:spPr>
        <p:txBody>
          <a:bodyPr lIns="0" rIns="0" bIns="0"/>
          <a:lstStyle>
            <a:lvl1pPr marL="0" indent="0" algn="l">
              <a:lnSpc>
                <a:spcPct val="90000"/>
              </a:lnSpc>
              <a:spcBef>
                <a:spcPts val="0"/>
              </a:spcBef>
              <a:buNone/>
              <a:defRPr sz="2700" spc="0">
                <a:solidFill>
                  <a:schemeClr val="tx2"/>
                </a:solidFill>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94173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note Placeholder">
            <a:extLst>
              <a:ext uri="{FF2B5EF4-FFF2-40B4-BE49-F238E27FC236}">
                <a16:creationId xmlns:a16="http://schemas.microsoft.com/office/drawing/2014/main" id="{7FB8256A-244B-47BF-829F-0B0B2E37C3CB}"/>
              </a:ext>
            </a:extLst>
          </p:cNvPr>
          <p:cNvSpPr>
            <a:spLocks noGrp="1"/>
          </p:cNvSpPr>
          <p:nvPr>
            <p:ph type="body" sz="quarter" idx="1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Footer Placeholder 2"/>
          <p:cNvSpPr>
            <a:spLocks noGrp="1"/>
          </p:cNvSpPr>
          <p:nvPr>
            <p:ph type="ftr" sz="quarter" idx="20"/>
          </p:nvPr>
        </p:nvSpPr>
        <p:spPr>
          <a:xfrm>
            <a:off x="1763116" y="4833894"/>
            <a:ext cx="5904706" cy="136525"/>
          </a:xfrm>
        </p:spPr>
        <p:txBody>
          <a:bodyPr lIns="0" rIns="0" bIns="0" anchor="ctr"/>
          <a:lstStyle>
            <a:lvl1pPr>
              <a:defRPr sz="800"/>
            </a:lvl1pPr>
          </a:lstStyle>
          <a:p>
            <a:r>
              <a:rPr lang="en-US"/>
              <a:t>Optional footer</a:t>
            </a:r>
          </a:p>
        </p:txBody>
      </p:sp>
      <p:sp>
        <p:nvSpPr>
          <p:cNvPr id="4" name="Slide Number Placeholder 3"/>
          <p:cNvSpPr>
            <a:spLocks noGrp="1"/>
          </p:cNvSpPr>
          <p:nvPr>
            <p:ph type="sldNum" sz="quarter" idx="21"/>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7EDCB2A6-0D58-4044-A740-A77E684F2A28}"/>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3068736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Placeholder">
            <a:extLst>
              <a:ext uri="{FF2B5EF4-FFF2-40B4-BE49-F238E27FC236}">
                <a16:creationId xmlns:a16="http://schemas.microsoft.com/office/drawing/2014/main" id="{DCC4EEF4-31AD-4EF2-A771-A713E7FA6926}"/>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Content Placeholder 1"/>
          <p:cNvSpPr>
            <a:spLocks noGrp="1"/>
          </p:cNvSpPr>
          <p:nvPr>
            <p:ph idx="1"/>
          </p:nvPr>
        </p:nvSpPr>
        <p:spPr>
          <a:xfrm>
            <a:off x="288131"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2E9D3134-D587-45C7-8B3F-A140F7242DBB}"/>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2460488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7" name="Footnote Placeholder">
            <a:extLst>
              <a:ext uri="{FF2B5EF4-FFF2-40B4-BE49-F238E27FC236}">
                <a16:creationId xmlns:a16="http://schemas.microsoft.com/office/drawing/2014/main" id="{62E622BD-67AB-42E6-870B-A876B7020108}"/>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Content Placeholder 1"/>
          <p:cNvSpPr>
            <a:spLocks noGrp="1"/>
          </p:cNvSpPr>
          <p:nvPr>
            <p:ph idx="1"/>
          </p:nvPr>
        </p:nvSpPr>
        <p:spPr>
          <a:xfrm>
            <a:off x="288131"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28F8EF88-0375-4391-84A6-959704E8C4DA}"/>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25809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speakers/contents">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939086E3-36CE-4A33-9158-48A79B3E0A0B}"/>
              </a:ext>
            </a:extLst>
          </p:cNvPr>
          <p:cNvSpPr>
            <a:spLocks noGrp="1"/>
          </p:cNvSpPr>
          <p:nvPr>
            <p:ph type="body" sz="quarter" idx="17" hasCustomPrompt="1"/>
          </p:nvPr>
        </p:nvSpPr>
        <p:spPr>
          <a:xfrm>
            <a:off x="288130" y="4108850"/>
            <a:ext cx="8569699"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4" name="Content Placeholder 1">
            <a:extLst>
              <a:ext uri="{FF2B5EF4-FFF2-40B4-BE49-F238E27FC236}">
                <a16:creationId xmlns:a16="http://schemas.microsoft.com/office/drawing/2014/main" id="{FB62ED37-840D-4A4C-9CBA-79B7B644380D}"/>
              </a:ext>
            </a:extLst>
          </p:cNvPr>
          <p:cNvSpPr>
            <a:spLocks noGrp="1"/>
          </p:cNvSpPr>
          <p:nvPr>
            <p:ph sz="quarter" idx="13"/>
          </p:nvPr>
        </p:nvSpPr>
        <p:spPr>
          <a:xfrm>
            <a:off x="288900" y="1052512"/>
            <a:ext cx="8562975" cy="2879726"/>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9"/>
          </p:nvPr>
        </p:nvSpPr>
        <p:spPr>
          <a:xfrm>
            <a:off x="1763115" y="4828510"/>
            <a:ext cx="5902923" cy="136525"/>
          </a:xfrm>
        </p:spPr>
        <p:txBody>
          <a:bodyPr lIns="0" rIns="0" bIns="0" anchor="ctr"/>
          <a:lstStyle/>
          <a:p>
            <a:r>
              <a:rPr lang="en-US"/>
              <a:t>FOR INSTITUTIONAL INVESTOR USE ONLY — NOT FOR USE WITH THE PUBLIC </a:t>
            </a:r>
          </a:p>
        </p:txBody>
      </p:sp>
      <p:sp>
        <p:nvSpPr>
          <p:cNvPr id="6" name="Slide Number Placeholder 5"/>
          <p:cNvSpPr>
            <a:spLocks noGrp="1"/>
          </p:cNvSpPr>
          <p:nvPr>
            <p:ph type="sldNum" sz="quarter" idx="20"/>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3" name="Title 2">
            <a:extLst>
              <a:ext uri="{FF2B5EF4-FFF2-40B4-BE49-F238E27FC236}">
                <a16:creationId xmlns:a16="http://schemas.microsoft.com/office/drawing/2014/main" id="{631D5B8C-33AF-4B0B-BD36-14759E1A6347}"/>
              </a:ext>
            </a:extLst>
          </p:cNvPr>
          <p:cNvSpPr>
            <a:spLocks noGrp="1"/>
          </p:cNvSpPr>
          <p:nvPr>
            <p:ph type="title"/>
          </p:nvPr>
        </p:nvSpPr>
        <p:spPr>
          <a:xfrm>
            <a:off x="288900" y="243000"/>
            <a:ext cx="8568929" cy="657953"/>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3448213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note Placeholder">
            <a:extLst>
              <a:ext uri="{FF2B5EF4-FFF2-40B4-BE49-F238E27FC236}">
                <a16:creationId xmlns:a16="http://schemas.microsoft.com/office/drawing/2014/main" id="{B275FEBA-50EF-4130-900A-D0D59D14A09B}"/>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Content Placeholder 1"/>
          <p:cNvSpPr>
            <a:spLocks noGrp="1"/>
          </p:cNvSpPr>
          <p:nvPr>
            <p:ph idx="1"/>
          </p:nvPr>
        </p:nvSpPr>
        <p:spPr>
          <a:xfrm>
            <a:off x="288131" y="1052513"/>
            <a:ext cx="4140994" cy="2880122"/>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15"/>
          </p:nvPr>
        </p:nvSpPr>
        <p:spPr>
          <a:xfrm>
            <a:off x="4713685" y="1052513"/>
            <a:ext cx="4140994" cy="2880122"/>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D39E4967-9E55-47B4-8FE9-2C6D92E8321E}"/>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1589835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Footnote Placeholder">
            <a:extLst>
              <a:ext uri="{FF2B5EF4-FFF2-40B4-BE49-F238E27FC236}">
                <a16:creationId xmlns:a16="http://schemas.microsoft.com/office/drawing/2014/main" id="{EA455980-7E48-4BE6-B80A-133ABD398888}"/>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3" name="Content Placeholder 1">
            <a:extLst>
              <a:ext uri="{FF2B5EF4-FFF2-40B4-BE49-F238E27FC236}">
                <a16:creationId xmlns:a16="http://schemas.microsoft.com/office/drawing/2014/main" id="{23D2F14C-54EF-44A9-89C1-E3557B35BE14}"/>
              </a:ext>
            </a:extLst>
          </p:cNvPr>
          <p:cNvSpPr>
            <a:spLocks noGrp="1"/>
          </p:cNvSpPr>
          <p:nvPr>
            <p:ph idx="12"/>
          </p:nvPr>
        </p:nvSpPr>
        <p:spPr>
          <a:xfrm>
            <a:off x="288131" y="1273629"/>
            <a:ext cx="4140994" cy="2658609"/>
          </a:xfrm>
        </p:spPr>
        <p:txBody>
          <a:bodyPr lIns="0" rIns="0" bIns="0" numCol="1">
            <a:noAutofit/>
          </a:bodyPr>
          <a:lstStyle>
            <a:lvl1pPr>
              <a:defRPr sz="12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a:extLst>
              <a:ext uri="{FF2B5EF4-FFF2-40B4-BE49-F238E27FC236}">
                <a16:creationId xmlns:a16="http://schemas.microsoft.com/office/drawing/2014/main" id="{5DDCF888-15FC-4366-9DAC-89481925FF7A}"/>
              </a:ext>
            </a:extLst>
          </p:cNvPr>
          <p:cNvSpPr>
            <a:spLocks noGrp="1"/>
          </p:cNvSpPr>
          <p:nvPr>
            <p:ph idx="15"/>
          </p:nvPr>
        </p:nvSpPr>
        <p:spPr>
          <a:xfrm>
            <a:off x="4713685" y="1273629"/>
            <a:ext cx="4140994" cy="2658609"/>
          </a:xfrm>
        </p:spPr>
        <p:txBody>
          <a:bodyPr lIns="0" rIns="0" bIns="0" numCol="1">
            <a:noAutofit/>
          </a:bodyPr>
          <a:lstStyle>
            <a:lvl1pPr>
              <a:defRPr sz="12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Title Placeholder 1">
            <a:extLst>
              <a:ext uri="{FF2B5EF4-FFF2-40B4-BE49-F238E27FC236}">
                <a16:creationId xmlns:a16="http://schemas.microsoft.com/office/drawing/2014/main" id="{707B5C06-9A8A-4460-9692-69AB6AB063C1}"/>
              </a:ext>
            </a:extLst>
          </p:cNvPr>
          <p:cNvSpPr>
            <a:spLocks noGrp="1"/>
          </p:cNvSpPr>
          <p:nvPr>
            <p:ph type="body" idx="1"/>
          </p:nvPr>
        </p:nvSpPr>
        <p:spPr>
          <a:xfrm>
            <a:off x="286940" y="829945"/>
            <a:ext cx="4140993" cy="380702"/>
          </a:xfrm>
        </p:spPr>
        <p:txBody>
          <a:bodyPr lIns="0" rIns="0" bIns="0" anchor="b"/>
          <a:lstStyle>
            <a:lvl1pPr marL="0" indent="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5" name="Content Title Placeholder 2">
            <a:extLst>
              <a:ext uri="{FF2B5EF4-FFF2-40B4-BE49-F238E27FC236}">
                <a16:creationId xmlns:a16="http://schemas.microsoft.com/office/drawing/2014/main" id="{3563387D-87B5-4FFA-9A28-463D0B0C0C3E}"/>
              </a:ext>
            </a:extLst>
          </p:cNvPr>
          <p:cNvSpPr>
            <a:spLocks noGrp="1"/>
          </p:cNvSpPr>
          <p:nvPr>
            <p:ph type="body" sz="quarter" idx="3"/>
          </p:nvPr>
        </p:nvSpPr>
        <p:spPr>
          <a:xfrm>
            <a:off x="4713685" y="829945"/>
            <a:ext cx="4140993" cy="380702"/>
          </a:xfrm>
        </p:spPr>
        <p:txBody>
          <a:bodyPr lIns="0" rIns="0" bIns="0" anchor="b"/>
          <a:lstStyle>
            <a:lvl1pPr marL="0" indent="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0" name="Title 9">
            <a:extLst>
              <a:ext uri="{FF2B5EF4-FFF2-40B4-BE49-F238E27FC236}">
                <a16:creationId xmlns:a16="http://schemas.microsoft.com/office/drawing/2014/main" id="{952C11F0-554C-4199-A9DC-2E8EBA2E9D69}"/>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
        <p:nvSpPr>
          <p:cNvPr id="11" name="Footer Placeholder 10">
            <a:extLst>
              <a:ext uri="{FF2B5EF4-FFF2-40B4-BE49-F238E27FC236}">
                <a16:creationId xmlns:a16="http://schemas.microsoft.com/office/drawing/2014/main" id="{9EF2A8EA-D72F-466F-BB78-6A7D82E03B16}"/>
              </a:ext>
            </a:extLst>
          </p:cNvPr>
          <p:cNvSpPr>
            <a:spLocks noGrp="1"/>
          </p:cNvSpPr>
          <p:nvPr>
            <p:ph type="ftr" sz="quarter" idx="10"/>
          </p:nvPr>
        </p:nvSpPr>
        <p:spPr>
          <a:xfrm>
            <a:off x="1763116" y="4833894"/>
            <a:ext cx="5904706" cy="136525"/>
          </a:xfrm>
        </p:spPr>
        <p:txBody>
          <a:bodyPr lIns="0" rIns="0" bIns="0" anchor="ctr"/>
          <a:lstStyle>
            <a:lvl1pPr>
              <a:defRPr sz="800"/>
            </a:lvl1pPr>
          </a:lstStyle>
          <a:p>
            <a:r>
              <a:rPr lang="en-US"/>
              <a:t>Optional footer</a:t>
            </a:r>
          </a:p>
        </p:txBody>
      </p:sp>
      <p:sp>
        <p:nvSpPr>
          <p:cNvPr id="12" name="Slide Number Placeholder 11">
            <a:extLst>
              <a:ext uri="{FF2B5EF4-FFF2-40B4-BE49-F238E27FC236}">
                <a16:creationId xmlns:a16="http://schemas.microsoft.com/office/drawing/2014/main" id="{2F55E628-B412-4C72-8B76-B8DA6A7F5E4D}"/>
              </a:ext>
            </a:extLst>
          </p:cNvPr>
          <p:cNvSpPr>
            <a:spLocks noGrp="1"/>
          </p:cNvSpPr>
          <p:nvPr>
            <p:ph type="sldNum" sz="quarter" idx="11"/>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Tree>
    <p:extLst>
      <p:ext uri="{BB962C8B-B14F-4D97-AF65-F5344CB8AC3E}">
        <p14:creationId xmlns:p14="http://schemas.microsoft.com/office/powerpoint/2010/main" val="3132756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Footnote Placeholder">
            <a:extLst>
              <a:ext uri="{FF2B5EF4-FFF2-40B4-BE49-F238E27FC236}">
                <a16:creationId xmlns:a16="http://schemas.microsoft.com/office/drawing/2014/main" id="{1FC342C5-976E-4AB7-ACF2-8C0763DBDF35}"/>
              </a:ext>
            </a:extLst>
          </p:cNvPr>
          <p:cNvSpPr>
            <a:spLocks noGrp="1"/>
          </p:cNvSpPr>
          <p:nvPr>
            <p:ph type="body" sz="quarter" idx="1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8" name="Table Placeholder 1"/>
          <p:cNvSpPr>
            <a:spLocks noGrp="1"/>
          </p:cNvSpPr>
          <p:nvPr>
            <p:ph type="tbl" sz="quarter" idx="13" hasCustomPrompt="1"/>
          </p:nvPr>
        </p:nvSpPr>
        <p:spPr>
          <a:xfrm>
            <a:off x="288130" y="1052513"/>
            <a:ext cx="8568929" cy="2880122"/>
          </a:xfrm>
        </p:spPr>
        <p:txBody>
          <a:bodyPr lIns="0" rIns="0" bIns="0"/>
          <a:lstStyle>
            <a:lvl1pPr>
              <a:defRPr sz="900" spc="0"/>
            </a:lvl1pPr>
          </a:lstStyle>
          <a:p>
            <a:r>
              <a:rPr lang="en-US" dirty="0"/>
              <a:t>Click box to paste in table from Excel</a:t>
            </a:r>
            <a:endParaRPr lang="en-GB" dirty="0"/>
          </a:p>
        </p:txBody>
      </p:sp>
      <p:sp>
        <p:nvSpPr>
          <p:cNvPr id="2" name="Title 1">
            <a:extLst>
              <a:ext uri="{FF2B5EF4-FFF2-40B4-BE49-F238E27FC236}">
                <a16:creationId xmlns:a16="http://schemas.microsoft.com/office/drawing/2014/main" id="{699B238C-28EB-449A-9B50-BBD778FDFD74}"/>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
        <p:nvSpPr>
          <p:cNvPr id="7" name="Footer Placeholder 6">
            <a:extLst>
              <a:ext uri="{FF2B5EF4-FFF2-40B4-BE49-F238E27FC236}">
                <a16:creationId xmlns:a16="http://schemas.microsoft.com/office/drawing/2014/main" id="{A133C6C2-E823-48AC-B2F8-02BD7FE6F5D0}"/>
              </a:ext>
            </a:extLst>
          </p:cNvPr>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9" name="Slide Number Placeholder 8">
            <a:extLst>
              <a:ext uri="{FF2B5EF4-FFF2-40B4-BE49-F238E27FC236}">
                <a16:creationId xmlns:a16="http://schemas.microsoft.com/office/drawing/2014/main" id="{8DC2B11C-096E-4473-971C-D593F2B76D44}"/>
              </a:ext>
            </a:extLst>
          </p:cNvPr>
          <p:cNvSpPr>
            <a:spLocks noGrp="1"/>
          </p:cNvSpPr>
          <p:nvPr>
            <p:ph type="sldNum" sz="quarter" idx="20"/>
          </p:nvPr>
        </p:nvSpPr>
        <p:spPr>
          <a:xfrm>
            <a:off x="8501452" y="4833894"/>
            <a:ext cx="355607" cy="136525"/>
          </a:xfrm>
        </p:spPr>
        <p:txBody>
          <a:bodyPr lIns="0" rIns="0" bIns="0" anchor="ctr"/>
          <a:lstStyle>
            <a:lvl1pPr>
              <a:defRPr sz="800" b="0"/>
            </a:lvl1pPr>
          </a:lstStyle>
          <a:p>
            <a:fld id="{526B5688-D42A-45FB-B3CA-010D9157EB38}" type="slidenum">
              <a:rPr lang="en-US" smtClean="0"/>
              <a:t>‹#›</a:t>
            </a:fld>
            <a:endParaRPr lang="en-US"/>
          </a:p>
        </p:txBody>
      </p:sp>
    </p:spTree>
    <p:extLst>
      <p:ext uri="{BB962C8B-B14F-4D97-AF65-F5344CB8AC3E}">
        <p14:creationId xmlns:p14="http://schemas.microsoft.com/office/powerpoint/2010/main" val="1795709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large">
    <p:spTree>
      <p:nvGrpSpPr>
        <p:cNvPr id="1" name=""/>
        <p:cNvGrpSpPr/>
        <p:nvPr/>
      </p:nvGrpSpPr>
      <p:grpSpPr>
        <a:xfrm>
          <a:off x="0" y="0"/>
          <a:ext cx="0" cy="0"/>
          <a:chOff x="0" y="0"/>
          <a:chExt cx="0" cy="0"/>
        </a:xfrm>
      </p:grpSpPr>
      <p:sp>
        <p:nvSpPr>
          <p:cNvPr id="9" name="Footnote Placeholder">
            <a:extLst>
              <a:ext uri="{FF2B5EF4-FFF2-40B4-BE49-F238E27FC236}">
                <a16:creationId xmlns:a16="http://schemas.microsoft.com/office/drawing/2014/main" id="{D3701F34-659C-457C-BAFE-06FE56F98858}"/>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1" y="1057209"/>
            <a:ext cx="8567738" cy="2878542"/>
          </a:xfrm>
          <a:noFill/>
        </p:spPr>
        <p:txBody>
          <a:bodyPr lIns="0" rIns="0" bIns="0" anchor="ctr" anchorCtr="0"/>
          <a:lstStyle>
            <a:lvl1pPr>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0" y="1055700"/>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cxnSp>
        <p:nvCxnSpPr>
          <p:cNvPr id="12" name="top_border">
            <a:extLst>
              <a:ext uri="{FF2B5EF4-FFF2-40B4-BE49-F238E27FC236}">
                <a16:creationId xmlns:a16="http://schemas.microsoft.com/office/drawing/2014/main" id="{D38199F1-C2F8-45A5-A18E-FE013F96B37B}"/>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CAABFA-D034-4216-BF6C-EB331CD90DAB}"/>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1085643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art small">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5"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0" y="1058400"/>
            <a:ext cx="4142184" cy="2882900"/>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23"/>
          </p:nvPr>
        </p:nvSpPr>
        <p:spPr>
          <a:xfrm>
            <a:off x="4713684" y="1058400"/>
            <a:ext cx="4142184" cy="2882900"/>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4"/>
          </p:nvPr>
        </p:nvSpPr>
        <p:spPr>
          <a:xfrm>
            <a:off x="4713684"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7"/>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8"/>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8131"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4713684"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256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hart small">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5"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0" y="1058400"/>
            <a:ext cx="4142184" cy="1383749"/>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23"/>
          </p:nvPr>
        </p:nvSpPr>
        <p:spPr>
          <a:xfrm>
            <a:off x="4713684" y="1058400"/>
            <a:ext cx="4142184" cy="1383749"/>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4"/>
          </p:nvPr>
        </p:nvSpPr>
        <p:spPr>
          <a:xfrm>
            <a:off x="4713684"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7"/>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8"/>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8131"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4713684"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CDB94A1D-2C48-134A-8400-1CAC1B8636B2}"/>
              </a:ext>
            </a:extLst>
          </p:cNvPr>
          <p:cNvSpPr>
            <a:spLocks noGrp="1"/>
          </p:cNvSpPr>
          <p:nvPr>
            <p:ph idx="29"/>
          </p:nvPr>
        </p:nvSpPr>
        <p:spPr>
          <a:xfrm>
            <a:off x="286939" y="2565719"/>
            <a:ext cx="4142184" cy="1383749"/>
          </a:xfrm>
          <a:noFill/>
        </p:spPr>
        <p:txBody>
          <a:bodyPr lIns="0" rIns="0" bIns="0" anchor="ctr"/>
          <a:lstStyle>
            <a:lvl1pPr>
              <a:defRPr sz="1000" b="0" spc="0">
                <a:latin typeface="+mn-lt"/>
              </a:defRPr>
            </a:lvl1pPr>
          </a:lstStyle>
          <a:p>
            <a:pPr lvl="0"/>
            <a:r>
              <a:rPr lang="en-US"/>
              <a:t>Click to edit Master text styles</a:t>
            </a:r>
          </a:p>
        </p:txBody>
      </p:sp>
      <p:sp>
        <p:nvSpPr>
          <p:cNvPr id="14" name="Content Title Placeholder 1">
            <a:extLst>
              <a:ext uri="{FF2B5EF4-FFF2-40B4-BE49-F238E27FC236}">
                <a16:creationId xmlns:a16="http://schemas.microsoft.com/office/drawing/2014/main" id="{BCC2BF3F-1A3D-9948-96DB-79EB3B116D05}"/>
              </a:ext>
            </a:extLst>
          </p:cNvPr>
          <p:cNvSpPr>
            <a:spLocks noGrp="1"/>
          </p:cNvSpPr>
          <p:nvPr>
            <p:ph type="body" idx="30"/>
          </p:nvPr>
        </p:nvSpPr>
        <p:spPr>
          <a:xfrm>
            <a:off x="286940" y="2563019"/>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B0EDDA66-19E9-7F44-8C46-8204A0176819}"/>
              </a:ext>
            </a:extLst>
          </p:cNvPr>
          <p:cNvSpPr>
            <a:spLocks noGrp="1"/>
          </p:cNvSpPr>
          <p:nvPr>
            <p:ph idx="31"/>
          </p:nvPr>
        </p:nvSpPr>
        <p:spPr>
          <a:xfrm>
            <a:off x="4712493" y="2565719"/>
            <a:ext cx="4142184" cy="1383749"/>
          </a:xfrm>
          <a:noFill/>
        </p:spPr>
        <p:txBody>
          <a:bodyPr lIns="0" rIns="0" bIns="0" anchor="ctr"/>
          <a:lstStyle>
            <a:lvl1pPr>
              <a:defRPr sz="1000" b="0" spc="0">
                <a:latin typeface="+mn-lt"/>
              </a:defRPr>
            </a:lvl1pPr>
          </a:lstStyle>
          <a:p>
            <a:pPr lvl="0"/>
            <a:r>
              <a:rPr lang="en-US"/>
              <a:t>Click to edit Master text styles</a:t>
            </a:r>
          </a:p>
        </p:txBody>
      </p:sp>
      <p:sp>
        <p:nvSpPr>
          <p:cNvPr id="20" name="Content Title Placeholder 2">
            <a:extLst>
              <a:ext uri="{FF2B5EF4-FFF2-40B4-BE49-F238E27FC236}">
                <a16:creationId xmlns:a16="http://schemas.microsoft.com/office/drawing/2014/main" id="{D21A18C9-CFE6-AA4D-AC26-43745717151E}"/>
              </a:ext>
            </a:extLst>
          </p:cNvPr>
          <p:cNvSpPr>
            <a:spLocks noGrp="1"/>
          </p:cNvSpPr>
          <p:nvPr>
            <p:ph type="body" idx="32"/>
          </p:nvPr>
        </p:nvSpPr>
        <p:spPr>
          <a:xfrm>
            <a:off x="4712493" y="2563019"/>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cxnSp>
        <p:nvCxnSpPr>
          <p:cNvPr id="21" name="top_border">
            <a:extLst>
              <a:ext uri="{FF2B5EF4-FFF2-40B4-BE49-F238E27FC236}">
                <a16:creationId xmlns:a16="http://schemas.microsoft.com/office/drawing/2014/main" id="{3DA79FA6-57EC-4B41-A5F8-40AF3A748CE2}"/>
              </a:ext>
            </a:extLst>
          </p:cNvPr>
          <p:cNvCxnSpPr>
            <a:cxnSpLocks/>
          </p:cNvCxnSpPr>
          <p:nvPr userDrawn="1"/>
        </p:nvCxnSpPr>
        <p:spPr>
          <a:xfrm>
            <a:off x="286940" y="2559832"/>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2" name="top_border">
            <a:extLst>
              <a:ext uri="{FF2B5EF4-FFF2-40B4-BE49-F238E27FC236}">
                <a16:creationId xmlns:a16="http://schemas.microsoft.com/office/drawing/2014/main" id="{CA3DD502-011A-D44E-8B6F-1E713E69A634}"/>
              </a:ext>
            </a:extLst>
          </p:cNvPr>
          <p:cNvCxnSpPr>
            <a:cxnSpLocks/>
          </p:cNvCxnSpPr>
          <p:nvPr userDrawn="1"/>
        </p:nvCxnSpPr>
        <p:spPr>
          <a:xfrm>
            <a:off x="4712493" y="2559832"/>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70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 x 2 rows">
    <p:spTree>
      <p:nvGrpSpPr>
        <p:cNvPr id="1" name=""/>
        <p:cNvGrpSpPr/>
        <p:nvPr/>
      </p:nvGrpSpPr>
      <p:grpSpPr>
        <a:xfrm>
          <a:off x="0" y="0"/>
          <a:ext cx="0" cy="0"/>
          <a:chOff x="0" y="0"/>
          <a:chExt cx="0" cy="0"/>
        </a:xfrm>
      </p:grpSpPr>
      <p:sp>
        <p:nvSpPr>
          <p:cNvPr id="16" name="Footnote Placeholder">
            <a:extLst>
              <a:ext uri="{FF2B5EF4-FFF2-40B4-BE49-F238E27FC236}">
                <a16:creationId xmlns:a16="http://schemas.microsoft.com/office/drawing/2014/main" id="{BB288589-01D2-41CB-B1B9-DE38DE40B332}"/>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1" y="1058400"/>
            <a:ext cx="8567100" cy="1357472"/>
          </a:xfrm>
          <a:noFill/>
        </p:spPr>
        <p:txBody>
          <a:bodyPr lIns="0" rIns="0" bIns="0" anchor="ctr" anchorCtr="0"/>
          <a:lstStyle>
            <a:lvl1pPr>
              <a:defRPr sz="1000" b="0" spc="0">
                <a:latin typeface="+mn-lt"/>
              </a:defRPr>
            </a:lvl1pPr>
          </a:lstStyle>
          <a:p>
            <a:pPr lvl="0"/>
            <a:r>
              <a:rPr lang="en-US"/>
              <a:t>Click to edit Master text styles</a:t>
            </a:r>
          </a:p>
        </p:txBody>
      </p:sp>
      <p:sp>
        <p:nvSpPr>
          <p:cNvPr id="18" name="Content Title Placeholder 1">
            <a:extLst>
              <a:ext uri="{FF2B5EF4-FFF2-40B4-BE49-F238E27FC236}">
                <a16:creationId xmlns:a16="http://schemas.microsoft.com/office/drawing/2014/main" id="{D7261883-4366-4305-9D12-162436C5235A}"/>
              </a:ext>
            </a:extLst>
          </p:cNvPr>
          <p:cNvSpPr>
            <a:spLocks noGrp="1"/>
          </p:cNvSpPr>
          <p:nvPr>
            <p:ph type="body" idx="17"/>
          </p:nvPr>
        </p:nvSpPr>
        <p:spPr>
          <a:xfrm>
            <a:off x="288130" y="1055700"/>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DBFE9E14-4604-4701-83B9-AA40A0EDD4B5}"/>
              </a:ext>
            </a:extLst>
          </p:cNvPr>
          <p:cNvSpPr>
            <a:spLocks noGrp="1"/>
          </p:cNvSpPr>
          <p:nvPr>
            <p:ph idx="23"/>
          </p:nvPr>
        </p:nvSpPr>
        <p:spPr>
          <a:xfrm>
            <a:off x="288131" y="2574766"/>
            <a:ext cx="8567100" cy="1357472"/>
          </a:xfrm>
          <a:noFill/>
        </p:spPr>
        <p:txBody>
          <a:bodyPr lIns="0" rIns="0" bIns="0" anchor="ctr" anchorCtr="0"/>
          <a:lstStyle>
            <a:lvl1pPr>
              <a:defRPr sz="1000" b="0" spc="0">
                <a:latin typeface="+mn-lt"/>
              </a:defRPr>
            </a:lvl1pPr>
          </a:lstStyle>
          <a:p>
            <a:pPr lvl="0"/>
            <a:r>
              <a:rPr lang="en-US"/>
              <a:t>Click to edit Master text styles</a:t>
            </a:r>
          </a:p>
        </p:txBody>
      </p:sp>
      <p:sp>
        <p:nvSpPr>
          <p:cNvPr id="20" name="Content Title Placeholder 2">
            <a:extLst>
              <a:ext uri="{FF2B5EF4-FFF2-40B4-BE49-F238E27FC236}">
                <a16:creationId xmlns:a16="http://schemas.microsoft.com/office/drawing/2014/main" id="{F46C0869-1874-44A1-BECA-8B29CB941928}"/>
              </a:ext>
            </a:extLst>
          </p:cNvPr>
          <p:cNvSpPr>
            <a:spLocks noGrp="1"/>
          </p:cNvSpPr>
          <p:nvPr>
            <p:ph type="body" idx="24"/>
          </p:nvPr>
        </p:nvSpPr>
        <p:spPr>
          <a:xfrm>
            <a:off x="288130" y="2576387"/>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4B4ADA90-AEB5-495A-A82C-A8027A598DB2}"/>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9" name="top_border">
            <a:extLst>
              <a:ext uri="{FF2B5EF4-FFF2-40B4-BE49-F238E27FC236}">
                <a16:creationId xmlns:a16="http://schemas.microsoft.com/office/drawing/2014/main" id="{0DC4ABBF-698D-4B74-8ABF-E2FEEED6A780}"/>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1" name="top_border">
            <a:extLst>
              <a:ext uri="{FF2B5EF4-FFF2-40B4-BE49-F238E27FC236}">
                <a16:creationId xmlns:a16="http://schemas.microsoft.com/office/drawing/2014/main" id="{3A109750-BE33-4E51-9DB4-AE929906A1E9}"/>
              </a:ext>
            </a:extLst>
          </p:cNvPr>
          <p:cNvCxnSpPr>
            <a:cxnSpLocks/>
          </p:cNvCxnSpPr>
          <p:nvPr/>
        </p:nvCxnSpPr>
        <p:spPr>
          <a:xfrm>
            <a:off x="288131" y="2567841"/>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347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large callout">
    <p:spTree>
      <p:nvGrpSpPr>
        <p:cNvPr id="1" name=""/>
        <p:cNvGrpSpPr/>
        <p:nvPr/>
      </p:nvGrpSpPr>
      <p:grpSpPr>
        <a:xfrm>
          <a:off x="0" y="0"/>
          <a:ext cx="0" cy="0"/>
          <a:chOff x="0" y="0"/>
          <a:chExt cx="0" cy="0"/>
        </a:xfrm>
      </p:grpSpPr>
      <p:sp>
        <p:nvSpPr>
          <p:cNvPr id="13" name="Footnote Placeholder">
            <a:extLst>
              <a:ext uri="{FF2B5EF4-FFF2-40B4-BE49-F238E27FC236}">
                <a16:creationId xmlns:a16="http://schemas.microsoft.com/office/drawing/2014/main" id="{EBE022E6-2286-4599-86E2-21BAC3F76960}"/>
              </a:ext>
            </a:extLst>
          </p:cNvPr>
          <p:cNvSpPr>
            <a:spLocks noGrp="1"/>
          </p:cNvSpPr>
          <p:nvPr>
            <p:ph type="body" sz="quarter" idx="20"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sz="quarter" idx="13"/>
          </p:nvPr>
        </p:nvSpPr>
        <p:spPr>
          <a:xfrm>
            <a:off x="288130" y="1058400"/>
            <a:ext cx="6126480" cy="2882900"/>
          </a:xfrm>
          <a:noFill/>
        </p:spPr>
        <p:txBody>
          <a:bodyPr lIns="0" rIns="0" bIns="0" anchor="ctr" anchorCtr="0"/>
          <a:lstStyle>
            <a:lvl1pPr>
              <a:defRPr sz="1000" b="0" spc="0">
                <a:latin typeface="+mn-lt"/>
              </a:defRPr>
            </a:lvl1pPr>
          </a:lstStyle>
          <a:p>
            <a:pPr lvl="0"/>
            <a:r>
              <a:rPr lang="en-US"/>
              <a:t>Click to edit Master text styles</a:t>
            </a:r>
          </a:p>
        </p:txBody>
      </p:sp>
      <p:sp>
        <p:nvSpPr>
          <p:cNvPr id="11" name="Content Title Placeholder 1">
            <a:extLst>
              <a:ext uri="{FF2B5EF4-FFF2-40B4-BE49-F238E27FC236}">
                <a16:creationId xmlns:a16="http://schemas.microsoft.com/office/drawing/2014/main" id="{5A8174C7-DBFA-45AC-B2FA-382CE3BAC2C0}"/>
              </a:ext>
            </a:extLst>
          </p:cNvPr>
          <p:cNvSpPr>
            <a:spLocks noGrp="1"/>
          </p:cNvSpPr>
          <p:nvPr>
            <p:ph type="body" idx="17"/>
          </p:nvPr>
        </p:nvSpPr>
        <p:spPr>
          <a:xfrm>
            <a:off x="288131" y="1055700"/>
            <a:ext cx="612648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Text Placeholder 3"/>
          <p:cNvSpPr>
            <a:spLocks noGrp="1"/>
          </p:cNvSpPr>
          <p:nvPr>
            <p:ph type="body" sz="quarter" idx="18" hasCustomPrompt="1"/>
          </p:nvPr>
        </p:nvSpPr>
        <p:spPr>
          <a:xfrm>
            <a:off x="6746032" y="1045164"/>
            <a:ext cx="2109837" cy="2881313"/>
          </a:xfrm>
        </p:spPr>
        <p:txBody>
          <a:bodyPr lIns="0" rIns="0" bIns="0"/>
          <a:lstStyle>
            <a:lvl1pPr>
              <a:defRPr sz="3200" b="1" spc="0">
                <a:latin typeface="+mj-lt"/>
              </a:defRPr>
            </a:lvl1pPr>
            <a:lvl2pPr>
              <a:defRPr sz="1200" spc="0"/>
            </a:lvl2pPr>
            <a:lvl3pPr>
              <a:defRPr sz="1000" spc="0"/>
            </a:lvl3pPr>
            <a:lvl4pPr>
              <a:defRPr sz="1000" spc="0"/>
            </a:lvl4pPr>
            <a:lvl5pPr>
              <a:defRPr sz="1000" spc="0"/>
            </a:lvl5pPr>
          </a:lstStyle>
          <a:p>
            <a:pPr lvl="0"/>
            <a:r>
              <a:rPr lang="en-US" dirty="0"/>
              <a:t>Callout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22"/>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3"/>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B1D79336-5C15-48A9-AC00-517461969FDF}"/>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4" name="top_border">
            <a:extLst>
              <a:ext uri="{FF2B5EF4-FFF2-40B4-BE49-F238E27FC236}">
                <a16:creationId xmlns:a16="http://schemas.microsoft.com/office/drawing/2014/main" id="{99CBF877-6CA0-4637-B69A-A0A8F677A5BF}"/>
              </a:ext>
            </a:extLst>
          </p:cNvPr>
          <p:cNvCxnSpPr>
            <a:cxnSpLocks/>
          </p:cNvCxnSpPr>
          <p:nvPr/>
        </p:nvCxnSpPr>
        <p:spPr>
          <a:xfrm>
            <a:off x="288131" y="1052513"/>
            <a:ext cx="612648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57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x 3">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9334" y="1058400"/>
            <a:ext cx="2662200" cy="1406494"/>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18"/>
          </p:nvPr>
        </p:nvSpPr>
        <p:spPr>
          <a:xfrm>
            <a:off x="3240900" y="1058400"/>
            <a:ext cx="2662200" cy="1406494"/>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5"/>
          </p:nvPr>
        </p:nvSpPr>
        <p:spPr>
          <a:xfrm>
            <a:off x="3240900"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9AE09141-54C7-4882-BAD2-6DF01D24BB6E}"/>
              </a:ext>
            </a:extLst>
          </p:cNvPr>
          <p:cNvSpPr>
            <a:spLocks noGrp="1"/>
          </p:cNvSpPr>
          <p:nvPr>
            <p:ph idx="20"/>
          </p:nvPr>
        </p:nvSpPr>
        <p:spPr>
          <a:xfrm>
            <a:off x="6194860" y="1058400"/>
            <a:ext cx="2662200" cy="1406494"/>
          </a:xfrm>
          <a:noFill/>
        </p:spPr>
        <p:txBody>
          <a:bodyPr lIns="0" rIns="0" bIns="0" anchor="ctr"/>
          <a:lstStyle>
            <a:lvl1pPr>
              <a:defRPr sz="1000" b="0" spc="0">
                <a:latin typeface="+mn-lt"/>
              </a:defRPr>
            </a:lvl1pPr>
          </a:lstStyle>
          <a:p>
            <a:pPr lvl="0"/>
            <a:r>
              <a:rPr lang="en-US"/>
              <a:t>Click to edit Master text styles</a:t>
            </a:r>
          </a:p>
        </p:txBody>
      </p:sp>
      <p:sp>
        <p:nvSpPr>
          <p:cNvPr id="14" name="Content Title Placeholder 3">
            <a:extLst>
              <a:ext uri="{FF2B5EF4-FFF2-40B4-BE49-F238E27FC236}">
                <a16:creationId xmlns:a16="http://schemas.microsoft.com/office/drawing/2014/main" id="{9BB7A91E-0885-44B9-9C61-9CA9B869FA6F}"/>
              </a:ext>
            </a:extLst>
          </p:cNvPr>
          <p:cNvSpPr>
            <a:spLocks noGrp="1"/>
          </p:cNvSpPr>
          <p:nvPr>
            <p:ph type="body" idx="26"/>
          </p:nvPr>
        </p:nvSpPr>
        <p:spPr>
          <a:xfrm>
            <a:off x="6194860"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6914"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324090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6" name="top_border">
            <a:extLst>
              <a:ext uri="{FF2B5EF4-FFF2-40B4-BE49-F238E27FC236}">
                <a16:creationId xmlns:a16="http://schemas.microsoft.com/office/drawing/2014/main" id="{25CE72D0-0EF7-4C49-B747-A4EB6E2F6F47}"/>
              </a:ext>
            </a:extLst>
          </p:cNvPr>
          <p:cNvCxnSpPr>
            <a:cxnSpLocks/>
          </p:cNvCxnSpPr>
          <p:nvPr/>
        </p:nvCxnSpPr>
        <p:spPr>
          <a:xfrm>
            <a:off x="619486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0" name="Content Placeholder 1">
            <a:extLst>
              <a:ext uri="{FF2B5EF4-FFF2-40B4-BE49-F238E27FC236}">
                <a16:creationId xmlns:a16="http://schemas.microsoft.com/office/drawing/2014/main" id="{9F8DFDC4-F1DB-3645-BA51-E5CBE64098B2}"/>
              </a:ext>
            </a:extLst>
          </p:cNvPr>
          <p:cNvSpPr>
            <a:spLocks noGrp="1"/>
          </p:cNvSpPr>
          <p:nvPr>
            <p:ph idx="31"/>
          </p:nvPr>
        </p:nvSpPr>
        <p:spPr>
          <a:xfrm>
            <a:off x="289334" y="2578366"/>
            <a:ext cx="2662200" cy="1406494"/>
          </a:xfrm>
          <a:noFill/>
        </p:spPr>
        <p:txBody>
          <a:bodyPr lIns="0" rIns="0" bIns="0" anchor="ctr"/>
          <a:lstStyle>
            <a:lvl1pPr>
              <a:defRPr sz="1000" b="0" spc="0">
                <a:latin typeface="+mn-lt"/>
              </a:defRPr>
            </a:lvl1pPr>
          </a:lstStyle>
          <a:p>
            <a:pPr lvl="0"/>
            <a:r>
              <a:rPr lang="en-US"/>
              <a:t>Click to edit Master text styles</a:t>
            </a:r>
          </a:p>
        </p:txBody>
      </p:sp>
      <p:sp>
        <p:nvSpPr>
          <p:cNvPr id="21" name="Content Title Placeholder 1">
            <a:extLst>
              <a:ext uri="{FF2B5EF4-FFF2-40B4-BE49-F238E27FC236}">
                <a16:creationId xmlns:a16="http://schemas.microsoft.com/office/drawing/2014/main" id="{FB57EBBC-B6F8-E640-A953-FFECEA1B032E}"/>
              </a:ext>
            </a:extLst>
          </p:cNvPr>
          <p:cNvSpPr>
            <a:spLocks noGrp="1"/>
          </p:cNvSpPr>
          <p:nvPr>
            <p:ph type="body" idx="32"/>
          </p:nvPr>
        </p:nvSpPr>
        <p:spPr>
          <a:xfrm>
            <a:off x="288131" y="2575666"/>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F6409A09-FB13-8740-A9AF-50740EC2EF5B}"/>
              </a:ext>
            </a:extLst>
          </p:cNvPr>
          <p:cNvSpPr>
            <a:spLocks noGrp="1"/>
          </p:cNvSpPr>
          <p:nvPr>
            <p:ph idx="33"/>
          </p:nvPr>
        </p:nvSpPr>
        <p:spPr>
          <a:xfrm>
            <a:off x="3240900" y="2578366"/>
            <a:ext cx="2662200" cy="1406494"/>
          </a:xfrm>
          <a:noFill/>
        </p:spPr>
        <p:txBody>
          <a:bodyPr lIns="0" rIns="0" bIns="0" anchor="ctr"/>
          <a:lstStyle>
            <a:lvl1pPr>
              <a:defRPr sz="1000" b="0" spc="0">
                <a:latin typeface="+mn-lt"/>
              </a:defRPr>
            </a:lvl1pPr>
          </a:lstStyle>
          <a:p>
            <a:pPr lvl="0"/>
            <a:r>
              <a:rPr lang="en-US"/>
              <a:t>Click to edit Master text styles</a:t>
            </a:r>
          </a:p>
        </p:txBody>
      </p:sp>
      <p:sp>
        <p:nvSpPr>
          <p:cNvPr id="24" name="Content Title Placeholder 2">
            <a:extLst>
              <a:ext uri="{FF2B5EF4-FFF2-40B4-BE49-F238E27FC236}">
                <a16:creationId xmlns:a16="http://schemas.microsoft.com/office/drawing/2014/main" id="{98A3B86E-0D59-7B48-A4C5-E80D071CA83D}"/>
              </a:ext>
            </a:extLst>
          </p:cNvPr>
          <p:cNvSpPr>
            <a:spLocks noGrp="1"/>
          </p:cNvSpPr>
          <p:nvPr>
            <p:ph type="body" idx="34"/>
          </p:nvPr>
        </p:nvSpPr>
        <p:spPr>
          <a:xfrm>
            <a:off x="3240900" y="2575666"/>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5" name="Content Placeholder 3">
            <a:extLst>
              <a:ext uri="{FF2B5EF4-FFF2-40B4-BE49-F238E27FC236}">
                <a16:creationId xmlns:a16="http://schemas.microsoft.com/office/drawing/2014/main" id="{A13D9C67-BD16-2149-8BCF-8AEF94654A16}"/>
              </a:ext>
            </a:extLst>
          </p:cNvPr>
          <p:cNvSpPr>
            <a:spLocks noGrp="1"/>
          </p:cNvSpPr>
          <p:nvPr>
            <p:ph idx="35"/>
          </p:nvPr>
        </p:nvSpPr>
        <p:spPr>
          <a:xfrm>
            <a:off x="6194860" y="2578366"/>
            <a:ext cx="2662200" cy="1406494"/>
          </a:xfrm>
          <a:noFill/>
        </p:spPr>
        <p:txBody>
          <a:bodyPr lIns="0" rIns="0" bIns="0" anchor="ctr"/>
          <a:lstStyle>
            <a:lvl1pPr>
              <a:defRPr sz="1000" b="0" spc="0">
                <a:latin typeface="+mn-lt"/>
              </a:defRPr>
            </a:lvl1pPr>
          </a:lstStyle>
          <a:p>
            <a:pPr lvl="0"/>
            <a:r>
              <a:rPr lang="en-US"/>
              <a:t>Click to edit Master text styles</a:t>
            </a:r>
          </a:p>
        </p:txBody>
      </p:sp>
      <p:sp>
        <p:nvSpPr>
          <p:cNvPr id="26" name="Content Title Placeholder 3">
            <a:extLst>
              <a:ext uri="{FF2B5EF4-FFF2-40B4-BE49-F238E27FC236}">
                <a16:creationId xmlns:a16="http://schemas.microsoft.com/office/drawing/2014/main" id="{29316025-D2E3-5E4E-95E5-0CCF47EDB0D8}"/>
              </a:ext>
            </a:extLst>
          </p:cNvPr>
          <p:cNvSpPr>
            <a:spLocks noGrp="1"/>
          </p:cNvSpPr>
          <p:nvPr>
            <p:ph type="body" idx="36"/>
          </p:nvPr>
        </p:nvSpPr>
        <p:spPr>
          <a:xfrm>
            <a:off x="6194860" y="2575666"/>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cxnSp>
        <p:nvCxnSpPr>
          <p:cNvPr id="27" name="top_border">
            <a:extLst>
              <a:ext uri="{FF2B5EF4-FFF2-40B4-BE49-F238E27FC236}">
                <a16:creationId xmlns:a16="http://schemas.microsoft.com/office/drawing/2014/main" id="{74F6588F-800B-7F40-9018-7120B40FD0C8}"/>
              </a:ext>
            </a:extLst>
          </p:cNvPr>
          <p:cNvCxnSpPr>
            <a:cxnSpLocks/>
          </p:cNvCxnSpPr>
          <p:nvPr userDrawn="1"/>
        </p:nvCxnSpPr>
        <p:spPr>
          <a:xfrm>
            <a:off x="286914" y="2572479"/>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8" name="top_border">
            <a:extLst>
              <a:ext uri="{FF2B5EF4-FFF2-40B4-BE49-F238E27FC236}">
                <a16:creationId xmlns:a16="http://schemas.microsoft.com/office/drawing/2014/main" id="{4753CD10-95D2-D946-9ABA-98EF43E6E94B}"/>
              </a:ext>
            </a:extLst>
          </p:cNvPr>
          <p:cNvCxnSpPr>
            <a:cxnSpLocks/>
          </p:cNvCxnSpPr>
          <p:nvPr userDrawn="1"/>
        </p:nvCxnSpPr>
        <p:spPr>
          <a:xfrm>
            <a:off x="3240900" y="2572479"/>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9" name="top_border">
            <a:extLst>
              <a:ext uri="{FF2B5EF4-FFF2-40B4-BE49-F238E27FC236}">
                <a16:creationId xmlns:a16="http://schemas.microsoft.com/office/drawing/2014/main" id="{917CDD9D-2754-BB43-B7D6-401B9E625D73}"/>
              </a:ext>
            </a:extLst>
          </p:cNvPr>
          <p:cNvCxnSpPr>
            <a:cxnSpLocks/>
          </p:cNvCxnSpPr>
          <p:nvPr userDrawn="1"/>
        </p:nvCxnSpPr>
        <p:spPr>
          <a:xfrm>
            <a:off x="6194860" y="2572479"/>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33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rt x 4">
    <p:spTree>
      <p:nvGrpSpPr>
        <p:cNvPr id="1" name=""/>
        <p:cNvGrpSpPr/>
        <p:nvPr/>
      </p:nvGrpSpPr>
      <p:grpSpPr>
        <a:xfrm>
          <a:off x="0" y="0"/>
          <a:ext cx="0" cy="0"/>
          <a:chOff x="0" y="0"/>
          <a:chExt cx="0" cy="0"/>
        </a:xfrm>
      </p:grpSpPr>
      <p:sp>
        <p:nvSpPr>
          <p:cNvPr id="22" name="Footnote Placeholder">
            <a:extLst>
              <a:ext uri="{FF2B5EF4-FFF2-40B4-BE49-F238E27FC236}">
                <a16:creationId xmlns:a16="http://schemas.microsoft.com/office/drawing/2014/main" id="{C338DAC6-276C-45CF-9A57-90AD3FE0D3BE}"/>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4" name="Footer Placeholder 3"/>
          <p:cNvSpPr>
            <a:spLocks noGrp="1"/>
          </p:cNvSpPr>
          <p:nvPr>
            <p:ph type="ftr" sz="quarter" idx="2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10" name="Content Placeholder 1"/>
          <p:cNvSpPr>
            <a:spLocks noGrp="1"/>
          </p:cNvSpPr>
          <p:nvPr>
            <p:ph idx="13"/>
          </p:nvPr>
        </p:nvSpPr>
        <p:spPr>
          <a:xfrm>
            <a:off x="291306"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23" name="Content Title Placeholder 1">
            <a:extLst>
              <a:ext uri="{FF2B5EF4-FFF2-40B4-BE49-F238E27FC236}">
                <a16:creationId xmlns:a16="http://schemas.microsoft.com/office/drawing/2014/main" id="{571F81EC-4257-4A74-8E4D-EEC7CB112FFF}"/>
              </a:ext>
            </a:extLst>
          </p:cNvPr>
          <p:cNvSpPr>
            <a:spLocks noGrp="1"/>
          </p:cNvSpPr>
          <p:nvPr>
            <p:ph type="body" idx="17"/>
          </p:nvPr>
        </p:nvSpPr>
        <p:spPr>
          <a:xfrm>
            <a:off x="288131"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36" name="Content Placeholder 2"/>
          <p:cNvSpPr>
            <a:spLocks noGrp="1"/>
          </p:cNvSpPr>
          <p:nvPr>
            <p:ph idx="18"/>
          </p:nvPr>
        </p:nvSpPr>
        <p:spPr>
          <a:xfrm>
            <a:off x="2473845"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1" name="Content Title Placeholder 2">
            <a:extLst>
              <a:ext uri="{FF2B5EF4-FFF2-40B4-BE49-F238E27FC236}">
                <a16:creationId xmlns:a16="http://schemas.microsoft.com/office/drawing/2014/main" id="{0DA0E9B0-4794-4C4C-80B9-5395DC016592}"/>
              </a:ext>
            </a:extLst>
          </p:cNvPr>
          <p:cNvSpPr>
            <a:spLocks noGrp="1"/>
          </p:cNvSpPr>
          <p:nvPr>
            <p:ph type="body" idx="25"/>
          </p:nvPr>
        </p:nvSpPr>
        <p:spPr>
          <a:xfrm>
            <a:off x="2473845"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40" name="Content Placeholder 3"/>
          <p:cNvSpPr>
            <a:spLocks noGrp="1"/>
          </p:cNvSpPr>
          <p:nvPr>
            <p:ph idx="20"/>
          </p:nvPr>
        </p:nvSpPr>
        <p:spPr>
          <a:xfrm>
            <a:off x="4656384"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4" name="Content Title Placeholder 3">
            <a:extLst>
              <a:ext uri="{FF2B5EF4-FFF2-40B4-BE49-F238E27FC236}">
                <a16:creationId xmlns:a16="http://schemas.microsoft.com/office/drawing/2014/main" id="{2895C824-98C4-4C4A-AE9E-0D8319946A98}"/>
              </a:ext>
            </a:extLst>
          </p:cNvPr>
          <p:cNvSpPr>
            <a:spLocks noGrp="1"/>
          </p:cNvSpPr>
          <p:nvPr>
            <p:ph type="body" idx="26"/>
          </p:nvPr>
        </p:nvSpPr>
        <p:spPr>
          <a:xfrm>
            <a:off x="4656384"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18" name="Content Placeholder 4"/>
          <p:cNvSpPr>
            <a:spLocks noGrp="1"/>
          </p:cNvSpPr>
          <p:nvPr>
            <p:ph idx="31"/>
          </p:nvPr>
        </p:nvSpPr>
        <p:spPr>
          <a:xfrm>
            <a:off x="6838924"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7" name="Content Title Placeholder 4">
            <a:extLst>
              <a:ext uri="{FF2B5EF4-FFF2-40B4-BE49-F238E27FC236}">
                <a16:creationId xmlns:a16="http://schemas.microsoft.com/office/drawing/2014/main" id="{81F7E911-E076-414B-BE3D-0CD51E61A017}"/>
              </a:ext>
            </a:extLst>
          </p:cNvPr>
          <p:cNvSpPr>
            <a:spLocks noGrp="1"/>
          </p:cNvSpPr>
          <p:nvPr>
            <p:ph type="body" idx="32"/>
          </p:nvPr>
        </p:nvSpPr>
        <p:spPr>
          <a:xfrm>
            <a:off x="6838924"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2" name="Title 1">
            <a:extLst>
              <a:ext uri="{FF2B5EF4-FFF2-40B4-BE49-F238E27FC236}">
                <a16:creationId xmlns:a16="http://schemas.microsoft.com/office/drawing/2014/main" id="{B4EBFADA-2E17-43A8-B6B2-31B80ADF3695}"/>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cxnSp>
        <p:nvCxnSpPr>
          <p:cNvPr id="26" name="top_border">
            <a:extLst>
              <a:ext uri="{FF2B5EF4-FFF2-40B4-BE49-F238E27FC236}">
                <a16:creationId xmlns:a16="http://schemas.microsoft.com/office/drawing/2014/main" id="{EE60BCBE-FC5D-4394-8F4A-88CF4A4B6575}"/>
              </a:ext>
            </a:extLst>
          </p:cNvPr>
          <p:cNvCxnSpPr>
            <a:cxnSpLocks/>
          </p:cNvCxnSpPr>
          <p:nvPr/>
        </p:nvCxnSpPr>
        <p:spPr>
          <a:xfrm>
            <a:off x="288131"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3" name="top_border">
            <a:extLst>
              <a:ext uri="{FF2B5EF4-FFF2-40B4-BE49-F238E27FC236}">
                <a16:creationId xmlns:a16="http://schemas.microsoft.com/office/drawing/2014/main" id="{494690CD-B0F2-48F4-AD1E-680D9F9AF618}"/>
              </a:ext>
            </a:extLst>
          </p:cNvPr>
          <p:cNvCxnSpPr>
            <a:cxnSpLocks/>
          </p:cNvCxnSpPr>
          <p:nvPr/>
        </p:nvCxnSpPr>
        <p:spPr>
          <a:xfrm>
            <a:off x="2473845"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5" name="top_border">
            <a:extLst>
              <a:ext uri="{FF2B5EF4-FFF2-40B4-BE49-F238E27FC236}">
                <a16:creationId xmlns:a16="http://schemas.microsoft.com/office/drawing/2014/main" id="{F20FD8F4-0B33-4D15-84FD-7F39369504F6}"/>
              </a:ext>
            </a:extLst>
          </p:cNvPr>
          <p:cNvCxnSpPr>
            <a:cxnSpLocks/>
          </p:cNvCxnSpPr>
          <p:nvPr/>
        </p:nvCxnSpPr>
        <p:spPr>
          <a:xfrm>
            <a:off x="465638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8" name="top_border">
            <a:extLst>
              <a:ext uri="{FF2B5EF4-FFF2-40B4-BE49-F238E27FC236}">
                <a16:creationId xmlns:a16="http://schemas.microsoft.com/office/drawing/2014/main" id="{11E189EF-2260-4D96-82F1-2CE91956FB29}"/>
              </a:ext>
            </a:extLst>
          </p:cNvPr>
          <p:cNvCxnSpPr>
            <a:cxnSpLocks/>
          </p:cNvCxnSpPr>
          <p:nvPr/>
        </p:nvCxnSpPr>
        <p:spPr>
          <a:xfrm>
            <a:off x="683892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423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bg>
      <p:bgRef idx="1001">
        <a:schemeClr val="bg2"/>
      </p:bgRef>
    </p:bg>
    <p:spTree>
      <p:nvGrpSpPr>
        <p:cNvPr id="1" name=""/>
        <p:cNvGrpSpPr/>
        <p:nvPr/>
      </p:nvGrpSpPr>
      <p:grpSpPr>
        <a:xfrm>
          <a:off x="0" y="0"/>
          <a:ext cx="0" cy="0"/>
          <a:chOff x="0" y="0"/>
          <a:chExt cx="0" cy="0"/>
        </a:xfrm>
      </p:grpSpPr>
      <p:sp>
        <p:nvSpPr>
          <p:cNvPr id="12" name="solid_bg">
            <a:extLst>
              <a:ext uri="{FF2B5EF4-FFF2-40B4-BE49-F238E27FC236}">
                <a16:creationId xmlns:a16="http://schemas.microsoft.com/office/drawing/2014/main" id="{C9CA4CC4-7458-4D3F-A69F-7A467527DD7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BBD656F-F57E-4415-8FB8-D8673B28A4D7}"/>
              </a:ext>
            </a:extLst>
          </p:cNvPr>
          <p:cNvSpPr>
            <a:spLocks noGrp="1"/>
          </p:cNvSpPr>
          <p:nvPr>
            <p:ph type="ftr" sz="quarter" idx="11"/>
          </p:nvPr>
        </p:nvSpPr>
        <p:spPr>
          <a:xfrm>
            <a:off x="1763115" y="4828510"/>
            <a:ext cx="5902923" cy="136525"/>
          </a:xfrm>
        </p:spPr>
        <p:txBody>
          <a:bodyPr lIns="0" rIns="0" bIns="0" anchor="ctr"/>
          <a:lstStyle/>
          <a:p>
            <a:r>
              <a:rPr lang="en-US"/>
              <a:t>FOR INSTITUTIONAL INVESTOR USE ONLY — NOT FOR USE WITH THE PUBLIC </a:t>
            </a:r>
          </a:p>
        </p:txBody>
      </p:sp>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11" name="Subtitle 2">
            <a:extLst>
              <a:ext uri="{FF2B5EF4-FFF2-40B4-BE49-F238E27FC236}">
                <a16:creationId xmlns:a16="http://schemas.microsoft.com/office/drawing/2014/main" id="{725BCF0C-5CFE-4C24-B5D7-FD45352898D7}"/>
              </a:ext>
            </a:extLst>
          </p:cNvPr>
          <p:cNvSpPr>
            <a:spLocks noGrp="1"/>
          </p:cNvSpPr>
          <p:nvPr>
            <p:ph type="subTitle" idx="10"/>
          </p:nvPr>
        </p:nvSpPr>
        <p:spPr>
          <a:xfrm>
            <a:off x="288131" y="1020604"/>
            <a:ext cx="2663850" cy="1241821"/>
          </a:xfrm>
        </p:spPr>
        <p:txBody>
          <a:bodyPr lIns="0" rIns="0" bIns="0"/>
          <a:lstStyle>
            <a:lvl1pPr marL="0" indent="0" algn="l" eaLnBrk="1">
              <a:lnSpc>
                <a:spcPct val="100000"/>
              </a:lnSpc>
              <a:spcBef>
                <a:spcPts val="0"/>
              </a:spcBef>
              <a:buNone/>
              <a:defRPr sz="1400" spc="0">
                <a:solidFill>
                  <a:schemeClr val="tx1"/>
                </a:solidFill>
                <a:latin typeface="+mn-lt"/>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F88B184B-25A8-4377-A5E2-EAC09991AD48}"/>
              </a:ext>
            </a:extLst>
          </p:cNvPr>
          <p:cNvSpPr>
            <a:spLocks noGrp="1"/>
          </p:cNvSpPr>
          <p:nvPr>
            <p:ph type="title"/>
          </p:nvPr>
        </p:nvSpPr>
        <p:spPr>
          <a:xfrm>
            <a:off x="288900" y="243000"/>
            <a:ext cx="4283100" cy="571499"/>
          </a:xfrm>
        </p:spPr>
        <p:txBody>
          <a:bodyPr lIns="0" rIns="0" bIns="0"/>
          <a:lstStyle/>
          <a:p>
            <a:r>
              <a:rPr lang="en-US"/>
              <a:t>Click to edit Master title style</a:t>
            </a:r>
            <a:endParaRPr lang="en-US" dirty="0"/>
          </a:p>
        </p:txBody>
      </p:sp>
      <p:sp>
        <p:nvSpPr>
          <p:cNvPr id="9" name="Content Placeholder 1">
            <a:extLst>
              <a:ext uri="{FF2B5EF4-FFF2-40B4-BE49-F238E27FC236}">
                <a16:creationId xmlns:a16="http://schemas.microsoft.com/office/drawing/2014/main" id="{BE1ED590-C7D6-446C-AD5F-2CB12A88D7E9}"/>
              </a:ext>
            </a:extLst>
          </p:cNvPr>
          <p:cNvSpPr>
            <a:spLocks noGrp="1"/>
          </p:cNvSpPr>
          <p:nvPr>
            <p:ph idx="1"/>
          </p:nvPr>
        </p:nvSpPr>
        <p:spPr>
          <a:xfrm>
            <a:off x="288900" y="2571751"/>
            <a:ext cx="3335337" cy="2000250"/>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ivz_logo">
            <a:extLst>
              <a:ext uri="{FF2B5EF4-FFF2-40B4-BE49-F238E27FC236}">
                <a16:creationId xmlns:a16="http://schemas.microsoft.com/office/drawing/2014/main" id="{FA918BD6-8A02-4888-B752-7F2FFDBE6A3F}"/>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Tree>
    <p:extLst>
      <p:ext uri="{BB962C8B-B14F-4D97-AF65-F5344CB8AC3E}">
        <p14:creationId xmlns:p14="http://schemas.microsoft.com/office/powerpoint/2010/main" val="225111537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 x 6 single bg">
    <p:spTree>
      <p:nvGrpSpPr>
        <p:cNvPr id="1" name=""/>
        <p:cNvGrpSpPr/>
        <p:nvPr/>
      </p:nvGrpSpPr>
      <p:grpSpPr>
        <a:xfrm>
          <a:off x="0" y="0"/>
          <a:ext cx="0" cy="0"/>
          <a:chOff x="0" y="0"/>
          <a:chExt cx="0" cy="0"/>
        </a:xfrm>
      </p:grpSpPr>
      <p:sp>
        <p:nvSpPr>
          <p:cNvPr id="23" name="Footnote Placeholder">
            <a:extLst>
              <a:ext uri="{FF2B5EF4-FFF2-40B4-BE49-F238E27FC236}">
                <a16:creationId xmlns:a16="http://schemas.microsoft.com/office/drawing/2014/main" id="{3DF2E25A-936C-4B8F-82D6-AE108CE8E692}"/>
              </a:ext>
            </a:extLst>
          </p:cNvPr>
          <p:cNvSpPr>
            <a:spLocks noGrp="1"/>
          </p:cNvSpPr>
          <p:nvPr>
            <p:ph type="body" sz="quarter" idx="3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9" name="Content Placeholder 1"/>
          <p:cNvSpPr>
            <a:spLocks noGrp="1"/>
          </p:cNvSpPr>
          <p:nvPr>
            <p:ph sz="quarter" idx="13"/>
          </p:nvPr>
        </p:nvSpPr>
        <p:spPr>
          <a:xfrm>
            <a:off x="288131"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1" name="Content Title Placeholder 1"/>
          <p:cNvSpPr>
            <a:spLocks noGrp="1"/>
          </p:cNvSpPr>
          <p:nvPr>
            <p:ph type="body" idx="17"/>
          </p:nvPr>
        </p:nvSpPr>
        <p:spPr>
          <a:xfrm>
            <a:off x="288131"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19" name="Content Placeholder 2"/>
          <p:cNvSpPr>
            <a:spLocks noGrp="1"/>
          </p:cNvSpPr>
          <p:nvPr>
            <p:ph sz="quarter" idx="18"/>
          </p:nvPr>
        </p:nvSpPr>
        <p:spPr>
          <a:xfrm>
            <a:off x="2470795"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2" name="Content Title Placeholder 2"/>
          <p:cNvSpPr>
            <a:spLocks noGrp="1"/>
          </p:cNvSpPr>
          <p:nvPr>
            <p:ph type="body" idx="36"/>
          </p:nvPr>
        </p:nvSpPr>
        <p:spPr>
          <a:xfrm>
            <a:off x="2470795"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21" name="Content Placeholder 3"/>
          <p:cNvSpPr>
            <a:spLocks noGrp="1"/>
          </p:cNvSpPr>
          <p:nvPr>
            <p:ph sz="quarter" idx="20"/>
          </p:nvPr>
        </p:nvSpPr>
        <p:spPr>
          <a:xfrm>
            <a:off x="4653460"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3" name="Content Title Placeholder 3"/>
          <p:cNvSpPr>
            <a:spLocks noGrp="1"/>
          </p:cNvSpPr>
          <p:nvPr>
            <p:ph type="body" idx="37"/>
          </p:nvPr>
        </p:nvSpPr>
        <p:spPr>
          <a:xfrm>
            <a:off x="4653460"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25" name="Content Placeholder 4">
            <a:extLst>
              <a:ext uri="{FF2B5EF4-FFF2-40B4-BE49-F238E27FC236}">
                <a16:creationId xmlns:a16="http://schemas.microsoft.com/office/drawing/2014/main" id="{9DED915A-F4A2-468F-A224-9D9F79397D93}"/>
              </a:ext>
            </a:extLst>
          </p:cNvPr>
          <p:cNvSpPr>
            <a:spLocks noGrp="1"/>
          </p:cNvSpPr>
          <p:nvPr>
            <p:ph sz="quarter" idx="42"/>
          </p:nvPr>
        </p:nvSpPr>
        <p:spPr>
          <a:xfrm>
            <a:off x="6836124"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36" name="Content Title Placeholder 4"/>
          <p:cNvSpPr>
            <a:spLocks noGrp="1"/>
          </p:cNvSpPr>
          <p:nvPr>
            <p:ph type="body" sz="quarter" idx="31"/>
          </p:nvPr>
        </p:nvSpPr>
        <p:spPr>
          <a:xfrm>
            <a:off x="6836124" y="1055700"/>
            <a:ext cx="2011680" cy="182880"/>
          </a:xfrm>
        </p:spPr>
        <p:txBody>
          <a:bodyPr lIns="0" rIns="0" bIns="0"/>
          <a:lstStyle>
            <a:lvl1pPr>
              <a:spcBef>
                <a:spcPts val="0"/>
              </a:spcBef>
              <a:defRPr sz="1000" b="1" spc="0">
                <a:latin typeface="+mn-lt"/>
              </a:defRPr>
            </a:lvl1pPr>
          </a:lstStyle>
          <a:p>
            <a:pPr lvl="0"/>
            <a:r>
              <a:rPr lang="en-US"/>
              <a:t>Click to edit Master text styles</a:t>
            </a:r>
          </a:p>
        </p:txBody>
      </p:sp>
      <p:sp>
        <p:nvSpPr>
          <p:cNvPr id="26" name="Content Placeholder 5"/>
          <p:cNvSpPr>
            <a:spLocks noGrp="1"/>
          </p:cNvSpPr>
          <p:nvPr>
            <p:ph sz="quarter" idx="25"/>
          </p:nvPr>
        </p:nvSpPr>
        <p:spPr>
          <a:xfrm>
            <a:off x="288131"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7" name="Content Placeholder 6"/>
          <p:cNvSpPr>
            <a:spLocks noGrp="1"/>
          </p:cNvSpPr>
          <p:nvPr>
            <p:ph sz="quarter" idx="26"/>
          </p:nvPr>
        </p:nvSpPr>
        <p:spPr>
          <a:xfrm>
            <a:off x="2470795"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8" name="Content Placeholder 7"/>
          <p:cNvSpPr>
            <a:spLocks noGrp="1"/>
          </p:cNvSpPr>
          <p:nvPr>
            <p:ph sz="quarter" idx="27"/>
          </p:nvPr>
        </p:nvSpPr>
        <p:spPr>
          <a:xfrm>
            <a:off x="4653460"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9" name="Content Placeholder 8">
            <a:extLst>
              <a:ext uri="{FF2B5EF4-FFF2-40B4-BE49-F238E27FC236}">
                <a16:creationId xmlns:a16="http://schemas.microsoft.com/office/drawing/2014/main" id="{D6773A96-7DD8-44D1-BDFB-C46002148B6F}"/>
              </a:ext>
            </a:extLst>
          </p:cNvPr>
          <p:cNvSpPr>
            <a:spLocks noGrp="1"/>
          </p:cNvSpPr>
          <p:nvPr>
            <p:ph sz="quarter" idx="43"/>
          </p:nvPr>
        </p:nvSpPr>
        <p:spPr>
          <a:xfrm>
            <a:off x="6836124"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6" name="Footer Placeholder 5"/>
          <p:cNvSpPr>
            <a:spLocks noGrp="1"/>
          </p:cNvSpPr>
          <p:nvPr>
            <p:ph type="ftr" sz="quarter" idx="40"/>
          </p:nvPr>
        </p:nvSpPr>
        <p:spPr>
          <a:xfrm>
            <a:off x="1763116" y="4833894"/>
            <a:ext cx="5904706" cy="136525"/>
          </a:xfrm>
        </p:spPr>
        <p:txBody>
          <a:bodyPr lIns="0" rIns="0" bIns="0" anchor="ctr"/>
          <a:lstStyle>
            <a:lvl1pPr>
              <a:defRPr sz="800"/>
            </a:lvl1pPr>
          </a:lstStyle>
          <a:p>
            <a:r>
              <a:rPr lang="en-US"/>
              <a:t>Optional footer</a:t>
            </a:r>
          </a:p>
        </p:txBody>
      </p:sp>
      <p:sp>
        <p:nvSpPr>
          <p:cNvPr id="8" name="Slide Number Placeholder 7"/>
          <p:cNvSpPr>
            <a:spLocks noGrp="1"/>
          </p:cNvSpPr>
          <p:nvPr>
            <p:ph type="sldNum" sz="quarter" idx="41"/>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 name="Title 2">
            <a:extLst>
              <a:ext uri="{FF2B5EF4-FFF2-40B4-BE49-F238E27FC236}">
                <a16:creationId xmlns:a16="http://schemas.microsoft.com/office/drawing/2014/main" id="{46DE241C-6E45-4B71-A681-4E62707830F6}"/>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30" name="top_border">
            <a:extLst>
              <a:ext uri="{FF2B5EF4-FFF2-40B4-BE49-F238E27FC236}">
                <a16:creationId xmlns:a16="http://schemas.microsoft.com/office/drawing/2014/main" id="{36CF564B-B5B0-4440-96C7-A82AC49AE54C}"/>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806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rt x 8">
    <p:spTree>
      <p:nvGrpSpPr>
        <p:cNvPr id="1" name=""/>
        <p:cNvGrpSpPr/>
        <p:nvPr/>
      </p:nvGrpSpPr>
      <p:grpSpPr>
        <a:xfrm>
          <a:off x="0" y="0"/>
          <a:ext cx="0" cy="0"/>
          <a:chOff x="0" y="0"/>
          <a:chExt cx="0" cy="0"/>
        </a:xfrm>
      </p:grpSpPr>
      <p:sp>
        <p:nvSpPr>
          <p:cNvPr id="38" name="Footnote Placeholder">
            <a:extLst>
              <a:ext uri="{FF2B5EF4-FFF2-40B4-BE49-F238E27FC236}">
                <a16:creationId xmlns:a16="http://schemas.microsoft.com/office/drawing/2014/main" id="{3689C78C-B8C6-479E-986E-75B3CD15C66D}"/>
              </a:ext>
            </a:extLst>
          </p:cNvPr>
          <p:cNvSpPr>
            <a:spLocks noGrp="1"/>
          </p:cNvSpPr>
          <p:nvPr>
            <p:ph type="body" sz="quarter" idx="66"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sz="quarter" idx="13"/>
          </p:nvPr>
        </p:nvSpPr>
        <p:spPr>
          <a:xfrm>
            <a:off x="288131"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1" y="1055700"/>
            <a:ext cx="1634288"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0" name="Content Placeholder 2"/>
          <p:cNvSpPr>
            <a:spLocks noGrp="1"/>
          </p:cNvSpPr>
          <p:nvPr>
            <p:ph sz="quarter" idx="51"/>
          </p:nvPr>
        </p:nvSpPr>
        <p:spPr>
          <a:xfrm>
            <a:off x="2208649"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1" name="Content Title Placeholder 2"/>
          <p:cNvSpPr>
            <a:spLocks noGrp="1"/>
          </p:cNvSpPr>
          <p:nvPr>
            <p:ph type="body" idx="52"/>
          </p:nvPr>
        </p:nvSpPr>
        <p:spPr>
          <a:xfrm>
            <a:off x="2211451"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4" name="Content Placeholder 3"/>
          <p:cNvSpPr>
            <a:spLocks noGrp="1"/>
          </p:cNvSpPr>
          <p:nvPr>
            <p:ph sz="quarter" idx="53"/>
          </p:nvPr>
        </p:nvSpPr>
        <p:spPr>
          <a:xfrm>
            <a:off x="4125857"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5" name="Content Title Placeholder 3"/>
          <p:cNvSpPr>
            <a:spLocks noGrp="1"/>
          </p:cNvSpPr>
          <p:nvPr>
            <p:ph type="body" idx="54"/>
          </p:nvPr>
        </p:nvSpPr>
        <p:spPr>
          <a:xfrm>
            <a:off x="4128658"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8" name="Content Placeholder 4"/>
          <p:cNvSpPr>
            <a:spLocks noGrp="1"/>
          </p:cNvSpPr>
          <p:nvPr>
            <p:ph sz="quarter" idx="55"/>
          </p:nvPr>
        </p:nvSpPr>
        <p:spPr>
          <a:xfrm>
            <a:off x="6034887"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9" name="Content Title Placeholder 4"/>
          <p:cNvSpPr>
            <a:spLocks noGrp="1"/>
          </p:cNvSpPr>
          <p:nvPr>
            <p:ph type="body" idx="56"/>
          </p:nvPr>
        </p:nvSpPr>
        <p:spPr>
          <a:xfrm>
            <a:off x="6040489"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32" name="Content Placeholder 5"/>
          <p:cNvSpPr>
            <a:spLocks noGrp="1"/>
          </p:cNvSpPr>
          <p:nvPr>
            <p:ph sz="quarter" idx="57"/>
          </p:nvPr>
        </p:nvSpPr>
        <p:spPr>
          <a:xfrm>
            <a:off x="288131"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33" name="Content Title Placeholder 5"/>
          <p:cNvSpPr>
            <a:spLocks noGrp="1"/>
          </p:cNvSpPr>
          <p:nvPr>
            <p:ph type="body" idx="58"/>
          </p:nvPr>
        </p:nvSpPr>
        <p:spPr>
          <a:xfrm>
            <a:off x="288132"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36" name="Content Placeholder 6"/>
          <p:cNvSpPr>
            <a:spLocks noGrp="1"/>
          </p:cNvSpPr>
          <p:nvPr>
            <p:ph sz="quarter" idx="59"/>
          </p:nvPr>
        </p:nvSpPr>
        <p:spPr>
          <a:xfrm>
            <a:off x="2208649"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37" name="Content Title Placeholder 6"/>
          <p:cNvSpPr>
            <a:spLocks noGrp="1"/>
          </p:cNvSpPr>
          <p:nvPr>
            <p:ph type="body" idx="60"/>
          </p:nvPr>
        </p:nvSpPr>
        <p:spPr>
          <a:xfrm>
            <a:off x="2211451"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41" name="Content Placeholder 7"/>
          <p:cNvSpPr>
            <a:spLocks noGrp="1"/>
          </p:cNvSpPr>
          <p:nvPr>
            <p:ph sz="quarter" idx="61"/>
          </p:nvPr>
        </p:nvSpPr>
        <p:spPr>
          <a:xfrm>
            <a:off x="4125857"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43" name="Content Title Placeholder 7"/>
          <p:cNvSpPr>
            <a:spLocks noGrp="1"/>
          </p:cNvSpPr>
          <p:nvPr>
            <p:ph type="body" idx="62"/>
          </p:nvPr>
        </p:nvSpPr>
        <p:spPr>
          <a:xfrm>
            <a:off x="4128658"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47" name="Content Placeholder 8"/>
          <p:cNvSpPr>
            <a:spLocks noGrp="1"/>
          </p:cNvSpPr>
          <p:nvPr>
            <p:ph sz="quarter" idx="63"/>
          </p:nvPr>
        </p:nvSpPr>
        <p:spPr>
          <a:xfrm>
            <a:off x="6034887"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49" name="Content Title Placeholder 8"/>
          <p:cNvSpPr>
            <a:spLocks noGrp="1"/>
          </p:cNvSpPr>
          <p:nvPr>
            <p:ph type="body" idx="64"/>
          </p:nvPr>
        </p:nvSpPr>
        <p:spPr>
          <a:xfrm>
            <a:off x="6040489"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5" name="Footer Placeholder 4"/>
          <p:cNvSpPr>
            <a:spLocks noGrp="1"/>
          </p:cNvSpPr>
          <p:nvPr>
            <p:ph type="ftr" sz="quarter" idx="68"/>
          </p:nvPr>
        </p:nvSpPr>
        <p:spPr>
          <a:xfrm>
            <a:off x="1763116" y="4833894"/>
            <a:ext cx="5904706" cy="136525"/>
          </a:xfrm>
        </p:spPr>
        <p:txBody>
          <a:bodyPr lIns="0" rIns="0" bIns="0" anchor="ctr"/>
          <a:lstStyle>
            <a:lvl1pPr>
              <a:defRPr sz="800"/>
            </a:lvl1pPr>
          </a:lstStyle>
          <a:p>
            <a:r>
              <a:rPr lang="en-US"/>
              <a:t>Optional footer</a:t>
            </a:r>
          </a:p>
        </p:txBody>
      </p:sp>
      <p:sp>
        <p:nvSpPr>
          <p:cNvPr id="6" name="Slide Number Placeholder 5"/>
          <p:cNvSpPr>
            <a:spLocks noGrp="1"/>
          </p:cNvSpPr>
          <p:nvPr>
            <p:ph type="sldNum" sz="quarter" idx="69"/>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73EBD274-92E4-4A69-8358-772DEFF5E893}"/>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45" name="top_border">
            <a:extLst>
              <a:ext uri="{FF2B5EF4-FFF2-40B4-BE49-F238E27FC236}">
                <a16:creationId xmlns:a16="http://schemas.microsoft.com/office/drawing/2014/main" id="{DD564F40-A94C-4C6B-9D2A-A7F672DB9338}"/>
              </a:ext>
            </a:extLst>
          </p:cNvPr>
          <p:cNvCxnSpPr>
            <a:cxnSpLocks/>
          </p:cNvCxnSpPr>
          <p:nvPr/>
        </p:nvCxnSpPr>
        <p:spPr>
          <a:xfrm>
            <a:off x="28813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0" name="top_border">
            <a:extLst>
              <a:ext uri="{FF2B5EF4-FFF2-40B4-BE49-F238E27FC236}">
                <a16:creationId xmlns:a16="http://schemas.microsoft.com/office/drawing/2014/main" id="{8E298D74-516E-4AE6-A00E-085A771DAA76}"/>
              </a:ext>
            </a:extLst>
          </p:cNvPr>
          <p:cNvCxnSpPr>
            <a:cxnSpLocks/>
          </p:cNvCxnSpPr>
          <p:nvPr/>
        </p:nvCxnSpPr>
        <p:spPr>
          <a:xfrm>
            <a:off x="221145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1" name="top_border">
            <a:extLst>
              <a:ext uri="{FF2B5EF4-FFF2-40B4-BE49-F238E27FC236}">
                <a16:creationId xmlns:a16="http://schemas.microsoft.com/office/drawing/2014/main" id="{9E904036-4DAC-496D-8E62-DC4710658A4A}"/>
              </a:ext>
            </a:extLst>
          </p:cNvPr>
          <p:cNvCxnSpPr>
            <a:cxnSpLocks/>
          </p:cNvCxnSpPr>
          <p:nvPr/>
        </p:nvCxnSpPr>
        <p:spPr>
          <a:xfrm>
            <a:off x="4128658"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4" name="top_border">
            <a:extLst>
              <a:ext uri="{FF2B5EF4-FFF2-40B4-BE49-F238E27FC236}">
                <a16:creationId xmlns:a16="http://schemas.microsoft.com/office/drawing/2014/main" id="{72E71D1D-31EC-4149-949A-FBD77972D7F1}"/>
              </a:ext>
            </a:extLst>
          </p:cNvPr>
          <p:cNvCxnSpPr>
            <a:cxnSpLocks/>
          </p:cNvCxnSpPr>
          <p:nvPr/>
        </p:nvCxnSpPr>
        <p:spPr>
          <a:xfrm>
            <a:off x="6040489"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8" name="top_border">
            <a:extLst>
              <a:ext uri="{FF2B5EF4-FFF2-40B4-BE49-F238E27FC236}">
                <a16:creationId xmlns:a16="http://schemas.microsoft.com/office/drawing/2014/main" id="{F04374CE-0341-4030-AE37-4E7BB25979EE}"/>
              </a:ext>
            </a:extLst>
          </p:cNvPr>
          <p:cNvCxnSpPr>
            <a:cxnSpLocks/>
          </p:cNvCxnSpPr>
          <p:nvPr/>
        </p:nvCxnSpPr>
        <p:spPr>
          <a:xfrm>
            <a:off x="28813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9" name="top_border">
            <a:extLst>
              <a:ext uri="{FF2B5EF4-FFF2-40B4-BE49-F238E27FC236}">
                <a16:creationId xmlns:a16="http://schemas.microsoft.com/office/drawing/2014/main" id="{4885E037-1F86-4655-98D1-AB40630436F8}"/>
              </a:ext>
            </a:extLst>
          </p:cNvPr>
          <p:cNvCxnSpPr>
            <a:cxnSpLocks/>
          </p:cNvCxnSpPr>
          <p:nvPr/>
        </p:nvCxnSpPr>
        <p:spPr>
          <a:xfrm>
            <a:off x="221145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0" name="top_border">
            <a:extLst>
              <a:ext uri="{FF2B5EF4-FFF2-40B4-BE49-F238E27FC236}">
                <a16:creationId xmlns:a16="http://schemas.microsoft.com/office/drawing/2014/main" id="{8E61612E-5A27-4169-946C-EFAE4C10E8F6}"/>
              </a:ext>
            </a:extLst>
          </p:cNvPr>
          <p:cNvCxnSpPr>
            <a:cxnSpLocks/>
          </p:cNvCxnSpPr>
          <p:nvPr/>
        </p:nvCxnSpPr>
        <p:spPr>
          <a:xfrm>
            <a:off x="4128658"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1" name="top_border">
            <a:extLst>
              <a:ext uri="{FF2B5EF4-FFF2-40B4-BE49-F238E27FC236}">
                <a16:creationId xmlns:a16="http://schemas.microsoft.com/office/drawing/2014/main" id="{793F88B3-F7C2-4979-9502-77916FFA0ED6}"/>
              </a:ext>
            </a:extLst>
          </p:cNvPr>
          <p:cNvCxnSpPr>
            <a:cxnSpLocks/>
          </p:cNvCxnSpPr>
          <p:nvPr/>
        </p:nvCxnSpPr>
        <p:spPr>
          <a:xfrm>
            <a:off x="6040489"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51850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ography six up">
    <p:spTree>
      <p:nvGrpSpPr>
        <p:cNvPr id="1" name=""/>
        <p:cNvGrpSpPr/>
        <p:nvPr/>
      </p:nvGrpSpPr>
      <p:grpSpPr>
        <a:xfrm>
          <a:off x="0" y="0"/>
          <a:ext cx="0" cy="0"/>
          <a:chOff x="0" y="0"/>
          <a:chExt cx="0" cy="0"/>
        </a:xfrm>
      </p:grpSpPr>
      <p:sp>
        <p:nvSpPr>
          <p:cNvPr id="18" name="Footnote Placeholder">
            <a:extLst>
              <a:ext uri="{FF2B5EF4-FFF2-40B4-BE49-F238E27FC236}">
                <a16:creationId xmlns:a16="http://schemas.microsoft.com/office/drawing/2014/main" id="{1A811070-57F4-48A3-A138-EA1448EBEF6E}"/>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42" name="Text Placeholder 1"/>
          <p:cNvSpPr>
            <a:spLocks noGrp="1"/>
          </p:cNvSpPr>
          <p:nvPr>
            <p:ph type="body" sz="quarter" idx="45"/>
          </p:nvPr>
        </p:nvSpPr>
        <p:spPr>
          <a:xfrm>
            <a:off x="288900"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Picture Placeholder 1"/>
          <p:cNvSpPr>
            <a:spLocks noGrp="1"/>
          </p:cNvSpPr>
          <p:nvPr>
            <p:ph type="pic" sz="quarter" idx="44"/>
          </p:nvPr>
        </p:nvSpPr>
        <p:spPr>
          <a:xfrm>
            <a:off x="288900"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40" name="Text Placeholder 2"/>
          <p:cNvSpPr>
            <a:spLocks noGrp="1"/>
          </p:cNvSpPr>
          <p:nvPr>
            <p:ph type="body" sz="quarter" idx="43"/>
          </p:nvPr>
        </p:nvSpPr>
        <p:spPr>
          <a:xfrm>
            <a:off x="1764392"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2"/>
          <p:cNvSpPr>
            <a:spLocks noGrp="1"/>
          </p:cNvSpPr>
          <p:nvPr>
            <p:ph type="pic" sz="quarter" idx="42"/>
          </p:nvPr>
        </p:nvSpPr>
        <p:spPr>
          <a:xfrm>
            <a:off x="1764392"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8" name="Text Placeholder 3"/>
          <p:cNvSpPr>
            <a:spLocks noGrp="1"/>
          </p:cNvSpPr>
          <p:nvPr>
            <p:ph type="body" sz="quarter" idx="41"/>
          </p:nvPr>
        </p:nvSpPr>
        <p:spPr>
          <a:xfrm>
            <a:off x="3239883"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Picture Placeholder 3"/>
          <p:cNvSpPr>
            <a:spLocks noGrp="1"/>
          </p:cNvSpPr>
          <p:nvPr>
            <p:ph type="pic" sz="quarter" idx="40"/>
          </p:nvPr>
        </p:nvSpPr>
        <p:spPr>
          <a:xfrm>
            <a:off x="3239883"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4" name="Text Placeholder 4"/>
          <p:cNvSpPr>
            <a:spLocks noGrp="1"/>
          </p:cNvSpPr>
          <p:nvPr>
            <p:ph type="body" sz="quarter" idx="39"/>
          </p:nvPr>
        </p:nvSpPr>
        <p:spPr>
          <a:xfrm>
            <a:off x="4715374"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4"/>
          <p:cNvSpPr>
            <a:spLocks noGrp="1"/>
          </p:cNvSpPr>
          <p:nvPr>
            <p:ph type="pic" sz="quarter" idx="38"/>
          </p:nvPr>
        </p:nvSpPr>
        <p:spPr>
          <a:xfrm>
            <a:off x="4715374"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1" name="Text Placeholder 5"/>
          <p:cNvSpPr>
            <a:spLocks noGrp="1"/>
          </p:cNvSpPr>
          <p:nvPr>
            <p:ph type="body" sz="quarter" idx="37"/>
          </p:nvPr>
        </p:nvSpPr>
        <p:spPr>
          <a:xfrm>
            <a:off x="6190866"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5"/>
          <p:cNvSpPr>
            <a:spLocks noGrp="1"/>
          </p:cNvSpPr>
          <p:nvPr>
            <p:ph type="pic" sz="quarter" idx="36"/>
          </p:nvPr>
        </p:nvSpPr>
        <p:spPr>
          <a:xfrm>
            <a:off x="6190866"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23" name="Text Placeholder 6"/>
          <p:cNvSpPr>
            <a:spLocks noGrp="1"/>
          </p:cNvSpPr>
          <p:nvPr>
            <p:ph type="body" sz="quarter" idx="29"/>
          </p:nvPr>
        </p:nvSpPr>
        <p:spPr>
          <a:xfrm>
            <a:off x="7666358"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6"/>
          <p:cNvSpPr>
            <a:spLocks noGrp="1"/>
          </p:cNvSpPr>
          <p:nvPr>
            <p:ph type="pic" sz="quarter" idx="21"/>
          </p:nvPr>
        </p:nvSpPr>
        <p:spPr>
          <a:xfrm>
            <a:off x="7666358"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59BD4B2C-989D-4501-B872-061115337208}"/>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2314332812"/>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ography four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3" name="Picture Placeholder 4"/>
          <p:cNvSpPr>
            <a:spLocks noGrp="1"/>
          </p:cNvSpPr>
          <p:nvPr>
            <p:ph type="pic" sz="quarter" idx="38"/>
          </p:nvPr>
        </p:nvSpPr>
        <p:spPr>
          <a:xfrm>
            <a:off x="6936185"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37" name="Picture Placeholder 3"/>
          <p:cNvSpPr>
            <a:spLocks noGrp="1"/>
          </p:cNvSpPr>
          <p:nvPr>
            <p:ph type="pic" sz="quarter" idx="40"/>
          </p:nvPr>
        </p:nvSpPr>
        <p:spPr>
          <a:xfrm>
            <a:off x="4719770"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39" name="Picture Placeholder 2"/>
          <p:cNvSpPr>
            <a:spLocks noGrp="1"/>
          </p:cNvSpPr>
          <p:nvPr>
            <p:ph type="pic" sz="quarter" idx="42"/>
          </p:nvPr>
        </p:nvSpPr>
        <p:spPr>
          <a:xfrm>
            <a:off x="2503356"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41" name="Picture Placeholder 1"/>
          <p:cNvSpPr>
            <a:spLocks noGrp="1"/>
          </p:cNvSpPr>
          <p:nvPr>
            <p:ph type="pic" sz="quarter" idx="44"/>
          </p:nvPr>
        </p:nvSpPr>
        <p:spPr>
          <a:xfrm>
            <a:off x="286942"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44" name="Name Title Placeholder 4">
            <a:extLst>
              <a:ext uri="{FF2B5EF4-FFF2-40B4-BE49-F238E27FC236}">
                <a16:creationId xmlns:a16="http://schemas.microsoft.com/office/drawing/2014/main" id="{2A75F038-6B0F-4908-896B-DD513AFD0AF5}"/>
              </a:ext>
            </a:extLst>
          </p:cNvPr>
          <p:cNvSpPr>
            <a:spLocks noGrp="1"/>
          </p:cNvSpPr>
          <p:nvPr>
            <p:ph type="body" sz="quarter" idx="49"/>
          </p:nvPr>
        </p:nvSpPr>
        <p:spPr>
          <a:xfrm>
            <a:off x="6936184"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35" name="Name Title Placeholder 3">
            <a:extLst>
              <a:ext uri="{FF2B5EF4-FFF2-40B4-BE49-F238E27FC236}">
                <a16:creationId xmlns:a16="http://schemas.microsoft.com/office/drawing/2014/main" id="{05929C2B-8FBD-4161-9948-D8744EEE33FD}"/>
              </a:ext>
            </a:extLst>
          </p:cNvPr>
          <p:cNvSpPr>
            <a:spLocks noGrp="1"/>
          </p:cNvSpPr>
          <p:nvPr>
            <p:ph type="body" sz="quarter" idx="48"/>
          </p:nvPr>
        </p:nvSpPr>
        <p:spPr>
          <a:xfrm>
            <a:off x="4719769"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27" name="Name Title Placeholder 2">
            <a:extLst>
              <a:ext uri="{FF2B5EF4-FFF2-40B4-BE49-F238E27FC236}">
                <a16:creationId xmlns:a16="http://schemas.microsoft.com/office/drawing/2014/main" id="{5E0426CC-0E3A-4811-B0C1-4018F0D84B5F}"/>
              </a:ext>
            </a:extLst>
          </p:cNvPr>
          <p:cNvSpPr>
            <a:spLocks noGrp="1"/>
          </p:cNvSpPr>
          <p:nvPr>
            <p:ph type="body" sz="quarter" idx="47"/>
          </p:nvPr>
        </p:nvSpPr>
        <p:spPr>
          <a:xfrm>
            <a:off x="2503355"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24" name="Name Title Placeholder 1">
            <a:extLst>
              <a:ext uri="{FF2B5EF4-FFF2-40B4-BE49-F238E27FC236}">
                <a16:creationId xmlns:a16="http://schemas.microsoft.com/office/drawing/2014/main" id="{5DC29EDA-3423-421D-AD0C-0656D1AB2E3C}"/>
              </a:ext>
            </a:extLst>
          </p:cNvPr>
          <p:cNvSpPr>
            <a:spLocks noGrp="1"/>
          </p:cNvSpPr>
          <p:nvPr>
            <p:ph type="body" sz="quarter" idx="46"/>
          </p:nvPr>
        </p:nvSpPr>
        <p:spPr>
          <a:xfrm>
            <a:off x="288900"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34" name="Bullet Placeholder 4"/>
          <p:cNvSpPr>
            <a:spLocks noGrp="1"/>
          </p:cNvSpPr>
          <p:nvPr>
            <p:ph sz="quarter" idx="39"/>
          </p:nvPr>
        </p:nvSpPr>
        <p:spPr>
          <a:xfrm>
            <a:off x="6936184"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Bullet Placeholder 3"/>
          <p:cNvSpPr>
            <a:spLocks noGrp="1"/>
          </p:cNvSpPr>
          <p:nvPr>
            <p:ph sz="quarter" idx="41"/>
          </p:nvPr>
        </p:nvSpPr>
        <p:spPr>
          <a:xfrm>
            <a:off x="4719769"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Bullet Placeholder 2"/>
          <p:cNvSpPr>
            <a:spLocks noGrp="1"/>
          </p:cNvSpPr>
          <p:nvPr>
            <p:ph sz="quarter" idx="43"/>
          </p:nvPr>
        </p:nvSpPr>
        <p:spPr>
          <a:xfrm>
            <a:off x="2503355"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Bullet Placeholder 1"/>
          <p:cNvSpPr>
            <a:spLocks noGrp="1"/>
          </p:cNvSpPr>
          <p:nvPr>
            <p:ph sz="quarter" idx="45"/>
          </p:nvPr>
        </p:nvSpPr>
        <p:spPr>
          <a:xfrm>
            <a:off x="288900"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59BD4B2C-989D-4501-B872-061115337208}"/>
              </a:ext>
            </a:extLst>
          </p:cNvPr>
          <p:cNvSpPr>
            <a:spLocks noGrp="1"/>
          </p:cNvSpPr>
          <p:nvPr>
            <p:ph type="title"/>
          </p:nvPr>
        </p:nvSpPr>
        <p:spPr>
          <a:xfrm>
            <a:off x="288900" y="261729"/>
            <a:ext cx="8568929" cy="571499"/>
          </a:xfrm>
        </p:spPr>
        <p:txBody>
          <a:bodyPr lIns="0" rIns="0" bIns="0"/>
          <a:lstStyle>
            <a:lvl1pPr/>
          </a:lstStyle>
          <a:p>
            <a:r>
              <a:rPr lang="en-US"/>
              <a:t>Click to edit Master title style</a:t>
            </a:r>
            <a:endParaRPr lang="en-US" dirty="0"/>
          </a:p>
        </p:txBody>
      </p:sp>
      <p:cxnSp>
        <p:nvCxnSpPr>
          <p:cNvPr id="20" name="top_border">
            <a:extLst>
              <a:ext uri="{FF2B5EF4-FFF2-40B4-BE49-F238E27FC236}">
                <a16:creationId xmlns:a16="http://schemas.microsoft.com/office/drawing/2014/main" id="{9C0B9DFB-1808-4B9B-AE55-45AFD918842D}"/>
              </a:ext>
            </a:extLst>
          </p:cNvPr>
          <p:cNvCxnSpPr>
            <a:cxnSpLocks/>
          </p:cNvCxnSpPr>
          <p:nvPr/>
        </p:nvCxnSpPr>
        <p:spPr>
          <a:xfrm>
            <a:off x="288900"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2" name="top_border">
            <a:extLst>
              <a:ext uri="{FF2B5EF4-FFF2-40B4-BE49-F238E27FC236}">
                <a16:creationId xmlns:a16="http://schemas.microsoft.com/office/drawing/2014/main" id="{8B7BA298-AC37-4EEF-AB16-25A5087ABD93}"/>
              </a:ext>
            </a:extLst>
          </p:cNvPr>
          <p:cNvCxnSpPr>
            <a:cxnSpLocks/>
          </p:cNvCxnSpPr>
          <p:nvPr/>
        </p:nvCxnSpPr>
        <p:spPr>
          <a:xfrm>
            <a:off x="288900"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5" name="top_border">
            <a:extLst>
              <a:ext uri="{FF2B5EF4-FFF2-40B4-BE49-F238E27FC236}">
                <a16:creationId xmlns:a16="http://schemas.microsoft.com/office/drawing/2014/main" id="{DFADFDFD-9D30-43EA-B811-ED407368311C}"/>
              </a:ext>
            </a:extLst>
          </p:cNvPr>
          <p:cNvCxnSpPr>
            <a:cxnSpLocks/>
          </p:cNvCxnSpPr>
          <p:nvPr/>
        </p:nvCxnSpPr>
        <p:spPr>
          <a:xfrm>
            <a:off x="2503355"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6" name="top_border">
            <a:extLst>
              <a:ext uri="{FF2B5EF4-FFF2-40B4-BE49-F238E27FC236}">
                <a16:creationId xmlns:a16="http://schemas.microsoft.com/office/drawing/2014/main" id="{F57202FE-BFCC-477D-8D22-B930BA46556B}"/>
              </a:ext>
            </a:extLst>
          </p:cNvPr>
          <p:cNvCxnSpPr>
            <a:cxnSpLocks/>
          </p:cNvCxnSpPr>
          <p:nvPr/>
        </p:nvCxnSpPr>
        <p:spPr>
          <a:xfrm>
            <a:off x="2503355"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9" name="top_border">
            <a:extLst>
              <a:ext uri="{FF2B5EF4-FFF2-40B4-BE49-F238E27FC236}">
                <a16:creationId xmlns:a16="http://schemas.microsoft.com/office/drawing/2014/main" id="{A5AD7F55-B89C-431E-B8BA-D8242E234A64}"/>
              </a:ext>
            </a:extLst>
          </p:cNvPr>
          <p:cNvCxnSpPr>
            <a:cxnSpLocks/>
          </p:cNvCxnSpPr>
          <p:nvPr/>
        </p:nvCxnSpPr>
        <p:spPr>
          <a:xfrm>
            <a:off x="4719769"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2" name="top_border">
            <a:extLst>
              <a:ext uri="{FF2B5EF4-FFF2-40B4-BE49-F238E27FC236}">
                <a16:creationId xmlns:a16="http://schemas.microsoft.com/office/drawing/2014/main" id="{A17237CF-ACE4-4AFC-8DA3-8CD8B64AD7A5}"/>
              </a:ext>
            </a:extLst>
          </p:cNvPr>
          <p:cNvCxnSpPr>
            <a:cxnSpLocks/>
          </p:cNvCxnSpPr>
          <p:nvPr/>
        </p:nvCxnSpPr>
        <p:spPr>
          <a:xfrm>
            <a:off x="4719769"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6" name="top_border">
            <a:extLst>
              <a:ext uri="{FF2B5EF4-FFF2-40B4-BE49-F238E27FC236}">
                <a16:creationId xmlns:a16="http://schemas.microsoft.com/office/drawing/2014/main" id="{45E8442B-7C4E-451A-9C13-8E6D0153BDA3}"/>
              </a:ext>
            </a:extLst>
          </p:cNvPr>
          <p:cNvCxnSpPr>
            <a:cxnSpLocks/>
          </p:cNvCxnSpPr>
          <p:nvPr/>
        </p:nvCxnSpPr>
        <p:spPr>
          <a:xfrm>
            <a:off x="6936184"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43" name="top_border">
            <a:extLst>
              <a:ext uri="{FF2B5EF4-FFF2-40B4-BE49-F238E27FC236}">
                <a16:creationId xmlns:a16="http://schemas.microsoft.com/office/drawing/2014/main" id="{D35E7716-3C01-49DF-88D7-DDDF0CBCEBBC}"/>
              </a:ext>
            </a:extLst>
          </p:cNvPr>
          <p:cNvCxnSpPr>
            <a:cxnSpLocks/>
          </p:cNvCxnSpPr>
          <p:nvPr/>
        </p:nvCxnSpPr>
        <p:spPr>
          <a:xfrm>
            <a:off x="6936184"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43373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
        <p:nvSpPr>
          <p:cNvPr id="8" name="Text Placeholder 1">
            <a:extLst>
              <a:ext uri="{FF2B5EF4-FFF2-40B4-BE49-F238E27FC236}">
                <a16:creationId xmlns:a16="http://schemas.microsoft.com/office/drawing/2014/main" id="{6671D5E5-809D-4CA8-92DE-1D9A2DA62EAB}"/>
              </a:ext>
            </a:extLst>
          </p:cNvPr>
          <p:cNvSpPr>
            <a:spLocks noGrp="1"/>
          </p:cNvSpPr>
          <p:nvPr>
            <p:ph type="body" sz="quarter" idx="45"/>
          </p:nvPr>
        </p:nvSpPr>
        <p:spPr>
          <a:xfrm>
            <a:off x="28890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3EDD50B3-A8D6-4FD4-B831-37F14BD08C94}"/>
              </a:ext>
            </a:extLst>
          </p:cNvPr>
          <p:cNvSpPr>
            <a:spLocks noGrp="1"/>
          </p:cNvSpPr>
          <p:nvPr>
            <p:ph type="body" sz="quarter" idx="46"/>
          </p:nvPr>
        </p:nvSpPr>
        <p:spPr>
          <a:xfrm>
            <a:off x="323850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a:extLst>
              <a:ext uri="{FF2B5EF4-FFF2-40B4-BE49-F238E27FC236}">
                <a16:creationId xmlns:a16="http://schemas.microsoft.com/office/drawing/2014/main" id="{094E7927-3F9E-4653-B821-A7C0104E4F6A}"/>
              </a:ext>
            </a:extLst>
          </p:cNvPr>
          <p:cNvSpPr>
            <a:spLocks noGrp="1"/>
          </p:cNvSpPr>
          <p:nvPr>
            <p:ph type="body" sz="quarter" idx="47"/>
          </p:nvPr>
        </p:nvSpPr>
        <p:spPr>
          <a:xfrm>
            <a:off x="619006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note Placeholder">
            <a:extLst>
              <a:ext uri="{FF2B5EF4-FFF2-40B4-BE49-F238E27FC236}">
                <a16:creationId xmlns:a16="http://schemas.microsoft.com/office/drawing/2014/main" id="{24230202-5E99-4718-A5E4-0958AD4CC226}"/>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Tree>
    <p:extLst>
      <p:ext uri="{BB962C8B-B14F-4D97-AF65-F5344CB8AC3E}">
        <p14:creationId xmlns:p14="http://schemas.microsoft.com/office/powerpoint/2010/main" val="1709034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cons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41" name="Picture Placeholder 1"/>
          <p:cNvSpPr>
            <a:spLocks noGrp="1"/>
          </p:cNvSpPr>
          <p:nvPr>
            <p:ph type="pic" sz="quarter" idx="44"/>
          </p:nvPr>
        </p:nvSpPr>
        <p:spPr>
          <a:xfrm>
            <a:off x="286943"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39" name="Picture Placeholder 2"/>
          <p:cNvSpPr>
            <a:spLocks noGrp="1"/>
          </p:cNvSpPr>
          <p:nvPr>
            <p:ph type="pic" sz="quarter" idx="42"/>
          </p:nvPr>
        </p:nvSpPr>
        <p:spPr>
          <a:xfrm>
            <a:off x="3238500"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37" name="Picture Placeholder 3"/>
          <p:cNvSpPr>
            <a:spLocks noGrp="1"/>
          </p:cNvSpPr>
          <p:nvPr>
            <p:ph type="pic" sz="quarter" idx="40"/>
          </p:nvPr>
        </p:nvSpPr>
        <p:spPr>
          <a:xfrm>
            <a:off x="6190060"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42" name="Text Placeholder 1"/>
          <p:cNvSpPr>
            <a:spLocks noGrp="1"/>
          </p:cNvSpPr>
          <p:nvPr>
            <p:ph type="body" sz="quarter" idx="45"/>
          </p:nvPr>
        </p:nvSpPr>
        <p:spPr>
          <a:xfrm>
            <a:off x="28890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
            <a:extLst>
              <a:ext uri="{FF2B5EF4-FFF2-40B4-BE49-F238E27FC236}">
                <a16:creationId xmlns:a16="http://schemas.microsoft.com/office/drawing/2014/main" id="{AAEC0D21-6F81-4867-95A2-CB389ACF7CAA}"/>
              </a:ext>
            </a:extLst>
          </p:cNvPr>
          <p:cNvSpPr>
            <a:spLocks noGrp="1"/>
          </p:cNvSpPr>
          <p:nvPr>
            <p:ph type="body" sz="quarter" idx="46"/>
          </p:nvPr>
        </p:nvSpPr>
        <p:spPr>
          <a:xfrm>
            <a:off x="323850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3">
            <a:extLst>
              <a:ext uri="{FF2B5EF4-FFF2-40B4-BE49-F238E27FC236}">
                <a16:creationId xmlns:a16="http://schemas.microsoft.com/office/drawing/2014/main" id="{5124B4AA-39A3-422E-8737-8B4BAF0EE351}"/>
              </a:ext>
            </a:extLst>
          </p:cNvPr>
          <p:cNvSpPr>
            <a:spLocks noGrp="1"/>
          </p:cNvSpPr>
          <p:nvPr>
            <p:ph type="body" sz="quarter" idx="47"/>
          </p:nvPr>
        </p:nvSpPr>
        <p:spPr>
          <a:xfrm>
            <a:off x="619006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
        <p:nvSpPr>
          <p:cNvPr id="11" name="Footnote Placeholder">
            <a:extLst>
              <a:ext uri="{FF2B5EF4-FFF2-40B4-BE49-F238E27FC236}">
                <a16:creationId xmlns:a16="http://schemas.microsoft.com/office/drawing/2014/main" id="{FE10EE3E-2BB8-494F-8B5C-DEC772EE85E6}"/>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Tree>
    <p:extLst>
      <p:ext uri="{BB962C8B-B14F-4D97-AF65-F5344CB8AC3E}">
        <p14:creationId xmlns:p14="http://schemas.microsoft.com/office/powerpoint/2010/main" val="45766715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iography org chart">
    <p:spTree>
      <p:nvGrpSpPr>
        <p:cNvPr id="1" name=""/>
        <p:cNvGrpSpPr/>
        <p:nvPr/>
      </p:nvGrpSpPr>
      <p:grpSpPr>
        <a:xfrm>
          <a:off x="0" y="0"/>
          <a:ext cx="0" cy="0"/>
          <a:chOff x="0" y="0"/>
          <a:chExt cx="0" cy="0"/>
        </a:xfrm>
      </p:grpSpPr>
      <p:sp>
        <p:nvSpPr>
          <p:cNvPr id="38" name="Footnote Placeholder">
            <a:extLst>
              <a:ext uri="{FF2B5EF4-FFF2-40B4-BE49-F238E27FC236}">
                <a16:creationId xmlns:a16="http://schemas.microsoft.com/office/drawing/2014/main" id="{B74D8647-FABE-46C8-B992-8C3DCFD10BEF}"/>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3" name="Picture Placeholder 12"/>
          <p:cNvSpPr>
            <a:spLocks noGrp="1"/>
          </p:cNvSpPr>
          <p:nvPr>
            <p:ph type="pic" sz="quarter" idx="16"/>
          </p:nvPr>
        </p:nvSpPr>
        <p:spPr>
          <a:xfrm>
            <a:off x="3820948" y="1053000"/>
            <a:ext cx="507201" cy="586776"/>
          </a:xfrm>
        </p:spPr>
        <p:txBody>
          <a:bodyPr lIns="0" rIns="0" bIns="0"/>
          <a:lstStyle>
            <a:lvl1pPr>
              <a:defRPr sz="800" b="1" spc="0">
                <a:latin typeface="+mn-lt"/>
              </a:defRPr>
            </a:lvl1pPr>
          </a:lstStyle>
          <a:p>
            <a:r>
              <a:rPr lang="en-US"/>
              <a:t>Click icon to add picture</a:t>
            </a:r>
            <a:endParaRPr lang="en-GB" dirty="0"/>
          </a:p>
        </p:txBody>
      </p:sp>
      <p:sp>
        <p:nvSpPr>
          <p:cNvPr id="35" name="Text Placeholder 24"/>
          <p:cNvSpPr>
            <a:spLocks noGrp="1"/>
          </p:cNvSpPr>
          <p:nvPr>
            <p:ph type="body" sz="quarter" idx="24"/>
          </p:nvPr>
        </p:nvSpPr>
        <p:spPr>
          <a:xfrm>
            <a:off x="4328143" y="105300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80" name="Picture Placeholder 12"/>
          <p:cNvSpPr>
            <a:spLocks noGrp="1"/>
          </p:cNvSpPr>
          <p:nvPr>
            <p:ph type="pic" sz="quarter" idx="36"/>
          </p:nvPr>
        </p:nvSpPr>
        <p:spPr>
          <a:xfrm>
            <a:off x="288900"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1" name="Text Placeholder 24"/>
          <p:cNvSpPr>
            <a:spLocks noGrp="1"/>
          </p:cNvSpPr>
          <p:nvPr>
            <p:ph type="body" sz="quarter" idx="37"/>
          </p:nvPr>
        </p:nvSpPr>
        <p:spPr>
          <a:xfrm>
            <a:off x="803808"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2" name="Picture Placeholder 12"/>
          <p:cNvSpPr>
            <a:spLocks noGrp="1"/>
          </p:cNvSpPr>
          <p:nvPr>
            <p:ph type="pic" sz="quarter" idx="38"/>
          </p:nvPr>
        </p:nvSpPr>
        <p:spPr>
          <a:xfrm>
            <a:off x="2057662"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3" name="Text Placeholder 24"/>
          <p:cNvSpPr>
            <a:spLocks noGrp="1"/>
          </p:cNvSpPr>
          <p:nvPr>
            <p:ph type="body" sz="quarter" idx="39"/>
          </p:nvPr>
        </p:nvSpPr>
        <p:spPr>
          <a:xfrm>
            <a:off x="2572570"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4" name="Picture Placeholder 12"/>
          <p:cNvSpPr>
            <a:spLocks noGrp="1"/>
          </p:cNvSpPr>
          <p:nvPr>
            <p:ph type="pic" sz="quarter" idx="40"/>
          </p:nvPr>
        </p:nvSpPr>
        <p:spPr>
          <a:xfrm>
            <a:off x="3819898"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5" name="Text Placeholder 24"/>
          <p:cNvSpPr>
            <a:spLocks noGrp="1"/>
          </p:cNvSpPr>
          <p:nvPr>
            <p:ph type="body" sz="quarter" idx="41"/>
          </p:nvPr>
        </p:nvSpPr>
        <p:spPr>
          <a:xfrm>
            <a:off x="4334807"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6" name="Picture Placeholder 12"/>
          <p:cNvSpPr>
            <a:spLocks noGrp="1"/>
          </p:cNvSpPr>
          <p:nvPr>
            <p:ph type="pic" sz="quarter" idx="42"/>
          </p:nvPr>
        </p:nvSpPr>
        <p:spPr>
          <a:xfrm>
            <a:off x="5582134"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7" name="Text Placeholder 24"/>
          <p:cNvSpPr>
            <a:spLocks noGrp="1"/>
          </p:cNvSpPr>
          <p:nvPr>
            <p:ph type="body" sz="quarter" idx="43"/>
          </p:nvPr>
        </p:nvSpPr>
        <p:spPr>
          <a:xfrm>
            <a:off x="6097044"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8" name="Picture Placeholder 12"/>
          <p:cNvSpPr>
            <a:spLocks noGrp="1"/>
          </p:cNvSpPr>
          <p:nvPr>
            <p:ph type="pic" sz="quarter" idx="44"/>
          </p:nvPr>
        </p:nvSpPr>
        <p:spPr>
          <a:xfrm>
            <a:off x="7344370"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9" name="Text Placeholder 24"/>
          <p:cNvSpPr>
            <a:spLocks noGrp="1"/>
          </p:cNvSpPr>
          <p:nvPr>
            <p:ph type="body" sz="quarter" idx="45"/>
          </p:nvPr>
        </p:nvSpPr>
        <p:spPr>
          <a:xfrm>
            <a:off x="7859281"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0" name="Picture Placeholder 12"/>
          <p:cNvSpPr>
            <a:spLocks noGrp="1"/>
          </p:cNvSpPr>
          <p:nvPr>
            <p:ph type="pic" sz="quarter" idx="46"/>
          </p:nvPr>
        </p:nvSpPr>
        <p:spPr>
          <a:xfrm>
            <a:off x="288900"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1" name="Text Placeholder 24"/>
          <p:cNvSpPr>
            <a:spLocks noGrp="1"/>
          </p:cNvSpPr>
          <p:nvPr>
            <p:ph type="body" sz="quarter" idx="47"/>
          </p:nvPr>
        </p:nvSpPr>
        <p:spPr>
          <a:xfrm>
            <a:off x="803808"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2" name="Picture Placeholder 12"/>
          <p:cNvSpPr>
            <a:spLocks noGrp="1"/>
          </p:cNvSpPr>
          <p:nvPr>
            <p:ph type="pic" sz="quarter" idx="48"/>
          </p:nvPr>
        </p:nvSpPr>
        <p:spPr>
          <a:xfrm>
            <a:off x="2057662"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3" name="Text Placeholder 24"/>
          <p:cNvSpPr>
            <a:spLocks noGrp="1"/>
          </p:cNvSpPr>
          <p:nvPr>
            <p:ph type="body" sz="quarter" idx="49"/>
          </p:nvPr>
        </p:nvSpPr>
        <p:spPr>
          <a:xfrm>
            <a:off x="2572570"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4" name="Picture Placeholder 12"/>
          <p:cNvSpPr>
            <a:spLocks noGrp="1"/>
          </p:cNvSpPr>
          <p:nvPr>
            <p:ph type="pic" sz="quarter" idx="50"/>
          </p:nvPr>
        </p:nvSpPr>
        <p:spPr>
          <a:xfrm>
            <a:off x="3819898"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5" name="Text Placeholder 24"/>
          <p:cNvSpPr>
            <a:spLocks noGrp="1"/>
          </p:cNvSpPr>
          <p:nvPr>
            <p:ph type="body" sz="quarter" idx="51"/>
          </p:nvPr>
        </p:nvSpPr>
        <p:spPr>
          <a:xfrm>
            <a:off x="4334807"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6" name="Picture Placeholder 12"/>
          <p:cNvSpPr>
            <a:spLocks noGrp="1"/>
          </p:cNvSpPr>
          <p:nvPr>
            <p:ph type="pic" sz="quarter" idx="52"/>
          </p:nvPr>
        </p:nvSpPr>
        <p:spPr>
          <a:xfrm>
            <a:off x="5582134"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7" name="Text Placeholder 24"/>
          <p:cNvSpPr>
            <a:spLocks noGrp="1"/>
          </p:cNvSpPr>
          <p:nvPr>
            <p:ph type="body" sz="quarter" idx="53"/>
          </p:nvPr>
        </p:nvSpPr>
        <p:spPr>
          <a:xfrm>
            <a:off x="6097044"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8" name="Picture Placeholder 12"/>
          <p:cNvSpPr>
            <a:spLocks noGrp="1"/>
          </p:cNvSpPr>
          <p:nvPr>
            <p:ph type="pic" sz="quarter" idx="54"/>
          </p:nvPr>
        </p:nvSpPr>
        <p:spPr>
          <a:xfrm>
            <a:off x="7344370"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9" name="Text Placeholder 24"/>
          <p:cNvSpPr>
            <a:spLocks noGrp="1"/>
          </p:cNvSpPr>
          <p:nvPr>
            <p:ph type="body" sz="quarter" idx="55"/>
          </p:nvPr>
        </p:nvSpPr>
        <p:spPr>
          <a:xfrm>
            <a:off x="7859281"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0" name="Picture Placeholder 12"/>
          <p:cNvSpPr>
            <a:spLocks noGrp="1"/>
          </p:cNvSpPr>
          <p:nvPr>
            <p:ph type="pic" sz="quarter" idx="56"/>
          </p:nvPr>
        </p:nvSpPr>
        <p:spPr>
          <a:xfrm>
            <a:off x="295426"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1" name="Text Placeholder 24"/>
          <p:cNvSpPr>
            <a:spLocks noGrp="1"/>
          </p:cNvSpPr>
          <p:nvPr>
            <p:ph type="body" sz="quarter" idx="57"/>
          </p:nvPr>
        </p:nvSpPr>
        <p:spPr>
          <a:xfrm>
            <a:off x="810334"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2" name="Picture Placeholder 12"/>
          <p:cNvSpPr>
            <a:spLocks noGrp="1"/>
          </p:cNvSpPr>
          <p:nvPr>
            <p:ph type="pic" sz="quarter" idx="58"/>
          </p:nvPr>
        </p:nvSpPr>
        <p:spPr>
          <a:xfrm>
            <a:off x="2057662"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3" name="Text Placeholder 24"/>
          <p:cNvSpPr>
            <a:spLocks noGrp="1"/>
          </p:cNvSpPr>
          <p:nvPr>
            <p:ph type="body" sz="quarter" idx="59"/>
          </p:nvPr>
        </p:nvSpPr>
        <p:spPr>
          <a:xfrm>
            <a:off x="2572570"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4" name="Picture Placeholder 12"/>
          <p:cNvSpPr>
            <a:spLocks noGrp="1"/>
          </p:cNvSpPr>
          <p:nvPr>
            <p:ph type="pic" sz="quarter" idx="60"/>
          </p:nvPr>
        </p:nvSpPr>
        <p:spPr>
          <a:xfrm>
            <a:off x="3819898"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5" name="Text Placeholder 24"/>
          <p:cNvSpPr>
            <a:spLocks noGrp="1"/>
          </p:cNvSpPr>
          <p:nvPr>
            <p:ph type="body" sz="quarter" idx="61"/>
          </p:nvPr>
        </p:nvSpPr>
        <p:spPr>
          <a:xfrm>
            <a:off x="4334807"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6" name="Picture Placeholder 12"/>
          <p:cNvSpPr>
            <a:spLocks noGrp="1"/>
          </p:cNvSpPr>
          <p:nvPr>
            <p:ph type="pic" sz="quarter" idx="62"/>
          </p:nvPr>
        </p:nvSpPr>
        <p:spPr>
          <a:xfrm>
            <a:off x="5582134"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7" name="Text Placeholder 24"/>
          <p:cNvSpPr>
            <a:spLocks noGrp="1"/>
          </p:cNvSpPr>
          <p:nvPr>
            <p:ph type="body" sz="quarter" idx="63"/>
          </p:nvPr>
        </p:nvSpPr>
        <p:spPr>
          <a:xfrm>
            <a:off x="6097044"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8" name="Picture Placeholder 12"/>
          <p:cNvSpPr>
            <a:spLocks noGrp="1"/>
          </p:cNvSpPr>
          <p:nvPr>
            <p:ph type="pic" sz="quarter" idx="64"/>
          </p:nvPr>
        </p:nvSpPr>
        <p:spPr>
          <a:xfrm>
            <a:off x="7344370"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9" name="Text Placeholder 24"/>
          <p:cNvSpPr>
            <a:spLocks noGrp="1"/>
          </p:cNvSpPr>
          <p:nvPr>
            <p:ph type="body" sz="quarter" idx="65"/>
          </p:nvPr>
        </p:nvSpPr>
        <p:spPr>
          <a:xfrm>
            <a:off x="7859281"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30EEA165-D91F-4A2B-B8AC-8F482B5299C1}"/>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902336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egal notice/important information 14pt">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1052193"/>
            <a:ext cx="8568927" cy="3519807"/>
          </a:xfrm>
        </p:spPr>
        <p:txBody>
          <a:bodyPr lIns="0" rIns="0" bIns="0" numCol="2" spcCol="360000">
            <a:noAutofit/>
          </a:bodyPr>
          <a:lstStyle>
            <a:lvl1pPr>
              <a:spcBef>
                <a:spcPts val="300"/>
              </a:spcBef>
              <a:defRPr sz="800" spc="0"/>
            </a:lvl1pPr>
          </a:lstStyle>
          <a:p>
            <a:pPr lvl="0"/>
            <a:r>
              <a:rPr lang="en-US"/>
              <a:t>Click to edit Master text styles</a:t>
            </a:r>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6E83DD5E-DC6A-4106-A995-2452B5258987}"/>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1484637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9BE866-E863-4003-B318-9F76BF82C8C7}"/>
              </a:ext>
            </a:extLst>
          </p:cNvPr>
          <p:cNvSpPr>
            <a:spLocks noGrp="1"/>
          </p:cNvSpPr>
          <p:nvPr>
            <p:ph type="ftr" sz="quarter" idx="10"/>
          </p:nvPr>
        </p:nvSpPr>
        <p:spPr/>
        <p:txBody>
          <a:bodyPr/>
          <a:lstStyle>
            <a:lvl1pPr>
              <a:defRPr sz="800"/>
            </a:lvl1pPr>
          </a:lstStyle>
          <a:p>
            <a:r>
              <a:rPr lang="en-US"/>
              <a:t>Optional footer</a:t>
            </a:r>
          </a:p>
        </p:txBody>
      </p:sp>
      <p:sp>
        <p:nvSpPr>
          <p:cNvPr id="3" name="Slide Number Placeholder 2">
            <a:extLst>
              <a:ext uri="{FF2B5EF4-FFF2-40B4-BE49-F238E27FC236}">
                <a16:creationId xmlns:a16="http://schemas.microsoft.com/office/drawing/2014/main" id="{115DC82C-18FE-448D-A69B-39ABE45CD109}"/>
              </a:ext>
            </a:extLst>
          </p:cNvPr>
          <p:cNvSpPr>
            <a:spLocks noGrp="1"/>
          </p:cNvSpPr>
          <p:nvPr>
            <p:ph type="sldNum" sz="quarter" idx="11"/>
          </p:nvPr>
        </p:nvSpPr>
        <p:spPr/>
        <p:txBody>
          <a:bodyPr/>
          <a:lstStyle>
            <a:lvl1pPr>
              <a:defRPr sz="800"/>
            </a:lvl1pPr>
          </a:lstStyle>
          <a:p>
            <a:fld id="{526B5688-D42A-45FB-B3CA-010D9157EB38}" type="slidenum">
              <a:rPr lang="en-US" smtClean="0"/>
              <a:t>‹#›</a:t>
            </a:fld>
            <a:endParaRPr lang="en-US"/>
          </a:p>
        </p:txBody>
      </p:sp>
      <p:sp>
        <p:nvSpPr>
          <p:cNvPr id="4" name="Footnote Placeholder">
            <a:extLst>
              <a:ext uri="{FF2B5EF4-FFF2-40B4-BE49-F238E27FC236}">
                <a16:creationId xmlns:a16="http://schemas.microsoft.com/office/drawing/2014/main" id="{B43CB380-02AE-43F8-931C-E90E59FD3091}"/>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Tree>
    <p:extLst>
      <p:ext uri="{BB962C8B-B14F-4D97-AF65-F5344CB8AC3E}">
        <p14:creationId xmlns:p14="http://schemas.microsoft.com/office/powerpoint/2010/main" val="2875511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reak Slide">
    <p:bg>
      <p:bgRef idx="1001">
        <a:schemeClr val="bg2"/>
      </p:bgRef>
    </p:bg>
    <p:spTree>
      <p:nvGrpSpPr>
        <p:cNvPr id="1" name=""/>
        <p:cNvGrpSpPr/>
        <p:nvPr/>
      </p:nvGrpSpPr>
      <p:grpSpPr>
        <a:xfrm>
          <a:off x="0" y="0"/>
          <a:ext cx="0" cy="0"/>
          <a:chOff x="0" y="0"/>
          <a:chExt cx="0" cy="0"/>
        </a:xfrm>
      </p:grpSpPr>
      <p:sp>
        <p:nvSpPr>
          <p:cNvPr id="6" name="solid_bg">
            <a:extLst>
              <a:ext uri="{FF2B5EF4-FFF2-40B4-BE49-F238E27FC236}">
                <a16:creationId xmlns:a16="http://schemas.microsoft.com/office/drawing/2014/main" id="{BCD0D10E-7346-4DF1-9B53-84488FC3F6B5}"/>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er Name">
            <a:extLst>
              <a:ext uri="{FF2B5EF4-FFF2-40B4-BE49-F238E27FC236}">
                <a16:creationId xmlns:a16="http://schemas.microsoft.com/office/drawing/2014/main" id="{5ACC0FCF-0877-41B8-9014-A349B57072C3}"/>
              </a:ext>
            </a:extLst>
          </p:cNvPr>
          <p:cNvSpPr>
            <a:spLocks noGrp="1"/>
          </p:cNvSpPr>
          <p:nvPr>
            <p:ph type="body" sz="quarter" idx="18" hasCustomPrompt="1"/>
          </p:nvPr>
        </p:nvSpPr>
        <p:spPr>
          <a:xfrm>
            <a:off x="288901" y="1018579"/>
            <a:ext cx="2655515" cy="2283354"/>
          </a:xfrm>
        </p:spPr>
        <p:txBody>
          <a:bodyPr wrap="square" lIns="0" rIns="0" bIns="0" anchor="t">
            <a:noAutofit/>
          </a:bodyPr>
          <a:lstStyle>
            <a:lvl1pPr>
              <a:spcBef>
                <a:spcPts val="0"/>
              </a:spcBef>
              <a:defRPr sz="1200" b="1" spc="0">
                <a:latin typeface="+mn-lt"/>
              </a:defRPr>
            </a:lvl1pPr>
            <a:lvl2pPr marL="0" indent="0">
              <a:spcBef>
                <a:spcPts val="0"/>
              </a:spcBef>
              <a:buNone/>
              <a:defRPr sz="1200" spc="0"/>
            </a:lvl2pPr>
          </a:lstStyle>
          <a:p>
            <a:r>
              <a:rPr lang="en-GB" dirty="0"/>
              <a:t>Invesco department </a:t>
            </a:r>
          </a:p>
          <a:p>
            <a:pPr lvl="1"/>
            <a:r>
              <a:rPr lang="en-US" dirty="0"/>
              <a:t>Address</a:t>
            </a:r>
          </a:p>
        </p:txBody>
      </p:sp>
      <p:sp>
        <p:nvSpPr>
          <p:cNvPr id="7" name="Footer Placeholder 8">
            <a:extLst>
              <a:ext uri="{FF2B5EF4-FFF2-40B4-BE49-F238E27FC236}">
                <a16:creationId xmlns:a16="http://schemas.microsoft.com/office/drawing/2014/main" id="{2B16FB8D-FC7A-4958-9D07-F793EB8215A9}"/>
              </a:ext>
            </a:extLst>
          </p:cNvPr>
          <p:cNvSpPr>
            <a:spLocks noGrp="1"/>
          </p:cNvSpPr>
          <p:nvPr>
            <p:ph type="ftr" sz="quarter" idx="19"/>
          </p:nvPr>
        </p:nvSpPr>
        <p:spPr>
          <a:xfrm>
            <a:off x="288900" y="4833894"/>
            <a:ext cx="5900763" cy="136525"/>
          </a:xfrm>
        </p:spPr>
        <p:txBody>
          <a:bodyPr lIns="0" rIns="0" bIns="0" anchor="ctr"/>
          <a:lstStyle>
            <a:lvl1pPr>
              <a:defRPr sz="750"/>
            </a:lvl1pPr>
          </a:lstStyle>
          <a:p>
            <a:r>
              <a:rPr lang="en-US"/>
              <a:t>Optional footer</a:t>
            </a:r>
          </a:p>
        </p:txBody>
      </p:sp>
      <p:pic>
        <p:nvPicPr>
          <p:cNvPr id="4" name="ivz_logo">
            <a:extLst>
              <a:ext uri="{FF2B5EF4-FFF2-40B4-BE49-F238E27FC236}">
                <a16:creationId xmlns:a16="http://schemas.microsoft.com/office/drawing/2014/main" id="{71579FA6-2E9A-408E-9461-9308D74ED4A5}"/>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3208298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ootnote">
            <a:extLst>
              <a:ext uri="{FF2B5EF4-FFF2-40B4-BE49-F238E27FC236}">
                <a16:creationId xmlns:a16="http://schemas.microsoft.com/office/drawing/2014/main" id="{A00548FF-A274-4B73-ACDA-487D400201F8}"/>
              </a:ext>
            </a:extLst>
          </p:cNvPr>
          <p:cNvSpPr>
            <a:spLocks noGrp="1"/>
          </p:cNvSpPr>
          <p:nvPr>
            <p:ph type="body" sz="quarter" idx="18"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3" name="Footer Placeholder 2"/>
          <p:cNvSpPr>
            <a:spLocks noGrp="1"/>
          </p:cNvSpPr>
          <p:nvPr>
            <p:ph type="ftr" sz="quarter" idx="20"/>
          </p:nvPr>
        </p:nvSpPr>
        <p:spPr>
          <a:xfrm>
            <a:off x="1763115" y="4828510"/>
            <a:ext cx="5902923" cy="136525"/>
          </a:xfrm>
        </p:spPr>
        <p:txBody>
          <a:bodyPr lIns="0" rIns="0" bIns="0" anchor="ctr"/>
          <a:lstStyle/>
          <a:p>
            <a:r>
              <a:rPr lang="en-US"/>
              <a:t>FOR INSTITUTIONAL INVESTOR USE ONLY — NOT FOR USE WITH THE PUBLIC </a:t>
            </a:r>
          </a:p>
        </p:txBody>
      </p:sp>
      <p:sp>
        <p:nvSpPr>
          <p:cNvPr id="4" name="Slide Number Placeholder 3"/>
          <p:cNvSpPr>
            <a:spLocks noGrp="1"/>
          </p:cNvSpPr>
          <p:nvPr>
            <p:ph type="sldNum" sz="quarter" idx="21"/>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7EDCB2A6-0D58-4044-A740-A77E684F2A28}"/>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3611145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2"/>
      </p:bgRef>
    </p:bg>
    <p:spTree>
      <p:nvGrpSpPr>
        <p:cNvPr id="1" name=""/>
        <p:cNvGrpSpPr/>
        <p:nvPr/>
      </p:nvGrpSpPr>
      <p:grpSpPr>
        <a:xfrm>
          <a:off x="0" y="0"/>
          <a:ext cx="0" cy="0"/>
          <a:chOff x="0" y="0"/>
          <a:chExt cx="0" cy="0"/>
        </a:xfrm>
      </p:grpSpPr>
      <p:sp>
        <p:nvSpPr>
          <p:cNvPr id="4" name="solid_bg">
            <a:extLst>
              <a:ext uri="{FF2B5EF4-FFF2-40B4-BE49-F238E27FC236}">
                <a16:creationId xmlns:a16="http://schemas.microsoft.com/office/drawing/2014/main" id="{4275A85C-58AF-4F79-8291-5C1A826C1988}"/>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035D60-14DC-42E6-A40C-399D0C48D1AC}"/>
              </a:ext>
            </a:extLst>
          </p:cNvPr>
          <p:cNvSpPr>
            <a:spLocks noGrp="1"/>
          </p:cNvSpPr>
          <p:nvPr>
            <p:ph type="title" hasCustomPrompt="1"/>
          </p:nvPr>
        </p:nvSpPr>
        <p:spPr>
          <a:xfrm>
            <a:off x="273024" y="173974"/>
            <a:ext cx="8568929" cy="2424762"/>
          </a:xfrm>
        </p:spPr>
        <p:txBody>
          <a:bodyPr lIns="0" rIns="0" bIns="0"/>
          <a:lstStyle>
            <a:lvl1pPr>
              <a:defRPr sz="6675" b="1" spc="0">
                <a:solidFill>
                  <a:schemeClr val="tx1"/>
                </a:solidFill>
              </a:defRPr>
            </a:lvl1pPr>
          </a:lstStyle>
          <a:p>
            <a:r>
              <a:rPr lang="en-US" dirty="0"/>
              <a:t>Master title style</a:t>
            </a:r>
          </a:p>
        </p:txBody>
      </p:sp>
      <p:pic>
        <p:nvPicPr>
          <p:cNvPr id="5" name="ivz_logo">
            <a:extLst>
              <a:ext uri="{FF2B5EF4-FFF2-40B4-BE49-F238E27FC236}">
                <a16:creationId xmlns:a16="http://schemas.microsoft.com/office/drawing/2014/main" id="{DE3D6A30-C404-48D1-8360-F381B9B878EF}"/>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Tree>
    <p:extLst>
      <p:ext uri="{BB962C8B-B14F-4D97-AF65-F5344CB8AC3E}">
        <p14:creationId xmlns:p14="http://schemas.microsoft.com/office/powerpoint/2010/main" val="118419049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arge quote - icon">
    <p:bg>
      <p:bgPr>
        <a:solidFill>
          <a:srgbClr val="5FF0FF">
            <a:alpha val="30000"/>
          </a:srgbClr>
        </a:solidFill>
        <a:effectLst/>
      </p:bgPr>
    </p:bg>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E727FC14-4533-4764-A267-4146885A5049}"/>
              </a:ext>
            </a:extLst>
          </p:cNvPr>
          <p:cNvGrpSpPr>
            <a:grpSpLocks noChangeAspect="1"/>
          </p:cNvGrpSpPr>
          <p:nvPr/>
        </p:nvGrpSpPr>
        <p:grpSpPr bwMode="auto">
          <a:xfrm>
            <a:off x="288131" y="288131"/>
            <a:ext cx="640080" cy="640080"/>
            <a:chOff x="1680" y="0"/>
            <a:chExt cx="4320" cy="4320"/>
          </a:xfrm>
        </p:grpSpPr>
        <p:sp>
          <p:nvSpPr>
            <p:cNvPr id="12" name="Oval 5">
              <a:extLst>
                <a:ext uri="{FF2B5EF4-FFF2-40B4-BE49-F238E27FC236}">
                  <a16:creationId xmlns:a16="http://schemas.microsoft.com/office/drawing/2014/main" id="{AC6B816B-CEAB-43FF-B144-7F260D084628}"/>
                </a:ext>
              </a:extLst>
            </p:cNvPr>
            <p:cNvSpPr>
              <a:spLocks noChangeArrowheads="1"/>
            </p:cNvSpPr>
            <p:nvPr userDrawn="1"/>
          </p:nvSpPr>
          <p:spPr bwMode="auto">
            <a:xfrm>
              <a:off x="1680" y="0"/>
              <a:ext cx="4320" cy="4320"/>
            </a:xfrm>
            <a:prstGeom prst="ellipse">
              <a:avLst/>
            </a:prstGeom>
            <a:solidFill>
              <a:srgbClr val="FF4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sp>
          <p:nvSpPr>
            <p:cNvPr id="13" name="Freeform 6">
              <a:extLst>
                <a:ext uri="{FF2B5EF4-FFF2-40B4-BE49-F238E27FC236}">
                  <a16:creationId xmlns:a16="http://schemas.microsoft.com/office/drawing/2014/main" id="{E5A92843-7936-44DA-B506-AB7A18149BC7}"/>
                </a:ext>
              </a:extLst>
            </p:cNvPr>
            <p:cNvSpPr>
              <a:spLocks noEditPoints="1"/>
            </p:cNvSpPr>
            <p:nvPr userDrawn="1"/>
          </p:nvSpPr>
          <p:spPr bwMode="auto">
            <a:xfrm>
              <a:off x="2965" y="1577"/>
              <a:ext cx="1633" cy="1217"/>
            </a:xfrm>
            <a:custGeom>
              <a:avLst/>
              <a:gdLst>
                <a:gd name="T0" fmla="*/ 0 w 738"/>
                <a:gd name="T1" fmla="*/ 367 h 550"/>
                <a:gd name="T2" fmla="*/ 324 w 738"/>
                <a:gd name="T3" fmla="*/ 0 h 550"/>
                <a:gd name="T4" fmla="*/ 335 w 738"/>
                <a:gd name="T5" fmla="*/ 31 h 550"/>
                <a:gd name="T6" fmla="*/ 142 w 738"/>
                <a:gd name="T7" fmla="*/ 283 h 550"/>
                <a:gd name="T8" fmla="*/ 312 w 738"/>
                <a:gd name="T9" fmla="*/ 420 h 550"/>
                <a:gd name="T10" fmla="*/ 169 w 738"/>
                <a:gd name="T11" fmla="*/ 550 h 550"/>
                <a:gd name="T12" fmla="*/ 0 w 738"/>
                <a:gd name="T13" fmla="*/ 367 h 550"/>
                <a:gd name="T14" fmla="*/ 402 w 738"/>
                <a:gd name="T15" fmla="*/ 367 h 550"/>
                <a:gd name="T16" fmla="*/ 726 w 738"/>
                <a:gd name="T17" fmla="*/ 0 h 550"/>
                <a:gd name="T18" fmla="*/ 738 w 738"/>
                <a:gd name="T19" fmla="*/ 31 h 550"/>
                <a:gd name="T20" fmla="*/ 544 w 738"/>
                <a:gd name="T21" fmla="*/ 283 h 550"/>
                <a:gd name="T22" fmla="*/ 712 w 738"/>
                <a:gd name="T23" fmla="*/ 420 h 550"/>
                <a:gd name="T24" fmla="*/ 572 w 738"/>
                <a:gd name="T25" fmla="*/ 550 h 550"/>
                <a:gd name="T26" fmla="*/ 402 w 738"/>
                <a:gd name="T27" fmla="*/ 36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550">
                  <a:moveTo>
                    <a:pt x="0" y="367"/>
                  </a:moveTo>
                  <a:cubicBezTo>
                    <a:pt x="0" y="213"/>
                    <a:pt x="125" y="68"/>
                    <a:pt x="324" y="0"/>
                  </a:cubicBezTo>
                  <a:cubicBezTo>
                    <a:pt x="335" y="31"/>
                    <a:pt x="335" y="31"/>
                    <a:pt x="335" y="31"/>
                  </a:cubicBezTo>
                  <a:cubicBezTo>
                    <a:pt x="203" y="90"/>
                    <a:pt x="144" y="185"/>
                    <a:pt x="142" y="283"/>
                  </a:cubicBezTo>
                  <a:cubicBezTo>
                    <a:pt x="255" y="298"/>
                    <a:pt x="312" y="345"/>
                    <a:pt x="312" y="420"/>
                  </a:cubicBezTo>
                  <a:cubicBezTo>
                    <a:pt x="312" y="496"/>
                    <a:pt x="250" y="550"/>
                    <a:pt x="169" y="550"/>
                  </a:cubicBezTo>
                  <a:cubicBezTo>
                    <a:pt x="68" y="550"/>
                    <a:pt x="0" y="468"/>
                    <a:pt x="0" y="367"/>
                  </a:cubicBezTo>
                  <a:close/>
                  <a:moveTo>
                    <a:pt x="402" y="367"/>
                  </a:moveTo>
                  <a:cubicBezTo>
                    <a:pt x="402" y="213"/>
                    <a:pt x="527" y="68"/>
                    <a:pt x="726" y="0"/>
                  </a:cubicBezTo>
                  <a:cubicBezTo>
                    <a:pt x="738" y="31"/>
                    <a:pt x="738" y="31"/>
                    <a:pt x="738" y="31"/>
                  </a:cubicBezTo>
                  <a:cubicBezTo>
                    <a:pt x="605" y="90"/>
                    <a:pt x="546" y="185"/>
                    <a:pt x="544" y="283"/>
                  </a:cubicBezTo>
                  <a:cubicBezTo>
                    <a:pt x="656" y="298"/>
                    <a:pt x="712" y="345"/>
                    <a:pt x="712" y="420"/>
                  </a:cubicBezTo>
                  <a:cubicBezTo>
                    <a:pt x="712" y="496"/>
                    <a:pt x="652" y="550"/>
                    <a:pt x="572" y="550"/>
                  </a:cubicBezTo>
                  <a:cubicBezTo>
                    <a:pt x="468" y="550"/>
                    <a:pt x="402" y="468"/>
                    <a:pt x="402" y="3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a:solidFill>
                  <a:schemeClr val="tx2"/>
                </a:solidFill>
              </a:defRPr>
            </a:lvl1pPr>
          </a:lstStyle>
          <a:p>
            <a:fld id="{526B5688-D42A-45FB-B3CA-010D9157EB38}"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238499" y="243000"/>
            <a:ext cx="5617369" cy="4282678"/>
          </a:xfrm>
        </p:spPr>
        <p:txBody>
          <a:bodyPr lIns="0" rIns="0" bIns="0"/>
          <a:lstStyle>
            <a:lvl1pPr eaLnBrk="1">
              <a:lnSpc>
                <a:spcPct val="100000"/>
              </a:lnSpc>
              <a:spcBef>
                <a:spcPts val="0"/>
              </a:spcBef>
              <a:defRPr sz="2100" b="0" spc="0">
                <a:solidFill>
                  <a:schemeClr val="tx2"/>
                </a:solidFill>
                <a:latin typeface="+mj-lt"/>
              </a:defRPr>
            </a:lvl1pPr>
            <a:lvl2pPr marL="0" indent="0">
              <a:lnSpc>
                <a:spcPct val="100000"/>
              </a:lnSpc>
              <a:spcBef>
                <a:spcPts val="1013"/>
              </a:spcBef>
              <a:buNone/>
              <a:defRPr sz="1400" b="0" spc="0">
                <a:solidFill>
                  <a:schemeClr val="tx2"/>
                </a:solidFill>
              </a:defRPr>
            </a:lvl2pPr>
            <a:lvl3pPr marL="152698" indent="-152698">
              <a:lnSpc>
                <a:spcPct val="100000"/>
              </a:lnSpc>
              <a:spcBef>
                <a:spcPts val="1013"/>
              </a:spcBef>
              <a:defRPr sz="1400" b="0" spc="0">
                <a:solidFill>
                  <a:schemeClr val="tx2"/>
                </a:solidFill>
              </a:defRPr>
            </a:lvl3pPr>
            <a:lvl4pPr marL="304503" indent="-151805">
              <a:spcBef>
                <a:spcPts val="675"/>
              </a:spcBef>
              <a:defRPr sz="1013" b="0">
                <a:solidFill>
                  <a:schemeClr val="tx1"/>
                </a:solidFill>
              </a:defRPr>
            </a:lvl4pPr>
            <a:lvl5pPr>
              <a:spcBef>
                <a:spcPts val="675"/>
              </a:spcBef>
              <a:defRPr sz="1013" b="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Presenter Name">
            <a:extLst>
              <a:ext uri="{FF2B5EF4-FFF2-40B4-BE49-F238E27FC236}">
                <a16:creationId xmlns:a16="http://schemas.microsoft.com/office/drawing/2014/main" id="{04FA2E17-4E7E-4AE0-B5A5-5C891F3A740F}"/>
              </a:ext>
            </a:extLst>
          </p:cNvPr>
          <p:cNvSpPr>
            <a:spLocks noGrp="1"/>
          </p:cNvSpPr>
          <p:nvPr>
            <p:ph type="body" sz="quarter" idx="18" hasCustomPrompt="1"/>
          </p:nvPr>
        </p:nvSpPr>
        <p:spPr>
          <a:xfrm>
            <a:off x="288131" y="1062112"/>
            <a:ext cx="1474984" cy="648812"/>
          </a:xfrm>
        </p:spPr>
        <p:txBody>
          <a:bodyPr wrap="square" lIns="0" rIns="0" bIns="0" anchor="t" anchorCtr="0">
            <a:noAutofit/>
          </a:bodyPr>
          <a:lstStyle>
            <a:lvl1pPr eaLnBrk="0">
              <a:spcBef>
                <a:spcPts val="0"/>
              </a:spcBef>
              <a:defRPr sz="1000" b="1" spc="0" baseline="0">
                <a:solidFill>
                  <a:schemeClr val="tx2"/>
                </a:solidFill>
                <a:latin typeface="+mn-lt"/>
              </a:defRPr>
            </a:lvl1pPr>
            <a:lvl2pPr marL="0" indent="0">
              <a:spcBef>
                <a:spcPts val="0"/>
              </a:spcBef>
              <a:buNone/>
              <a:defRPr sz="1000" b="0" spc="0" baseline="0">
                <a:solidFill>
                  <a:schemeClr val="tx2"/>
                </a:solidFill>
              </a:defRPr>
            </a:lvl2pPr>
            <a:lvl3pPr marL="0" indent="0">
              <a:spcBef>
                <a:spcPts val="0"/>
              </a:spcBef>
              <a:buNone/>
              <a:defRPr sz="591">
                <a:solidFill>
                  <a:schemeClr val="tx1"/>
                </a:solidFill>
              </a:defRPr>
            </a:lvl3pPr>
          </a:lstStyle>
          <a:p>
            <a:r>
              <a:rPr lang="en-US" dirty="0"/>
              <a:t>Name Surname  </a:t>
            </a:r>
          </a:p>
          <a:p>
            <a:pPr lvl="1"/>
            <a:r>
              <a:rPr lang="en-GB" dirty="0"/>
              <a:t>Job title goes here </a:t>
            </a:r>
          </a:p>
        </p:txBody>
      </p:sp>
    </p:spTree>
    <p:extLst>
      <p:ext uri="{BB962C8B-B14F-4D97-AF65-F5344CB8AC3E}">
        <p14:creationId xmlns:p14="http://schemas.microsoft.com/office/powerpoint/2010/main" val="127698347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3238500" y="0"/>
            <a:ext cx="5905500" cy="5143500"/>
          </a:xfrm>
        </p:spPr>
        <p:txBody>
          <a:bodyPr/>
          <a:lstStyle/>
          <a:p>
            <a:pPr marL="0" marR="0" lvl="0" indent="0" algn="l" defTabSz="171440" rtl="0" eaLnBrk="0" fontAlgn="auto" latinLnBrk="0" hangingPunct="1">
              <a:lnSpc>
                <a:spcPct val="100000"/>
              </a:lnSpc>
              <a:spcBef>
                <a:spcPts val="1200"/>
              </a:spcBef>
              <a:spcAft>
                <a:spcPts val="0"/>
              </a:spcAft>
              <a:buClrTx/>
              <a:buSzTx/>
              <a:buFont typeface="Verdana" pitchFamily="34" charset="0"/>
              <a:buNone/>
              <a:tabLst/>
              <a:defRPr/>
            </a:pPr>
            <a:r>
              <a:rPr lang="en-US"/>
              <a:t>Click icon to add picture</a:t>
            </a:r>
            <a:endParaRPr lang="en-US" dirty="0"/>
          </a:p>
        </p:txBody>
      </p:sp>
      <p:sp>
        <p:nvSpPr>
          <p:cNvPr id="4" name="Footer Placeholder 3"/>
          <p:cNvSpPr>
            <a:spLocks noGrp="1"/>
          </p:cNvSpPr>
          <p:nvPr>
            <p:ph type="ftr" sz="quarter" idx="19"/>
          </p:nvPr>
        </p:nvSpPr>
        <p:spPr>
          <a:xfrm>
            <a:off x="1763116" y="4833894"/>
            <a:ext cx="5904706" cy="136525"/>
          </a:xfrm>
        </p:spPr>
        <p:txBody>
          <a:bodyPr lIns="0" rIns="0" bIns="0" anchor="ct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p>
            <a:fld id="{526B5688-D42A-45FB-B3CA-010D9157EB38}" type="slidenum">
              <a:rPr lang="en-US" smtClean="0"/>
              <a:t>‹#›</a:t>
            </a:fld>
            <a:endParaRPr lang="en-US"/>
          </a:p>
        </p:txBody>
      </p:sp>
      <p:sp>
        <p:nvSpPr>
          <p:cNvPr id="11" name="Title 10">
            <a:extLst>
              <a:ext uri="{FF2B5EF4-FFF2-40B4-BE49-F238E27FC236}">
                <a16:creationId xmlns:a16="http://schemas.microsoft.com/office/drawing/2014/main" id="{0A739712-3A37-4796-AD90-4E44AB68E218}"/>
              </a:ext>
            </a:extLst>
          </p:cNvPr>
          <p:cNvSpPr>
            <a:spLocks noGrp="1"/>
          </p:cNvSpPr>
          <p:nvPr>
            <p:ph type="title"/>
          </p:nvPr>
        </p:nvSpPr>
        <p:spPr>
          <a:xfrm>
            <a:off x="288900" y="261729"/>
            <a:ext cx="2663850" cy="3689634"/>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19924631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 Large Numbers">
    <p:bg>
      <p:bgRef idx="1001">
        <a:schemeClr val="bg2"/>
      </p:bgRef>
    </p:bg>
    <p:spTree>
      <p:nvGrpSpPr>
        <p:cNvPr id="1" name=""/>
        <p:cNvGrpSpPr/>
        <p:nvPr/>
      </p:nvGrpSpPr>
      <p:grpSpPr>
        <a:xfrm>
          <a:off x="0" y="0"/>
          <a:ext cx="0" cy="0"/>
          <a:chOff x="0" y="0"/>
          <a:chExt cx="0" cy="0"/>
        </a:xfrm>
      </p:grpSpPr>
      <p:sp>
        <p:nvSpPr>
          <p:cNvPr id="12" name="solid_bg">
            <a:extLst>
              <a:ext uri="{FF2B5EF4-FFF2-40B4-BE49-F238E27FC236}">
                <a16:creationId xmlns:a16="http://schemas.microsoft.com/office/drawing/2014/main" id="{C9CA4CC4-7458-4D3F-A69F-7A467527DD7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BBD656F-F57E-4415-8FB8-D8673B28A4D7}"/>
              </a:ext>
            </a:extLst>
          </p:cNvPr>
          <p:cNvSpPr>
            <a:spLocks noGrp="1"/>
          </p:cNvSpPr>
          <p:nvPr>
            <p:ph type="ftr" sz="quarter" idx="11"/>
          </p:nvPr>
        </p:nvSpPr>
        <p:spPr>
          <a:xfrm>
            <a:off x="1763116" y="4833894"/>
            <a:ext cx="5904706" cy="136525"/>
          </a:xfrm>
        </p:spPr>
        <p:txBody>
          <a:bodyPr lIns="0" rIns="0" bIns="0" anchor="ctr"/>
          <a:lstStyle/>
          <a:p>
            <a:r>
              <a:rPr lang="en-US"/>
              <a:t>Optional footer</a:t>
            </a:r>
          </a:p>
        </p:txBody>
      </p:sp>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a:xfrm>
            <a:off x="8501452" y="4833894"/>
            <a:ext cx="355607" cy="136525"/>
          </a:xfrm>
        </p:spPr>
        <p:txBody>
          <a:bodyPr lIns="0" rIns="0" bIns="0" anchor="ctr"/>
          <a:lstStyle/>
          <a:p>
            <a:fld id="{526B5688-D42A-45FB-B3CA-010D9157EB38}" type="slidenum">
              <a:rPr lang="en-US" smtClean="0"/>
              <a:t>‹#›</a:t>
            </a:fld>
            <a:endParaRPr lang="en-US"/>
          </a:p>
        </p:txBody>
      </p:sp>
      <p:sp>
        <p:nvSpPr>
          <p:cNvPr id="11" name="Subtitle 2">
            <a:extLst>
              <a:ext uri="{FF2B5EF4-FFF2-40B4-BE49-F238E27FC236}">
                <a16:creationId xmlns:a16="http://schemas.microsoft.com/office/drawing/2014/main" id="{725BCF0C-5CFE-4C24-B5D7-FD45352898D7}"/>
              </a:ext>
            </a:extLst>
          </p:cNvPr>
          <p:cNvSpPr>
            <a:spLocks noGrp="1"/>
          </p:cNvSpPr>
          <p:nvPr>
            <p:ph type="subTitle" idx="10"/>
          </p:nvPr>
        </p:nvSpPr>
        <p:spPr>
          <a:xfrm>
            <a:off x="288131" y="1020604"/>
            <a:ext cx="2663850" cy="1241821"/>
          </a:xfrm>
        </p:spPr>
        <p:txBody>
          <a:bodyPr lIns="0" rIns="0" bIns="0"/>
          <a:lstStyle>
            <a:lvl1pPr marL="0" indent="0" algn="l" eaLnBrk="1">
              <a:lnSpc>
                <a:spcPct val="100000"/>
              </a:lnSpc>
              <a:spcBef>
                <a:spcPts val="0"/>
              </a:spcBef>
              <a:buNone/>
              <a:defRPr sz="1400" spc="0">
                <a:solidFill>
                  <a:schemeClr val="tx1"/>
                </a:solidFill>
                <a:latin typeface="+mn-lt"/>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F88B184B-25A8-4377-A5E2-EAC09991AD48}"/>
              </a:ext>
            </a:extLst>
          </p:cNvPr>
          <p:cNvSpPr>
            <a:spLocks noGrp="1"/>
          </p:cNvSpPr>
          <p:nvPr>
            <p:ph type="title"/>
          </p:nvPr>
        </p:nvSpPr>
        <p:spPr>
          <a:xfrm>
            <a:off x="288900" y="261729"/>
            <a:ext cx="4283100" cy="571499"/>
          </a:xfrm>
        </p:spPr>
        <p:txBody>
          <a:bodyPr lIns="0" rIns="0" bIns="0"/>
          <a:lstStyle/>
          <a:p>
            <a:r>
              <a:rPr lang="en-US"/>
              <a:t>Click to edit Master title style</a:t>
            </a:r>
            <a:endParaRPr lang="en-US" dirty="0"/>
          </a:p>
        </p:txBody>
      </p:sp>
      <p:pic>
        <p:nvPicPr>
          <p:cNvPr id="3" name="ivz_logo">
            <a:extLst>
              <a:ext uri="{FF2B5EF4-FFF2-40B4-BE49-F238E27FC236}">
                <a16:creationId xmlns:a16="http://schemas.microsoft.com/office/drawing/2014/main" id="{2944B602-14EE-4B3F-A5C3-F92685113E47}"/>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
        <p:nvSpPr>
          <p:cNvPr id="10" name="Content Placeholder 1">
            <a:extLst>
              <a:ext uri="{FF2B5EF4-FFF2-40B4-BE49-F238E27FC236}">
                <a16:creationId xmlns:a16="http://schemas.microsoft.com/office/drawing/2014/main" id="{59E6D710-30F4-4056-9BFB-02813B215CD8}"/>
              </a:ext>
            </a:extLst>
          </p:cNvPr>
          <p:cNvSpPr>
            <a:spLocks noGrp="1"/>
          </p:cNvSpPr>
          <p:nvPr>
            <p:ph idx="1"/>
          </p:nvPr>
        </p:nvSpPr>
        <p:spPr>
          <a:xfrm>
            <a:off x="288900" y="2571751"/>
            <a:ext cx="3335337" cy="2000250"/>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1600574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Image 3x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0" y="1052513"/>
            <a:ext cx="9144000" cy="4090988"/>
          </a:xfrm>
          <a:noFill/>
        </p:spPr>
        <p:txBody>
          <a:bodyPr/>
          <a:lstStyle/>
          <a:p>
            <a:r>
              <a:rPr lang="en-US"/>
              <a:t>Click icon to add picture</a:t>
            </a:r>
            <a:endParaRPr lang="en-US"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a:solidFill>
                  <a:schemeClr val="bg1"/>
                </a:solidFill>
              </a:defRPr>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a:solidFill>
                  <a:schemeClr val="bg1"/>
                </a:solidFill>
              </a:defRPr>
            </a:lvl1pPr>
          </a:lstStyle>
          <a:p>
            <a:fld id="{526B5688-D42A-45FB-B3CA-010D9157EB38}" type="slidenum">
              <a:rPr lang="en-US" smtClean="0"/>
              <a:t>‹#›</a:t>
            </a:fld>
            <a:endParaRPr lang="en-US"/>
          </a:p>
        </p:txBody>
      </p:sp>
      <p:sp>
        <p:nvSpPr>
          <p:cNvPr id="15" name="Text Placeholder 12">
            <a:extLst>
              <a:ext uri="{FF2B5EF4-FFF2-40B4-BE49-F238E27FC236}">
                <a16:creationId xmlns:a16="http://schemas.microsoft.com/office/drawing/2014/main" id="{C92E29A5-4A67-4375-926E-C0F7CA20D5D4}"/>
              </a:ext>
            </a:extLst>
          </p:cNvPr>
          <p:cNvSpPr>
            <a:spLocks noGrp="1"/>
          </p:cNvSpPr>
          <p:nvPr>
            <p:ph type="body" sz="quarter" idx="27" hasCustomPrompt="1"/>
          </p:nvPr>
        </p:nvSpPr>
        <p:spPr>
          <a:xfrm>
            <a:off x="6190060" y="1905000"/>
            <a:ext cx="2666405" cy="2667000"/>
          </a:xfrm>
          <a:solidFill>
            <a:schemeClr val="bg1"/>
          </a:solidFill>
          <a:ln w="25400">
            <a:noFill/>
          </a:ln>
        </p:spPr>
        <p:txBody>
          <a:bodyPr lIns="189000" tIns="180000" rIns="0" bIns="0"/>
          <a:lstStyle>
            <a:lvl1pPr eaLnBrk="1">
              <a:spcAft>
                <a:spcPts val="675"/>
              </a:spcAft>
              <a:defRPr sz="3300" spc="0">
                <a:solidFill>
                  <a:schemeClr val="tx2"/>
                </a:solidFill>
                <a:latin typeface="+mn-lt"/>
              </a:defRPr>
            </a:lvl1pPr>
            <a:lvl2pPr>
              <a:defRPr sz="1200" spc="0">
                <a:solidFill>
                  <a:schemeClr val="tx2"/>
                </a:solidFill>
              </a:defRPr>
            </a:lvl2pPr>
            <a:lvl3pPr>
              <a:defRPr sz="1000" spc="0">
                <a:solidFill>
                  <a:schemeClr val="tx2"/>
                </a:solidFill>
              </a:defRPr>
            </a:lvl3pPr>
            <a:lvl4pPr>
              <a:defRPr sz="1000" spc="0">
                <a:solidFill>
                  <a:schemeClr val="tx2"/>
                </a:solidFill>
              </a:defRPr>
            </a:lvl4pPr>
            <a:lvl5pPr>
              <a:defRPr sz="1000" spc="0">
                <a:solidFill>
                  <a:schemeClr val="tx2"/>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a:extLst>
              <a:ext uri="{FF2B5EF4-FFF2-40B4-BE49-F238E27FC236}">
                <a16:creationId xmlns:a16="http://schemas.microsoft.com/office/drawing/2014/main" id="{E021EF6E-D5E1-4ECF-8E04-FAC0B30D54F5}"/>
              </a:ext>
            </a:extLst>
          </p:cNvPr>
          <p:cNvSpPr>
            <a:spLocks noGrp="1"/>
          </p:cNvSpPr>
          <p:nvPr>
            <p:ph type="pic" sz="quarter" idx="44"/>
          </p:nvPr>
        </p:nvSpPr>
        <p:spPr>
          <a:xfrm>
            <a:off x="8226883" y="2073134"/>
            <a:ext cx="445500" cy="445500"/>
          </a:xfrm>
          <a:prstGeom prst="ellipse">
            <a:avLst/>
          </a:prstGeom>
          <a:solidFill>
            <a:srgbClr val="FF4632"/>
          </a:solidFill>
        </p:spPr>
        <p:txBody>
          <a:bodyPr lIns="0" rIns="0" bIns="0" anchor="ctr" anchorCtr="0"/>
          <a:lstStyle>
            <a:lvl1pPr algn="ctr">
              <a:lnSpc>
                <a:spcPct val="100000"/>
              </a:lnSpc>
              <a:defRPr sz="525" b="0" spc="0">
                <a:latin typeface="+mn-lt"/>
              </a:defRPr>
            </a:lvl1pPr>
          </a:lstStyle>
          <a:p>
            <a:r>
              <a:rPr lang="en-US"/>
              <a:t>Click icon to add picture</a:t>
            </a:r>
            <a:endParaRPr lang="en-GB" dirty="0"/>
          </a:p>
        </p:txBody>
      </p:sp>
      <p:sp>
        <p:nvSpPr>
          <p:cNvPr id="3" name="Title 2">
            <a:extLst>
              <a:ext uri="{FF2B5EF4-FFF2-40B4-BE49-F238E27FC236}">
                <a16:creationId xmlns:a16="http://schemas.microsoft.com/office/drawing/2014/main" id="{48DC8DBC-EBE8-4607-A7F9-B9AB2594D68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41100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Blue 3x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9EA5B-A488-4CAB-AEBE-CD42E5F74EB2}"/>
              </a:ext>
            </a:extLst>
          </p:cNvPr>
          <p:cNvSpPr>
            <a:spLocks/>
          </p:cNvSpPr>
          <p:nvPr/>
        </p:nvSpPr>
        <p:spPr>
          <a:xfrm>
            <a:off x="0" y="1052513"/>
            <a:ext cx="9144000" cy="4090988"/>
          </a:xfrm>
          <a:prstGeom prst="rect">
            <a:avLst/>
          </a:prstGeom>
          <a:solidFill>
            <a:srgbClr val="5FF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rIns="68580" bIns="34290" rtlCol="0" anchor="ctr"/>
          <a:lstStyle/>
          <a:p>
            <a:pPr algn="ctr"/>
            <a:endParaRPr lang="en-US" sz="1013"/>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a:solidFill>
                  <a:schemeClr val="tx2"/>
                </a:solidFill>
              </a:defRPr>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a:solidFill>
                  <a:schemeClr val="tx2"/>
                </a:solidFill>
              </a:defRPr>
            </a:lvl1pPr>
          </a:lstStyle>
          <a:p>
            <a:fld id="{526B5688-D42A-45FB-B3CA-010D9157EB38}" type="slidenum">
              <a:rPr lang="en-US" smtClean="0"/>
              <a:t>‹#›</a:t>
            </a:fld>
            <a:endParaRPr lang="en-US"/>
          </a:p>
        </p:txBody>
      </p:sp>
      <p:pic>
        <p:nvPicPr>
          <p:cNvPr id="6" name="ivz_logo">
            <a:extLst>
              <a:ext uri="{FF2B5EF4-FFF2-40B4-BE49-F238E27FC236}">
                <a16:creationId xmlns:a16="http://schemas.microsoft.com/office/drawing/2014/main" id="{585C641D-074E-4CFC-AD04-F1BD996CA32F}"/>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896" y="4845250"/>
            <a:ext cx="640735" cy="112206"/>
          </a:xfrm>
          <a:prstGeom prst="rect">
            <a:avLst/>
          </a:prstGeom>
        </p:spPr>
      </p:pic>
      <p:sp>
        <p:nvSpPr>
          <p:cNvPr id="3" name="Title 2">
            <a:extLst>
              <a:ext uri="{FF2B5EF4-FFF2-40B4-BE49-F238E27FC236}">
                <a16:creationId xmlns:a16="http://schemas.microsoft.com/office/drawing/2014/main" id="{8849AB69-E3DE-49B6-9D5A-A40BCE4AC6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4190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F93A-D832-4EE4-A682-5363E9E341A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8D43C8-5CF3-4148-B1BF-5EBEB03991D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8534B6-55E1-47E4-9F5B-D5D9E6C7BFEB}"/>
              </a:ext>
            </a:extLst>
          </p:cNvPr>
          <p:cNvSpPr>
            <a:spLocks noGrp="1"/>
          </p:cNvSpPr>
          <p:nvPr>
            <p:ph type="dt" sz="half" idx="10"/>
          </p:nvPr>
        </p:nvSpPr>
        <p:spPr/>
        <p:txBody>
          <a:bodyPr/>
          <a:lstStyle/>
          <a:p>
            <a:fld id="{4D9F1B7B-8887-4A8A-86A5-B4E75DD86518}" type="datetimeFigureOut">
              <a:rPr lang="en-US" smtClean="0"/>
              <a:t>8/19/2022</a:t>
            </a:fld>
            <a:endParaRPr lang="en-US"/>
          </a:p>
        </p:txBody>
      </p:sp>
      <p:sp>
        <p:nvSpPr>
          <p:cNvPr id="5" name="Footer Placeholder 4">
            <a:extLst>
              <a:ext uri="{FF2B5EF4-FFF2-40B4-BE49-F238E27FC236}">
                <a16:creationId xmlns:a16="http://schemas.microsoft.com/office/drawing/2014/main" id="{ED9B8895-A662-46A3-8C8A-79EBA2B9A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3E6F5-237A-4326-B34D-006B31D3A693}"/>
              </a:ext>
            </a:extLst>
          </p:cNvPr>
          <p:cNvSpPr>
            <a:spLocks noGrp="1"/>
          </p:cNvSpPr>
          <p:nvPr>
            <p:ph type="sldNum" sz="quarter" idx="12"/>
          </p:nvPr>
        </p:nvSpPr>
        <p:spPr/>
        <p:txBody>
          <a:bodyPr/>
          <a:lstStyle/>
          <a:p>
            <a:fld id="{7C374F1F-D8DF-487F-9A3E-7FF524419972}" type="slidenum">
              <a:rPr lang="en-US" smtClean="0"/>
              <a:t>‹#›</a:t>
            </a:fld>
            <a:endParaRPr lang="en-US"/>
          </a:p>
        </p:txBody>
      </p:sp>
    </p:spTree>
    <p:extLst>
      <p:ext uri="{BB962C8B-B14F-4D97-AF65-F5344CB8AC3E}">
        <p14:creationId xmlns:p14="http://schemas.microsoft.com/office/powerpoint/2010/main" val="341120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EC7ACED8-54CA-46CA-9E3F-CA2DB5D7257E}"/>
              </a:ext>
            </a:extLst>
          </p:cNvPr>
          <p:cNvSpPr>
            <a:spLocks noGrp="1"/>
          </p:cNvSpPr>
          <p:nvPr>
            <p:ph type="body" sz="quarter" idx="17"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3" name="Content Placeholder 1"/>
          <p:cNvSpPr>
            <a:spLocks noGrp="1"/>
          </p:cNvSpPr>
          <p:nvPr>
            <p:ph idx="1"/>
          </p:nvPr>
        </p:nvSpPr>
        <p:spPr>
          <a:xfrm>
            <a:off x="288900" y="1052513"/>
            <a:ext cx="8568929" cy="287972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0"/>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6" name="Title 5">
            <a:extLst>
              <a:ext uri="{FF2B5EF4-FFF2-40B4-BE49-F238E27FC236}">
                <a16:creationId xmlns:a16="http://schemas.microsoft.com/office/drawing/2014/main" id="{D6587358-4D60-45FB-99A1-E25FD9DE173B}"/>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346760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1C4E57AB-2279-45DB-9D48-A329CE921ADC}"/>
              </a:ext>
            </a:extLst>
          </p:cNvPr>
          <p:cNvSpPr>
            <a:spLocks noGrp="1"/>
          </p:cNvSpPr>
          <p:nvPr>
            <p:ph type="body" sz="quarter" idx="17"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3" name="Content Placeholder 1"/>
          <p:cNvSpPr>
            <a:spLocks noGrp="1"/>
          </p:cNvSpPr>
          <p:nvPr>
            <p:ph idx="1"/>
          </p:nvPr>
        </p:nvSpPr>
        <p:spPr>
          <a:xfrm>
            <a:off x="288900"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0"/>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28F8EF88-0375-4391-84A6-959704E8C4DA}"/>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113527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FD6B92FB-9FDB-4FF9-BC81-F2AC7B37D943}"/>
              </a:ext>
            </a:extLst>
          </p:cNvPr>
          <p:cNvSpPr>
            <a:spLocks noGrp="1"/>
          </p:cNvSpPr>
          <p:nvPr>
            <p:ph type="body" sz="quarter" idx="19" hasCustomPrompt="1"/>
          </p:nvPr>
        </p:nvSpPr>
        <p:spPr>
          <a:xfrm>
            <a:off x="288130" y="4108850"/>
            <a:ext cx="8568927" cy="481013"/>
          </a:xfrm>
        </p:spPr>
        <p:txBody>
          <a:bodyPr lIns="0" rIns="0" bIns="0" anchor="b" anchorCtr="0">
            <a:noAutofit/>
          </a:bodyPr>
          <a:lstStyle>
            <a:lvl1pPr eaLnBrk="1">
              <a:lnSpc>
                <a:spcPct val="110000"/>
              </a:lnSpc>
              <a:spcBef>
                <a:spcPts val="0"/>
              </a:spcBef>
              <a:defRPr sz="800" b="0" spc="0">
                <a:latin typeface="+mn-lt"/>
              </a:defRPr>
            </a:lvl1pPr>
            <a:lvl2pPr marL="0" indent="0" algn="l" eaLnBrk="1">
              <a:lnSpc>
                <a:spcPct val="110000"/>
              </a:lnSpc>
              <a:spcBef>
                <a:spcPts val="0"/>
              </a:spcBef>
              <a:buNone/>
              <a:defRPr sz="600" spc="0">
                <a:latin typeface="+mn-lt"/>
              </a:defRPr>
            </a:lvl2pPr>
          </a:lstStyle>
          <a:p>
            <a:pPr lvl="0"/>
            <a:r>
              <a:rPr lang="en-US" dirty="0"/>
              <a:t>Source: set in 8pt</a:t>
            </a:r>
          </a:p>
        </p:txBody>
      </p:sp>
      <p:sp>
        <p:nvSpPr>
          <p:cNvPr id="3" name="Content Placeholder 1"/>
          <p:cNvSpPr>
            <a:spLocks noGrp="1"/>
          </p:cNvSpPr>
          <p:nvPr>
            <p:ph idx="1"/>
          </p:nvPr>
        </p:nvSpPr>
        <p:spPr>
          <a:xfrm>
            <a:off x="288900" y="1052513"/>
            <a:ext cx="4140994" cy="2879725"/>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a:extLst>
              <a:ext uri="{FF2B5EF4-FFF2-40B4-BE49-F238E27FC236}">
                <a16:creationId xmlns:a16="http://schemas.microsoft.com/office/drawing/2014/main" id="{14BDD722-AA87-4C23-8BF9-5A4977B7CE96}"/>
              </a:ext>
            </a:extLst>
          </p:cNvPr>
          <p:cNvSpPr>
            <a:spLocks noGrp="1"/>
          </p:cNvSpPr>
          <p:nvPr>
            <p:ph idx="15"/>
          </p:nvPr>
        </p:nvSpPr>
        <p:spPr>
          <a:xfrm>
            <a:off x="4713175" y="1052513"/>
            <a:ext cx="4140994" cy="2879725"/>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21"/>
          </p:nvPr>
        </p:nvSpPr>
        <p:spPr>
          <a:xfrm>
            <a:off x="1763115" y="4828510"/>
            <a:ext cx="5902923" cy="136525"/>
          </a:xfrm>
        </p:spPr>
        <p:txBody>
          <a:bodyPr lIns="0" rIns="0" bIns="0" anchor="ctr"/>
          <a:lstStyle/>
          <a:p>
            <a:r>
              <a:rPr lang="en-US"/>
              <a:t>FOR INSTITUTIONAL INVESTOR USE ONLY — NOT FOR USE WITH THE PUBLIC </a:t>
            </a:r>
          </a:p>
        </p:txBody>
      </p:sp>
      <p:sp>
        <p:nvSpPr>
          <p:cNvPr id="5" name="Slide Number Placeholder 4"/>
          <p:cNvSpPr>
            <a:spLocks noGrp="1"/>
          </p:cNvSpPr>
          <p:nvPr>
            <p:ph type="sldNum" sz="quarter" idx="22"/>
          </p:nvPr>
        </p:nvSpPr>
        <p:spPr>
          <a:xfrm>
            <a:off x="8501452" y="4828510"/>
            <a:ext cx="355607" cy="136525"/>
          </a:xfrm>
        </p:spPr>
        <p:txBody>
          <a:bodyPr lIns="0" rIns="0" bIns="0" anchor="ctr"/>
          <a:lstStyle/>
          <a:p>
            <a:fld id="{4F86817B-C50D-4837-923E-5760F47C5C35}" type="slidenum">
              <a:rPr lang="en-US" smtClean="0"/>
              <a:t>‹#›</a:t>
            </a:fld>
            <a:endParaRPr lang="en-US"/>
          </a:p>
        </p:txBody>
      </p:sp>
      <p:sp>
        <p:nvSpPr>
          <p:cNvPr id="2" name="Title 1">
            <a:extLst>
              <a:ext uri="{FF2B5EF4-FFF2-40B4-BE49-F238E27FC236}">
                <a16:creationId xmlns:a16="http://schemas.microsoft.com/office/drawing/2014/main" id="{D39E4967-9E55-47B4-8FE9-2C6D92E8321E}"/>
              </a:ext>
            </a:extLst>
          </p:cNvPr>
          <p:cNvSpPr>
            <a:spLocks noGrp="1"/>
          </p:cNvSpPr>
          <p:nvPr>
            <p:ph type="title"/>
          </p:nvPr>
        </p:nvSpPr>
        <p:spPr>
          <a:xfrm>
            <a:off x="288900" y="243000"/>
            <a:ext cx="8568929" cy="657953"/>
          </a:xfrm>
        </p:spPr>
        <p:txBody>
          <a:bodyPr lIns="0" rIns="0" bIns="0"/>
          <a:lstStyle/>
          <a:p>
            <a:r>
              <a:rPr lang="en-US"/>
              <a:t>Click to edit Master title style</a:t>
            </a:r>
          </a:p>
        </p:txBody>
      </p:sp>
    </p:spTree>
    <p:extLst>
      <p:ext uri="{BB962C8B-B14F-4D97-AF65-F5344CB8AC3E}">
        <p14:creationId xmlns:p14="http://schemas.microsoft.com/office/powerpoint/2010/main" val="7434772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image" Target="../media/image2.sv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5.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tags" Target="../tags/tag1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hidden="1">
            <a:extLst>
              <a:ext uri="{FF2B5EF4-FFF2-40B4-BE49-F238E27FC236}">
                <a16:creationId xmlns:a16="http://schemas.microsoft.com/office/drawing/2014/main" id="{BDE1D68A-994A-4820-BF03-0AD9C65A337F}"/>
              </a:ext>
            </a:extLst>
          </p:cNvPr>
          <p:cNvGrpSpPr>
            <a:grpSpLocks/>
          </p:cNvGrpSpPr>
          <p:nvPr/>
        </p:nvGrpSpPr>
        <p:grpSpPr>
          <a:xfrm>
            <a:off x="0" y="-322216"/>
            <a:ext cx="9143999" cy="84808"/>
            <a:chOff x="0" y="-429622"/>
            <a:chExt cx="12191999" cy="113077"/>
          </a:xfrm>
        </p:grpSpPr>
        <p:sp>
          <p:nvSpPr>
            <p:cNvPr id="22" name="Rectangle 21">
              <a:extLst>
                <a:ext uri="{FF2B5EF4-FFF2-40B4-BE49-F238E27FC236}">
                  <a16:creationId xmlns:a16="http://schemas.microsoft.com/office/drawing/2014/main" id="{F1EF77CC-81B1-4470-80C3-525625BF713E}"/>
                </a:ext>
              </a:extLst>
            </p:cNvPr>
            <p:cNvSpPr/>
            <p:nvPr userDrawn="1"/>
          </p:nvSpPr>
          <p:spPr>
            <a:xfrm flipV="1">
              <a:off x="407152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tangle 23">
              <a:extLst>
                <a:ext uri="{FF2B5EF4-FFF2-40B4-BE49-F238E27FC236}">
                  <a16:creationId xmlns:a16="http://schemas.microsoft.com/office/drawing/2014/main" id="{E3DD88A6-37E5-43E3-9F0C-C21AC942E0B6}"/>
                </a:ext>
              </a:extLst>
            </p:cNvPr>
            <p:cNvSpPr/>
            <p:nvPr userDrawn="1"/>
          </p:nvSpPr>
          <p:spPr>
            <a:xfrm flipV="1">
              <a:off x="794046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Rectangle 25">
              <a:extLst>
                <a:ext uri="{FF2B5EF4-FFF2-40B4-BE49-F238E27FC236}">
                  <a16:creationId xmlns:a16="http://schemas.microsoft.com/office/drawing/2014/main" id="{5E2CA91F-5EA4-4537-9362-920AA42B7321}"/>
                </a:ext>
              </a:extLst>
            </p:cNvPr>
            <p:cNvSpPr/>
            <p:nvPr userDrawn="1"/>
          </p:nvSpPr>
          <p:spPr>
            <a:xfrm flipV="1">
              <a:off x="310429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 name="Rectangle 28">
              <a:extLst>
                <a:ext uri="{FF2B5EF4-FFF2-40B4-BE49-F238E27FC236}">
                  <a16:creationId xmlns:a16="http://schemas.microsoft.com/office/drawing/2014/main" id="{2EC991D8-C3A5-49B8-92EB-E5E73B6672F0}"/>
                </a:ext>
              </a:extLst>
            </p:cNvPr>
            <p:cNvSpPr/>
            <p:nvPr userDrawn="1"/>
          </p:nvSpPr>
          <p:spPr>
            <a:xfrm flipV="1">
              <a:off x="213705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 name="Rectangle 29">
              <a:extLst>
                <a:ext uri="{FF2B5EF4-FFF2-40B4-BE49-F238E27FC236}">
                  <a16:creationId xmlns:a16="http://schemas.microsoft.com/office/drawing/2014/main" id="{D2598D21-6C89-44C5-9728-0CFA47CD4CCA}"/>
                </a:ext>
              </a:extLst>
            </p:cNvPr>
            <p:cNvSpPr/>
            <p:nvPr userDrawn="1"/>
          </p:nvSpPr>
          <p:spPr>
            <a:xfrm flipV="1">
              <a:off x="116982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Rectangle 30">
              <a:extLst>
                <a:ext uri="{FF2B5EF4-FFF2-40B4-BE49-F238E27FC236}">
                  <a16:creationId xmlns:a16="http://schemas.microsoft.com/office/drawing/2014/main" id="{6332B4E4-5ED4-47F9-8FE8-B0DDF2A221CD}"/>
                </a:ext>
              </a:extLst>
            </p:cNvPr>
            <p:cNvSpPr/>
            <p:nvPr userDrawn="1"/>
          </p:nvSpPr>
          <p:spPr>
            <a:xfrm flipV="1">
              <a:off x="0" y="-427119"/>
              <a:ext cx="382587"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 name="Rectangle 32">
              <a:extLst>
                <a:ext uri="{FF2B5EF4-FFF2-40B4-BE49-F238E27FC236}">
                  <a16:creationId xmlns:a16="http://schemas.microsoft.com/office/drawing/2014/main" id="{910FE130-71CA-465B-9F2A-78DA14385D58}"/>
                </a:ext>
              </a:extLst>
            </p:cNvPr>
            <p:cNvSpPr/>
            <p:nvPr userDrawn="1"/>
          </p:nvSpPr>
          <p:spPr>
            <a:xfrm flipV="1">
              <a:off x="503876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 name="Rectangle 33">
              <a:extLst>
                <a:ext uri="{FF2B5EF4-FFF2-40B4-BE49-F238E27FC236}">
                  <a16:creationId xmlns:a16="http://schemas.microsoft.com/office/drawing/2014/main" id="{C17120F1-89F3-43A8-B18C-D8CF81007549}"/>
                </a:ext>
              </a:extLst>
            </p:cNvPr>
            <p:cNvSpPr/>
            <p:nvPr userDrawn="1"/>
          </p:nvSpPr>
          <p:spPr>
            <a:xfrm flipV="1">
              <a:off x="600599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 name="Rectangle 34">
              <a:extLst>
                <a:ext uri="{FF2B5EF4-FFF2-40B4-BE49-F238E27FC236}">
                  <a16:creationId xmlns:a16="http://schemas.microsoft.com/office/drawing/2014/main" id="{CC31A1F5-F6DA-4FDA-BE1A-8216242BFC7B}"/>
                </a:ext>
              </a:extLst>
            </p:cNvPr>
            <p:cNvSpPr/>
            <p:nvPr userDrawn="1"/>
          </p:nvSpPr>
          <p:spPr>
            <a:xfrm flipV="1">
              <a:off x="697323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 name="Rectangle 35">
              <a:extLst>
                <a:ext uri="{FF2B5EF4-FFF2-40B4-BE49-F238E27FC236}">
                  <a16:creationId xmlns:a16="http://schemas.microsoft.com/office/drawing/2014/main" id="{5ECEC56A-8DA8-4C81-8A4F-79C5D1649B12}"/>
                </a:ext>
              </a:extLst>
            </p:cNvPr>
            <p:cNvSpPr/>
            <p:nvPr userDrawn="1"/>
          </p:nvSpPr>
          <p:spPr>
            <a:xfrm flipV="1">
              <a:off x="890770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 name="Rectangle 36">
              <a:extLst>
                <a:ext uri="{FF2B5EF4-FFF2-40B4-BE49-F238E27FC236}">
                  <a16:creationId xmlns:a16="http://schemas.microsoft.com/office/drawing/2014/main" id="{7ABB5854-1B69-4DF4-A570-0C57C2599F5D}"/>
                </a:ext>
              </a:extLst>
            </p:cNvPr>
            <p:cNvSpPr/>
            <p:nvPr userDrawn="1"/>
          </p:nvSpPr>
          <p:spPr>
            <a:xfrm flipV="1">
              <a:off x="987493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 name="Rectangle 37">
              <a:extLst>
                <a:ext uri="{FF2B5EF4-FFF2-40B4-BE49-F238E27FC236}">
                  <a16:creationId xmlns:a16="http://schemas.microsoft.com/office/drawing/2014/main" id="{3A9A095E-9280-4BCE-BD6B-6F4A7B7C5266}"/>
                </a:ext>
              </a:extLst>
            </p:cNvPr>
            <p:cNvSpPr/>
            <p:nvPr userDrawn="1"/>
          </p:nvSpPr>
          <p:spPr>
            <a:xfrm flipV="1">
              <a:off x="1084217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9" name="Rectangle 38">
              <a:extLst>
                <a:ext uri="{FF2B5EF4-FFF2-40B4-BE49-F238E27FC236}">
                  <a16:creationId xmlns:a16="http://schemas.microsoft.com/office/drawing/2014/main" id="{A330F9EA-BE8B-47A9-A0C2-B8CFB3729F77}"/>
                </a:ext>
              </a:extLst>
            </p:cNvPr>
            <p:cNvSpPr/>
            <p:nvPr userDrawn="1"/>
          </p:nvSpPr>
          <p:spPr>
            <a:xfrm flipV="1">
              <a:off x="11809413" y="-429622"/>
              <a:ext cx="382586"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 name="Grid" hidden="1">
            <a:extLst>
              <a:ext uri="{FF2B5EF4-FFF2-40B4-BE49-F238E27FC236}">
                <a16:creationId xmlns:a16="http://schemas.microsoft.com/office/drawing/2014/main" id="{D25E9C7D-198D-4839-9773-AA1DA35A2102}"/>
              </a:ext>
            </a:extLst>
          </p:cNvPr>
          <p:cNvGrpSpPr>
            <a:grpSpLocks/>
          </p:cNvGrpSpPr>
          <p:nvPr/>
        </p:nvGrpSpPr>
        <p:grpSpPr>
          <a:xfrm>
            <a:off x="-141515" y="-137518"/>
            <a:ext cx="9285515" cy="5281017"/>
            <a:chOff x="-188687" y="-183357"/>
            <a:chExt cx="12380687" cy="7041356"/>
          </a:xfrm>
        </p:grpSpPr>
        <p:sp>
          <p:nvSpPr>
            <p:cNvPr id="4" name="Rectangle 3">
              <a:extLst>
                <a:ext uri="{FF2B5EF4-FFF2-40B4-BE49-F238E27FC236}">
                  <a16:creationId xmlns:a16="http://schemas.microsoft.com/office/drawing/2014/main" id="{4E52CC2F-79DE-4907-A76A-6D0C85D1F127}"/>
                </a:ext>
              </a:extLst>
            </p:cNvPr>
            <p:cNvSpPr/>
            <p:nvPr userDrawn="1"/>
          </p:nvSpPr>
          <p:spPr>
            <a:xfrm>
              <a:off x="5904706"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04C49E-ABB4-4100-8476-BF47D359370C}"/>
                </a:ext>
              </a:extLst>
            </p:cNvPr>
            <p:cNvSpPr/>
            <p:nvPr userDrawn="1"/>
          </p:nvSpPr>
          <p:spPr>
            <a:xfrm>
              <a:off x="393647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F08767C1-807F-48E7-BEA3-59BDE2D00F09}"/>
                </a:ext>
              </a:extLst>
            </p:cNvPr>
            <p:cNvSpPr/>
            <p:nvPr userDrawn="1"/>
          </p:nvSpPr>
          <p:spPr>
            <a:xfrm>
              <a:off x="1968235"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092FB8D6-20BE-4462-BABC-BEA36F217954}"/>
                </a:ext>
              </a:extLst>
            </p:cNvPr>
            <p:cNvSpPr/>
            <p:nvPr userDrawn="1"/>
          </p:nvSpPr>
          <p:spPr>
            <a:xfrm>
              <a:off x="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D3E2F78A-8BBA-41D4-890B-68C4069AE5C3}"/>
                </a:ext>
              </a:extLst>
            </p:cNvPr>
            <p:cNvSpPr/>
            <p:nvPr userDrawn="1"/>
          </p:nvSpPr>
          <p:spPr>
            <a:xfrm>
              <a:off x="11809413"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D1588242-E004-4444-B3D3-B067E9853C62}"/>
                </a:ext>
              </a:extLst>
            </p:cNvPr>
            <p:cNvSpPr/>
            <p:nvPr userDrawn="1"/>
          </p:nvSpPr>
          <p:spPr>
            <a:xfrm>
              <a:off x="9841176"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51F16449-C506-4E91-BB35-EFD972546409}"/>
                </a:ext>
              </a:extLst>
            </p:cNvPr>
            <p:cNvSpPr/>
            <p:nvPr userDrawn="1"/>
          </p:nvSpPr>
          <p:spPr>
            <a:xfrm>
              <a:off x="7872941"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9DBE2198-3B81-4D44-834B-EC903A4B89A1}"/>
                </a:ext>
              </a:extLst>
            </p:cNvPr>
            <p:cNvSpPr/>
            <p:nvPr userDrawn="1"/>
          </p:nvSpPr>
          <p:spPr>
            <a:xfrm>
              <a:off x="-188687" y="388938"/>
              <a:ext cx="90311"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Rectangle 22">
              <a:extLst>
                <a:ext uri="{FF2B5EF4-FFF2-40B4-BE49-F238E27FC236}">
                  <a16:creationId xmlns:a16="http://schemas.microsoft.com/office/drawing/2014/main" id="{045A6B22-2D89-4161-8450-82E83D170C24}"/>
                </a:ext>
              </a:extLst>
            </p:cNvPr>
            <p:cNvSpPr/>
            <p:nvPr userDrawn="1"/>
          </p:nvSpPr>
          <p:spPr>
            <a:xfrm>
              <a:off x="-188687" y="1403350"/>
              <a:ext cx="90311"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Rectangle 24">
              <a:extLst>
                <a:ext uri="{FF2B5EF4-FFF2-40B4-BE49-F238E27FC236}">
                  <a16:creationId xmlns:a16="http://schemas.microsoft.com/office/drawing/2014/main" id="{DC9E3769-0AF1-4574-834E-2320AAD52D93}"/>
                </a:ext>
              </a:extLst>
            </p:cNvPr>
            <p:cNvSpPr/>
            <p:nvPr userDrawn="1"/>
          </p:nvSpPr>
          <p:spPr>
            <a:xfrm>
              <a:off x="-188687" y="6096001"/>
              <a:ext cx="90311"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Rectangle 26">
              <a:extLst>
                <a:ext uri="{FF2B5EF4-FFF2-40B4-BE49-F238E27FC236}">
                  <a16:creationId xmlns:a16="http://schemas.microsoft.com/office/drawing/2014/main" id="{4D6F364D-6D45-4B78-8994-CC8B1067C387}"/>
                </a:ext>
              </a:extLst>
            </p:cNvPr>
            <p:cNvSpPr/>
            <p:nvPr userDrawn="1"/>
          </p:nvSpPr>
          <p:spPr>
            <a:xfrm>
              <a:off x="-188687" y="6586538"/>
              <a:ext cx="90311" cy="27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 name="Title Placeholder 1"/>
          <p:cNvSpPr>
            <a:spLocks noGrp="1"/>
          </p:cNvSpPr>
          <p:nvPr>
            <p:ph type="title"/>
          </p:nvPr>
        </p:nvSpPr>
        <p:spPr>
          <a:xfrm>
            <a:off x="288900" y="243000"/>
            <a:ext cx="8568929" cy="657953"/>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GB" dirty="0"/>
          </a:p>
        </p:txBody>
      </p:sp>
      <p:sp>
        <p:nvSpPr>
          <p:cNvPr id="3" name="Text Placeholder 2"/>
          <p:cNvSpPr>
            <a:spLocks noGrp="1"/>
          </p:cNvSpPr>
          <p:nvPr>
            <p:ph type="body" idx="1"/>
          </p:nvPr>
        </p:nvSpPr>
        <p:spPr>
          <a:xfrm>
            <a:off x="288900" y="1052513"/>
            <a:ext cx="8564587" cy="35194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1763115" y="4828510"/>
            <a:ext cx="5902923" cy="136525"/>
          </a:xfrm>
          <a:prstGeom prst="rect">
            <a:avLst/>
          </a:prstGeom>
        </p:spPr>
        <p:txBody>
          <a:bodyPr vert="horz" lIns="0" tIns="0" rIns="0" bIns="0" rtlCol="0" anchor="ctr" anchorCtr="0"/>
          <a:lstStyle>
            <a:lvl1pPr algn="l">
              <a:defRPr sz="800" b="0" spc="0" baseline="0">
                <a:solidFill>
                  <a:schemeClr val="tx1"/>
                </a:solidFill>
                <a:latin typeface="+mn-lt"/>
              </a:defRPr>
            </a:lvl1pPr>
          </a:lstStyle>
          <a:p>
            <a:r>
              <a:rPr lang="en-US"/>
              <a:t>FOR INSTITUTIONAL INVESTOR USE ONLY — NOT FOR USE WITH THE PUBLIC </a:t>
            </a:r>
          </a:p>
        </p:txBody>
      </p:sp>
      <p:sp>
        <p:nvSpPr>
          <p:cNvPr id="6" name="Slide Number Placeholder 5"/>
          <p:cNvSpPr>
            <a:spLocks noGrp="1"/>
          </p:cNvSpPr>
          <p:nvPr>
            <p:ph type="sldNum" sz="quarter" idx="4"/>
          </p:nvPr>
        </p:nvSpPr>
        <p:spPr>
          <a:xfrm>
            <a:off x="8501452" y="4828510"/>
            <a:ext cx="355607" cy="136525"/>
          </a:xfrm>
          <a:prstGeom prst="rect">
            <a:avLst/>
          </a:prstGeom>
        </p:spPr>
        <p:txBody>
          <a:bodyPr vert="horz" lIns="0" tIns="0" rIns="0" bIns="0" rtlCol="0" anchor="ctr" anchorCtr="0"/>
          <a:lstStyle>
            <a:lvl1pPr algn="r">
              <a:defRPr sz="800" b="0" spc="0" baseline="0">
                <a:solidFill>
                  <a:schemeClr val="tx1"/>
                </a:solidFill>
                <a:latin typeface="+mn-lt"/>
              </a:defRPr>
            </a:lvl1pPr>
          </a:lstStyle>
          <a:p>
            <a:fld id="{4F86817B-C50D-4837-923E-5760F47C5C35}" type="slidenum">
              <a:rPr lang="en-US" smtClean="0"/>
              <a:t>‹#›</a:t>
            </a:fld>
            <a:endParaRPr lang="en-US"/>
          </a:p>
        </p:txBody>
      </p:sp>
      <p:pic>
        <p:nvPicPr>
          <p:cNvPr id="10" name="ivz_logo">
            <a:extLst>
              <a:ext uri="{FF2B5EF4-FFF2-40B4-BE49-F238E27FC236}">
                <a16:creationId xmlns:a16="http://schemas.microsoft.com/office/drawing/2014/main" id="{9DAA085F-1E7E-4B3F-BABD-BDD047E963C8}"/>
              </a:ext>
            </a:extLst>
          </p:cNvPr>
          <p:cNvPicPr>
            <a:picLocks noChangeAspect="1"/>
          </p:cNvPicPr>
          <p:nvPr userDrawn="1">
            <p:custDataLst>
              <p:tags r:id="rId34"/>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88896" y="4845250"/>
            <a:ext cx="640735" cy="112206"/>
          </a:xfrm>
          <a:prstGeom prst="rect">
            <a:avLst/>
          </a:prstGeom>
        </p:spPr>
      </p:pic>
    </p:spTree>
    <p:extLst>
      <p:ext uri="{BB962C8B-B14F-4D97-AF65-F5344CB8AC3E}">
        <p14:creationId xmlns:p14="http://schemas.microsoft.com/office/powerpoint/2010/main" val="1050206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algn="l" defTabSz="171440" rtl="0" eaLnBrk="1" latinLnBrk="0" hangingPunct="1">
        <a:lnSpc>
          <a:spcPct val="100000"/>
        </a:lnSpc>
        <a:spcBef>
          <a:spcPct val="0"/>
        </a:spcBef>
        <a:buNone/>
        <a:defRPr sz="2100" b="0" kern="1200" spc="0" baseline="0">
          <a:solidFill>
            <a:schemeClr val="tx2"/>
          </a:solidFill>
          <a:latin typeface="+mj-lt"/>
          <a:ea typeface="+mj-ea"/>
          <a:cs typeface="+mj-cs"/>
        </a:defRPr>
      </a:lvl1pPr>
    </p:titleStyle>
    <p:bodyStyle>
      <a:lvl1pPr marL="0" indent="0" algn="l" defTabSz="171440" rtl="0" eaLnBrk="1" latinLnBrk="0" hangingPunct="1">
        <a:lnSpc>
          <a:spcPct val="100000"/>
        </a:lnSpc>
        <a:spcBef>
          <a:spcPts val="1200"/>
        </a:spcBef>
        <a:buFont typeface="Verdana" pitchFamily="34" charset="0"/>
        <a:buNone/>
        <a:defRPr sz="1200" b="0" kern="1200" spc="0" baseline="0">
          <a:solidFill>
            <a:schemeClr val="tx1"/>
          </a:solidFill>
          <a:latin typeface="Graphik Semibold" panose="020B0703030202060203" pitchFamily="34" charset="0"/>
          <a:ea typeface="+mn-ea"/>
          <a:cs typeface="+mn-cs"/>
        </a:defRPr>
      </a:lvl1pPr>
      <a:lvl2pPr marL="0" indent="0" algn="l" defTabSz="171440" rtl="0" eaLnBrk="1" latinLnBrk="0" hangingPunct="1">
        <a:lnSpc>
          <a:spcPct val="100000"/>
        </a:lnSpc>
        <a:spcBef>
          <a:spcPts val="600"/>
        </a:spcBef>
        <a:buFont typeface="Arial" panose="020B0604020202020204" pitchFamily="34" charset="0"/>
        <a:buNone/>
        <a:defRPr sz="1200" b="0" kern="1200" spc="0" baseline="0">
          <a:solidFill>
            <a:schemeClr val="tx1"/>
          </a:solidFill>
          <a:latin typeface="+mn-lt"/>
          <a:ea typeface="+mn-ea"/>
          <a:cs typeface="+mn-cs"/>
        </a:defRPr>
      </a:lvl2pPr>
      <a:lvl3pPr marL="137160" indent="-137160" algn="l" defTabSz="171440" rtl="0" eaLnBrk="1" latinLnBrk="0" hangingPunct="1">
        <a:lnSpc>
          <a:spcPct val="100000"/>
        </a:lnSpc>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274320" indent="-137160" algn="l" defTabSz="171440" rtl="0" eaLnBrk="1" latinLnBrk="0" hangingPunct="1">
        <a:lnSpc>
          <a:spcPct val="100000"/>
        </a:lnSpc>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411480" indent="-137160" algn="l" defTabSz="171440" rtl="0" eaLnBrk="1" latinLnBrk="0" hangingPunct="1">
        <a:lnSpc>
          <a:spcPct val="100000"/>
        </a:lnSpc>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7" rtl="0" eaLnBrk="1" latinLnBrk="0" hangingPunct="1">
        <a:defRPr sz="1350" kern="1200">
          <a:solidFill>
            <a:schemeClr val="tx1"/>
          </a:solidFill>
          <a:latin typeface="+mn-lt"/>
          <a:ea typeface="+mn-ea"/>
          <a:cs typeface="+mn-cs"/>
        </a:defRPr>
      </a:lvl1pPr>
      <a:lvl2pPr marL="342879"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6" algn="l" defTabSz="685757" rtl="0" eaLnBrk="1" latinLnBrk="0" hangingPunct="1">
        <a:defRPr sz="1350" kern="1200">
          <a:solidFill>
            <a:schemeClr val="tx1"/>
          </a:solidFill>
          <a:latin typeface="+mn-lt"/>
          <a:ea typeface="+mn-ea"/>
          <a:cs typeface="+mn-cs"/>
        </a:defRPr>
      </a:lvl4pPr>
      <a:lvl5pPr marL="1371515" algn="l" defTabSz="685757" rtl="0" eaLnBrk="1" latinLnBrk="0" hangingPunct="1">
        <a:defRPr sz="1350" kern="1200">
          <a:solidFill>
            <a:schemeClr val="tx1"/>
          </a:solidFill>
          <a:latin typeface="+mn-lt"/>
          <a:ea typeface="+mn-ea"/>
          <a:cs typeface="+mn-cs"/>
        </a:defRPr>
      </a:lvl5pPr>
      <a:lvl6pPr marL="1714393" algn="l" defTabSz="685757" rtl="0" eaLnBrk="1" latinLnBrk="0" hangingPunct="1">
        <a:defRPr sz="1350" kern="1200">
          <a:solidFill>
            <a:schemeClr val="tx1"/>
          </a:solidFill>
          <a:latin typeface="+mn-lt"/>
          <a:ea typeface="+mn-ea"/>
          <a:cs typeface="+mn-cs"/>
        </a:defRPr>
      </a:lvl6pPr>
      <a:lvl7pPr marL="2057273" algn="l" defTabSz="685757" rtl="0" eaLnBrk="1" latinLnBrk="0" hangingPunct="1">
        <a:defRPr sz="1350" kern="1200">
          <a:solidFill>
            <a:schemeClr val="tx1"/>
          </a:solidFill>
          <a:latin typeface="+mn-lt"/>
          <a:ea typeface="+mn-ea"/>
          <a:cs typeface="+mn-cs"/>
        </a:defRPr>
      </a:lvl7pPr>
      <a:lvl8pPr marL="2400150" algn="l" defTabSz="685757" rtl="0" eaLnBrk="1" latinLnBrk="0" hangingPunct="1">
        <a:defRPr sz="1350" kern="1200">
          <a:solidFill>
            <a:schemeClr val="tx1"/>
          </a:solidFill>
          <a:latin typeface="+mn-lt"/>
          <a:ea typeface="+mn-ea"/>
          <a:cs typeface="+mn-cs"/>
        </a:defRPr>
      </a:lvl8pPr>
      <a:lvl9pPr marL="2743028"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4A4"/>
          </p15:clr>
        </p15:guide>
        <p15:guide id="2" orient="horz" pos="1624" userDrawn="1">
          <p15:clr>
            <a:srgbClr val="A4A4A4"/>
          </p15:clr>
        </p15:guide>
        <p15:guide id="3" orient="horz" pos="664" userDrawn="1">
          <p15:clr>
            <a:srgbClr val="A4A4A4"/>
          </p15:clr>
        </p15:guide>
        <p15:guide id="4" orient="horz" pos="448" userDrawn="1">
          <p15:clr>
            <a:srgbClr val="A4A4A4"/>
          </p15:clr>
        </p15:guide>
        <p15:guide id="5" orient="horz" pos="184" userDrawn="1">
          <p15:clr>
            <a:srgbClr val="A4A4A4"/>
          </p15:clr>
        </p15:guide>
        <p15:guide id="6" orient="horz" pos="2480" userDrawn="1">
          <p15:clr>
            <a:srgbClr val="A4A4A4"/>
          </p15:clr>
        </p15:guide>
        <p15:guide id="7" orient="horz" pos="2880" userDrawn="1">
          <p15:clr>
            <a:srgbClr val="A4A4A4"/>
          </p15:clr>
        </p15:guide>
        <p15:guide id="8" orient="horz" pos="3112" userDrawn="1">
          <p15:clr>
            <a:srgbClr val="A4A4A4"/>
          </p15:clr>
        </p15:guide>
        <p15:guide id="9" pos="184" userDrawn="1">
          <p15:clr>
            <a:srgbClr val="A4A4A4"/>
          </p15:clr>
        </p15:guide>
        <p15:guide id="10" pos="928" userDrawn="1">
          <p15:clr>
            <a:srgbClr val="A4A4A4"/>
          </p15:clr>
        </p15:guide>
        <p15:guide id="11" pos="1112" userDrawn="1">
          <p15:clr>
            <a:srgbClr val="A4A4A4"/>
          </p15:clr>
        </p15:guide>
        <p15:guide id="12" pos="1864" userDrawn="1">
          <p15:clr>
            <a:srgbClr val="A4A4A4"/>
          </p15:clr>
        </p15:guide>
        <p15:guide id="13" pos="2040" userDrawn="1">
          <p15:clr>
            <a:srgbClr val="A4A4A4"/>
          </p15:clr>
        </p15:guide>
        <p15:guide id="14" pos="2792" userDrawn="1">
          <p15:clr>
            <a:srgbClr val="A4A4A4"/>
          </p15:clr>
        </p15:guide>
        <p15:guide id="15" pos="2968" userDrawn="1">
          <p15:clr>
            <a:srgbClr val="A4A4A4"/>
          </p15:clr>
        </p15:guide>
        <p15:guide id="16" pos="3720" userDrawn="1">
          <p15:clr>
            <a:srgbClr val="A4A4A4"/>
          </p15:clr>
        </p15:guide>
        <p15:guide id="17" pos="3896" userDrawn="1">
          <p15:clr>
            <a:srgbClr val="A4A4A4"/>
          </p15:clr>
        </p15:guide>
        <p15:guide id="18" pos="4648" userDrawn="1">
          <p15:clr>
            <a:srgbClr val="A4A4A4"/>
          </p15:clr>
        </p15:guide>
        <p15:guide id="19" pos="4832" userDrawn="1">
          <p15:clr>
            <a:srgbClr val="A4A4A4"/>
          </p15:clr>
        </p15:guide>
        <p15:guide id="20" pos="5576" userDrawn="1">
          <p15:clr>
            <a:srgbClr val="A4A4A4"/>
          </p15:clr>
        </p15:guide>
        <p15:guide id="21" orient="horz" pos="3064" userDrawn="1">
          <p15:clr>
            <a:srgbClr val="A4A4A4"/>
          </p15:clr>
        </p15:guide>
        <p15:guide id="22" orient="horz" pos="312" userDrawn="1">
          <p15:clr>
            <a:srgbClr val="A4A4A4"/>
          </p15:clr>
        </p15:guide>
        <p15:guide id="23" orient="horz" pos="2576" userDrawn="1">
          <p15:clr>
            <a:srgbClr val="A4A4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hidden="1">
            <a:extLst>
              <a:ext uri="{FF2B5EF4-FFF2-40B4-BE49-F238E27FC236}">
                <a16:creationId xmlns:a16="http://schemas.microsoft.com/office/drawing/2014/main" id="{BDE1D68A-994A-4820-BF03-0AD9C65A337F}"/>
              </a:ext>
            </a:extLst>
          </p:cNvPr>
          <p:cNvGrpSpPr>
            <a:grpSpLocks/>
          </p:cNvGrpSpPr>
          <p:nvPr/>
        </p:nvGrpSpPr>
        <p:grpSpPr>
          <a:xfrm>
            <a:off x="0" y="-322216"/>
            <a:ext cx="9143999" cy="84808"/>
            <a:chOff x="0" y="-429622"/>
            <a:chExt cx="12191999" cy="113077"/>
          </a:xfrm>
        </p:grpSpPr>
        <p:sp>
          <p:nvSpPr>
            <p:cNvPr id="22" name="Rectangle 21">
              <a:extLst>
                <a:ext uri="{FF2B5EF4-FFF2-40B4-BE49-F238E27FC236}">
                  <a16:creationId xmlns:a16="http://schemas.microsoft.com/office/drawing/2014/main" id="{F1EF77CC-81B1-4470-80C3-525625BF713E}"/>
                </a:ext>
              </a:extLst>
            </p:cNvPr>
            <p:cNvSpPr/>
            <p:nvPr userDrawn="1"/>
          </p:nvSpPr>
          <p:spPr>
            <a:xfrm flipV="1">
              <a:off x="407152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tangle 23">
              <a:extLst>
                <a:ext uri="{FF2B5EF4-FFF2-40B4-BE49-F238E27FC236}">
                  <a16:creationId xmlns:a16="http://schemas.microsoft.com/office/drawing/2014/main" id="{E3DD88A6-37E5-43E3-9F0C-C21AC942E0B6}"/>
                </a:ext>
              </a:extLst>
            </p:cNvPr>
            <p:cNvSpPr/>
            <p:nvPr userDrawn="1"/>
          </p:nvSpPr>
          <p:spPr>
            <a:xfrm flipV="1">
              <a:off x="794046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Rectangle 25">
              <a:extLst>
                <a:ext uri="{FF2B5EF4-FFF2-40B4-BE49-F238E27FC236}">
                  <a16:creationId xmlns:a16="http://schemas.microsoft.com/office/drawing/2014/main" id="{5E2CA91F-5EA4-4537-9362-920AA42B7321}"/>
                </a:ext>
              </a:extLst>
            </p:cNvPr>
            <p:cNvSpPr/>
            <p:nvPr userDrawn="1"/>
          </p:nvSpPr>
          <p:spPr>
            <a:xfrm flipV="1">
              <a:off x="310429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 name="Rectangle 28">
              <a:extLst>
                <a:ext uri="{FF2B5EF4-FFF2-40B4-BE49-F238E27FC236}">
                  <a16:creationId xmlns:a16="http://schemas.microsoft.com/office/drawing/2014/main" id="{2EC991D8-C3A5-49B8-92EB-E5E73B6672F0}"/>
                </a:ext>
              </a:extLst>
            </p:cNvPr>
            <p:cNvSpPr/>
            <p:nvPr userDrawn="1"/>
          </p:nvSpPr>
          <p:spPr>
            <a:xfrm flipV="1">
              <a:off x="213705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 name="Rectangle 29">
              <a:extLst>
                <a:ext uri="{FF2B5EF4-FFF2-40B4-BE49-F238E27FC236}">
                  <a16:creationId xmlns:a16="http://schemas.microsoft.com/office/drawing/2014/main" id="{D2598D21-6C89-44C5-9728-0CFA47CD4CCA}"/>
                </a:ext>
              </a:extLst>
            </p:cNvPr>
            <p:cNvSpPr/>
            <p:nvPr userDrawn="1"/>
          </p:nvSpPr>
          <p:spPr>
            <a:xfrm flipV="1">
              <a:off x="116982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Rectangle 30">
              <a:extLst>
                <a:ext uri="{FF2B5EF4-FFF2-40B4-BE49-F238E27FC236}">
                  <a16:creationId xmlns:a16="http://schemas.microsoft.com/office/drawing/2014/main" id="{6332B4E4-5ED4-47F9-8FE8-B0DDF2A221CD}"/>
                </a:ext>
              </a:extLst>
            </p:cNvPr>
            <p:cNvSpPr/>
            <p:nvPr userDrawn="1"/>
          </p:nvSpPr>
          <p:spPr>
            <a:xfrm flipV="1">
              <a:off x="0" y="-427119"/>
              <a:ext cx="382587"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 name="Rectangle 32">
              <a:extLst>
                <a:ext uri="{FF2B5EF4-FFF2-40B4-BE49-F238E27FC236}">
                  <a16:creationId xmlns:a16="http://schemas.microsoft.com/office/drawing/2014/main" id="{910FE130-71CA-465B-9F2A-78DA14385D58}"/>
                </a:ext>
              </a:extLst>
            </p:cNvPr>
            <p:cNvSpPr/>
            <p:nvPr userDrawn="1"/>
          </p:nvSpPr>
          <p:spPr>
            <a:xfrm flipV="1">
              <a:off x="503876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 name="Rectangle 33">
              <a:extLst>
                <a:ext uri="{FF2B5EF4-FFF2-40B4-BE49-F238E27FC236}">
                  <a16:creationId xmlns:a16="http://schemas.microsoft.com/office/drawing/2014/main" id="{C17120F1-89F3-43A8-B18C-D8CF81007549}"/>
                </a:ext>
              </a:extLst>
            </p:cNvPr>
            <p:cNvSpPr/>
            <p:nvPr userDrawn="1"/>
          </p:nvSpPr>
          <p:spPr>
            <a:xfrm flipV="1">
              <a:off x="600599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 name="Rectangle 34">
              <a:extLst>
                <a:ext uri="{FF2B5EF4-FFF2-40B4-BE49-F238E27FC236}">
                  <a16:creationId xmlns:a16="http://schemas.microsoft.com/office/drawing/2014/main" id="{CC31A1F5-F6DA-4FDA-BE1A-8216242BFC7B}"/>
                </a:ext>
              </a:extLst>
            </p:cNvPr>
            <p:cNvSpPr/>
            <p:nvPr userDrawn="1"/>
          </p:nvSpPr>
          <p:spPr>
            <a:xfrm flipV="1">
              <a:off x="697323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 name="Rectangle 35">
              <a:extLst>
                <a:ext uri="{FF2B5EF4-FFF2-40B4-BE49-F238E27FC236}">
                  <a16:creationId xmlns:a16="http://schemas.microsoft.com/office/drawing/2014/main" id="{5ECEC56A-8DA8-4C81-8A4F-79C5D1649B12}"/>
                </a:ext>
              </a:extLst>
            </p:cNvPr>
            <p:cNvSpPr/>
            <p:nvPr userDrawn="1"/>
          </p:nvSpPr>
          <p:spPr>
            <a:xfrm flipV="1">
              <a:off x="890770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 name="Rectangle 36">
              <a:extLst>
                <a:ext uri="{FF2B5EF4-FFF2-40B4-BE49-F238E27FC236}">
                  <a16:creationId xmlns:a16="http://schemas.microsoft.com/office/drawing/2014/main" id="{7ABB5854-1B69-4DF4-A570-0C57C2599F5D}"/>
                </a:ext>
              </a:extLst>
            </p:cNvPr>
            <p:cNvSpPr/>
            <p:nvPr userDrawn="1"/>
          </p:nvSpPr>
          <p:spPr>
            <a:xfrm flipV="1">
              <a:off x="987493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 name="Rectangle 37">
              <a:extLst>
                <a:ext uri="{FF2B5EF4-FFF2-40B4-BE49-F238E27FC236}">
                  <a16:creationId xmlns:a16="http://schemas.microsoft.com/office/drawing/2014/main" id="{3A9A095E-9280-4BCE-BD6B-6F4A7B7C5266}"/>
                </a:ext>
              </a:extLst>
            </p:cNvPr>
            <p:cNvSpPr/>
            <p:nvPr userDrawn="1"/>
          </p:nvSpPr>
          <p:spPr>
            <a:xfrm flipV="1">
              <a:off x="1084217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9" name="Rectangle 38">
              <a:extLst>
                <a:ext uri="{FF2B5EF4-FFF2-40B4-BE49-F238E27FC236}">
                  <a16:creationId xmlns:a16="http://schemas.microsoft.com/office/drawing/2014/main" id="{A330F9EA-BE8B-47A9-A0C2-B8CFB3729F77}"/>
                </a:ext>
              </a:extLst>
            </p:cNvPr>
            <p:cNvSpPr/>
            <p:nvPr userDrawn="1"/>
          </p:nvSpPr>
          <p:spPr>
            <a:xfrm flipV="1">
              <a:off x="11809413" y="-429622"/>
              <a:ext cx="382586"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 name="Grid" hidden="1">
            <a:extLst>
              <a:ext uri="{FF2B5EF4-FFF2-40B4-BE49-F238E27FC236}">
                <a16:creationId xmlns:a16="http://schemas.microsoft.com/office/drawing/2014/main" id="{D25E9C7D-198D-4839-9773-AA1DA35A2102}"/>
              </a:ext>
            </a:extLst>
          </p:cNvPr>
          <p:cNvGrpSpPr>
            <a:grpSpLocks/>
          </p:cNvGrpSpPr>
          <p:nvPr/>
        </p:nvGrpSpPr>
        <p:grpSpPr>
          <a:xfrm>
            <a:off x="-141515" y="-137518"/>
            <a:ext cx="9285515" cy="5281017"/>
            <a:chOff x="-188687" y="-183357"/>
            <a:chExt cx="12380687" cy="7041356"/>
          </a:xfrm>
        </p:grpSpPr>
        <p:sp>
          <p:nvSpPr>
            <p:cNvPr id="4" name="Rectangle 3">
              <a:extLst>
                <a:ext uri="{FF2B5EF4-FFF2-40B4-BE49-F238E27FC236}">
                  <a16:creationId xmlns:a16="http://schemas.microsoft.com/office/drawing/2014/main" id="{4E52CC2F-79DE-4907-A76A-6D0C85D1F127}"/>
                </a:ext>
              </a:extLst>
            </p:cNvPr>
            <p:cNvSpPr/>
            <p:nvPr userDrawn="1"/>
          </p:nvSpPr>
          <p:spPr>
            <a:xfrm>
              <a:off x="5904706"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04C49E-ABB4-4100-8476-BF47D359370C}"/>
                </a:ext>
              </a:extLst>
            </p:cNvPr>
            <p:cNvSpPr/>
            <p:nvPr userDrawn="1"/>
          </p:nvSpPr>
          <p:spPr>
            <a:xfrm>
              <a:off x="393647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F08767C1-807F-48E7-BEA3-59BDE2D00F09}"/>
                </a:ext>
              </a:extLst>
            </p:cNvPr>
            <p:cNvSpPr/>
            <p:nvPr userDrawn="1"/>
          </p:nvSpPr>
          <p:spPr>
            <a:xfrm>
              <a:off x="1968235"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092FB8D6-20BE-4462-BABC-BEA36F217954}"/>
                </a:ext>
              </a:extLst>
            </p:cNvPr>
            <p:cNvSpPr/>
            <p:nvPr userDrawn="1"/>
          </p:nvSpPr>
          <p:spPr>
            <a:xfrm>
              <a:off x="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D3E2F78A-8BBA-41D4-890B-68C4069AE5C3}"/>
                </a:ext>
              </a:extLst>
            </p:cNvPr>
            <p:cNvSpPr/>
            <p:nvPr userDrawn="1"/>
          </p:nvSpPr>
          <p:spPr>
            <a:xfrm>
              <a:off x="11809413"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D1588242-E004-4444-B3D3-B067E9853C62}"/>
                </a:ext>
              </a:extLst>
            </p:cNvPr>
            <p:cNvSpPr/>
            <p:nvPr userDrawn="1"/>
          </p:nvSpPr>
          <p:spPr>
            <a:xfrm>
              <a:off x="9841176"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51F16449-C506-4E91-BB35-EFD972546409}"/>
                </a:ext>
              </a:extLst>
            </p:cNvPr>
            <p:cNvSpPr/>
            <p:nvPr userDrawn="1"/>
          </p:nvSpPr>
          <p:spPr>
            <a:xfrm>
              <a:off x="7872941"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9DBE2198-3B81-4D44-834B-EC903A4B89A1}"/>
                </a:ext>
              </a:extLst>
            </p:cNvPr>
            <p:cNvSpPr/>
            <p:nvPr userDrawn="1"/>
          </p:nvSpPr>
          <p:spPr>
            <a:xfrm>
              <a:off x="-188687" y="388938"/>
              <a:ext cx="90311"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Rectangle 22">
              <a:extLst>
                <a:ext uri="{FF2B5EF4-FFF2-40B4-BE49-F238E27FC236}">
                  <a16:creationId xmlns:a16="http://schemas.microsoft.com/office/drawing/2014/main" id="{045A6B22-2D89-4161-8450-82E83D170C24}"/>
                </a:ext>
              </a:extLst>
            </p:cNvPr>
            <p:cNvSpPr/>
            <p:nvPr userDrawn="1"/>
          </p:nvSpPr>
          <p:spPr>
            <a:xfrm>
              <a:off x="-188687" y="1403350"/>
              <a:ext cx="90311"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Rectangle 24">
              <a:extLst>
                <a:ext uri="{FF2B5EF4-FFF2-40B4-BE49-F238E27FC236}">
                  <a16:creationId xmlns:a16="http://schemas.microsoft.com/office/drawing/2014/main" id="{DC9E3769-0AF1-4574-834E-2320AAD52D93}"/>
                </a:ext>
              </a:extLst>
            </p:cNvPr>
            <p:cNvSpPr/>
            <p:nvPr userDrawn="1"/>
          </p:nvSpPr>
          <p:spPr>
            <a:xfrm>
              <a:off x="-188687" y="6096001"/>
              <a:ext cx="90311"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Rectangle 26">
              <a:extLst>
                <a:ext uri="{FF2B5EF4-FFF2-40B4-BE49-F238E27FC236}">
                  <a16:creationId xmlns:a16="http://schemas.microsoft.com/office/drawing/2014/main" id="{4D6F364D-6D45-4B78-8994-CC8B1067C387}"/>
                </a:ext>
              </a:extLst>
            </p:cNvPr>
            <p:cNvSpPr/>
            <p:nvPr userDrawn="1"/>
          </p:nvSpPr>
          <p:spPr>
            <a:xfrm>
              <a:off x="-188687" y="6586538"/>
              <a:ext cx="90311" cy="27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 name="Title Placeholder 1"/>
          <p:cNvSpPr>
            <a:spLocks noGrp="1"/>
          </p:cNvSpPr>
          <p:nvPr>
            <p:ph type="title"/>
          </p:nvPr>
        </p:nvSpPr>
        <p:spPr>
          <a:xfrm>
            <a:off x="288900" y="261729"/>
            <a:ext cx="8568929" cy="571499"/>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GB" dirty="0"/>
          </a:p>
        </p:txBody>
      </p:sp>
      <p:sp>
        <p:nvSpPr>
          <p:cNvPr id="3" name="Content Placeholder 1"/>
          <p:cNvSpPr>
            <a:spLocks noGrp="1"/>
          </p:cNvSpPr>
          <p:nvPr>
            <p:ph type="body" idx="1"/>
          </p:nvPr>
        </p:nvSpPr>
        <p:spPr>
          <a:xfrm>
            <a:off x="288131" y="1052513"/>
            <a:ext cx="8568929" cy="35194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1763116" y="4833894"/>
            <a:ext cx="5904706" cy="136525"/>
          </a:xfrm>
          <a:prstGeom prst="rect">
            <a:avLst/>
          </a:prstGeom>
        </p:spPr>
        <p:txBody>
          <a:bodyPr vert="horz" lIns="0" tIns="0" rIns="0" bIns="0" rtlCol="0" anchor="ctr" anchorCtr="0"/>
          <a:lstStyle>
            <a:lvl1pPr algn="l">
              <a:defRPr sz="800" b="0" spc="0" baseline="0">
                <a:solidFill>
                  <a:schemeClr val="tx1"/>
                </a:solidFill>
                <a:latin typeface="+mn-lt"/>
              </a:defRPr>
            </a:lvl1pPr>
          </a:lstStyle>
          <a:p>
            <a:r>
              <a:rPr lang="en-US"/>
              <a:t>Optional footer</a:t>
            </a:r>
          </a:p>
        </p:txBody>
      </p:sp>
      <p:sp>
        <p:nvSpPr>
          <p:cNvPr id="6" name="Slide Number Placeholder 5"/>
          <p:cNvSpPr>
            <a:spLocks noGrp="1"/>
          </p:cNvSpPr>
          <p:nvPr>
            <p:ph type="sldNum" sz="quarter" idx="4"/>
          </p:nvPr>
        </p:nvSpPr>
        <p:spPr>
          <a:xfrm>
            <a:off x="8501452" y="4833894"/>
            <a:ext cx="355607" cy="136525"/>
          </a:xfrm>
          <a:prstGeom prst="rect">
            <a:avLst/>
          </a:prstGeom>
        </p:spPr>
        <p:txBody>
          <a:bodyPr vert="horz" lIns="0" tIns="0" rIns="0" bIns="0" rtlCol="0" anchor="ctr" anchorCtr="0"/>
          <a:lstStyle>
            <a:lvl1pPr algn="r">
              <a:defRPr sz="800" b="0" spc="0" baseline="0">
                <a:solidFill>
                  <a:schemeClr val="tx1"/>
                </a:solidFill>
                <a:latin typeface="+mn-lt"/>
              </a:defRPr>
            </a:lvl1pPr>
          </a:lstStyle>
          <a:p>
            <a:fld id="{526B5688-D42A-45FB-B3CA-010D9157EB38}" type="slidenum">
              <a:rPr lang="en-US" smtClean="0"/>
              <a:t>‹#›</a:t>
            </a:fld>
            <a:endParaRPr lang="en-US"/>
          </a:p>
        </p:txBody>
      </p:sp>
      <p:pic>
        <p:nvPicPr>
          <p:cNvPr id="10" name="ivz_logo">
            <a:extLst>
              <a:ext uri="{FF2B5EF4-FFF2-40B4-BE49-F238E27FC236}">
                <a16:creationId xmlns:a16="http://schemas.microsoft.com/office/drawing/2014/main" id="{3B08BA72-6103-4688-B0BA-B23865C9BA09}"/>
              </a:ext>
            </a:extLst>
          </p:cNvPr>
          <p:cNvPicPr>
            <a:picLocks noChangeAspect="1"/>
          </p:cNvPicPr>
          <p:nvPr userDrawn="1">
            <p:custDataLst>
              <p:tags r:id="rId36"/>
            </p:custDataLst>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88896" y="4845250"/>
            <a:ext cx="640735" cy="112206"/>
          </a:xfrm>
          <a:prstGeom prst="rect">
            <a:avLst/>
          </a:prstGeom>
        </p:spPr>
      </p:pic>
    </p:spTree>
    <p:extLst>
      <p:ext uri="{BB962C8B-B14F-4D97-AF65-F5344CB8AC3E}">
        <p14:creationId xmlns:p14="http://schemas.microsoft.com/office/powerpoint/2010/main" val="9944647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Lst>
  <p:hf hdr="0" dt="0"/>
  <p:txStyles>
    <p:titleStyle>
      <a:lvl1pPr algn="l" defTabSz="171440" rtl="0" eaLnBrk="1" latinLnBrk="0" hangingPunct="1">
        <a:lnSpc>
          <a:spcPct val="90000"/>
        </a:lnSpc>
        <a:spcBef>
          <a:spcPct val="0"/>
        </a:spcBef>
        <a:buNone/>
        <a:defRPr sz="1800" b="1" kern="1200" spc="0" baseline="0">
          <a:solidFill>
            <a:schemeClr val="tx2"/>
          </a:solidFill>
          <a:latin typeface="+mj-lt"/>
          <a:ea typeface="+mj-ea"/>
          <a:cs typeface="+mj-cs"/>
        </a:defRPr>
      </a:lvl1pPr>
    </p:titleStyle>
    <p:body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7" rtl="0" eaLnBrk="1" latinLnBrk="0" hangingPunct="1">
        <a:defRPr sz="1350" kern="1200">
          <a:solidFill>
            <a:schemeClr val="tx1"/>
          </a:solidFill>
          <a:latin typeface="+mn-lt"/>
          <a:ea typeface="+mn-ea"/>
          <a:cs typeface="+mn-cs"/>
        </a:defRPr>
      </a:lvl1pPr>
      <a:lvl2pPr marL="342879"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6" algn="l" defTabSz="685757" rtl="0" eaLnBrk="1" latinLnBrk="0" hangingPunct="1">
        <a:defRPr sz="1350" kern="1200">
          <a:solidFill>
            <a:schemeClr val="tx1"/>
          </a:solidFill>
          <a:latin typeface="+mn-lt"/>
          <a:ea typeface="+mn-ea"/>
          <a:cs typeface="+mn-cs"/>
        </a:defRPr>
      </a:lvl4pPr>
      <a:lvl5pPr marL="1371515" algn="l" defTabSz="685757" rtl="0" eaLnBrk="1" latinLnBrk="0" hangingPunct="1">
        <a:defRPr sz="1350" kern="1200">
          <a:solidFill>
            <a:schemeClr val="tx1"/>
          </a:solidFill>
          <a:latin typeface="+mn-lt"/>
          <a:ea typeface="+mn-ea"/>
          <a:cs typeface="+mn-cs"/>
        </a:defRPr>
      </a:lvl5pPr>
      <a:lvl6pPr marL="1714393" algn="l" defTabSz="685757" rtl="0" eaLnBrk="1" latinLnBrk="0" hangingPunct="1">
        <a:defRPr sz="1350" kern="1200">
          <a:solidFill>
            <a:schemeClr val="tx1"/>
          </a:solidFill>
          <a:latin typeface="+mn-lt"/>
          <a:ea typeface="+mn-ea"/>
          <a:cs typeface="+mn-cs"/>
        </a:defRPr>
      </a:lvl6pPr>
      <a:lvl7pPr marL="2057273" algn="l" defTabSz="685757" rtl="0" eaLnBrk="1" latinLnBrk="0" hangingPunct="1">
        <a:defRPr sz="1350" kern="1200">
          <a:solidFill>
            <a:schemeClr val="tx1"/>
          </a:solidFill>
          <a:latin typeface="+mn-lt"/>
          <a:ea typeface="+mn-ea"/>
          <a:cs typeface="+mn-cs"/>
        </a:defRPr>
      </a:lvl7pPr>
      <a:lvl8pPr marL="2400150" algn="l" defTabSz="685757" rtl="0" eaLnBrk="1" latinLnBrk="0" hangingPunct="1">
        <a:defRPr sz="1350" kern="1200">
          <a:solidFill>
            <a:schemeClr val="tx1"/>
          </a:solidFill>
          <a:latin typeface="+mn-lt"/>
          <a:ea typeface="+mn-ea"/>
          <a:cs typeface="+mn-cs"/>
        </a:defRPr>
      </a:lvl8pPr>
      <a:lvl9pPr marL="2743028"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A4A4A4"/>
          </p15:clr>
        </p15:guide>
        <p15:guide id="2" orient="horz" pos="1624">
          <p15:clr>
            <a:srgbClr val="A4A4A4"/>
          </p15:clr>
        </p15:guide>
        <p15:guide id="3" orient="horz" pos="664">
          <p15:clr>
            <a:srgbClr val="A4A4A4"/>
          </p15:clr>
        </p15:guide>
        <p15:guide id="4" orient="horz" pos="440">
          <p15:clr>
            <a:srgbClr val="A4A4A4"/>
          </p15:clr>
        </p15:guide>
        <p15:guide id="5" orient="horz" pos="184">
          <p15:clr>
            <a:srgbClr val="A4A4A4"/>
          </p15:clr>
        </p15:guide>
        <p15:guide id="6" orient="horz" pos="2480">
          <p15:clr>
            <a:srgbClr val="A4A4A4"/>
          </p15:clr>
        </p15:guide>
        <p15:guide id="7" orient="horz" pos="2880">
          <p15:clr>
            <a:srgbClr val="A4A4A4"/>
          </p15:clr>
        </p15:guide>
        <p15:guide id="8" orient="horz" pos="3112">
          <p15:clr>
            <a:srgbClr val="A4A4A4"/>
          </p15:clr>
        </p15:guide>
        <p15:guide id="9" pos="184">
          <p15:clr>
            <a:srgbClr val="A4A4A4"/>
          </p15:clr>
        </p15:guide>
        <p15:guide id="10" pos="928">
          <p15:clr>
            <a:srgbClr val="A4A4A4"/>
          </p15:clr>
        </p15:guide>
        <p15:guide id="11" pos="1112">
          <p15:clr>
            <a:srgbClr val="A4A4A4"/>
          </p15:clr>
        </p15:guide>
        <p15:guide id="12" pos="1864">
          <p15:clr>
            <a:srgbClr val="A4A4A4"/>
          </p15:clr>
        </p15:guide>
        <p15:guide id="13" pos="2040">
          <p15:clr>
            <a:srgbClr val="A4A4A4"/>
          </p15:clr>
        </p15:guide>
        <p15:guide id="14" pos="2792">
          <p15:clr>
            <a:srgbClr val="A4A4A4"/>
          </p15:clr>
        </p15:guide>
        <p15:guide id="15" pos="2968">
          <p15:clr>
            <a:srgbClr val="A4A4A4"/>
          </p15:clr>
        </p15:guide>
        <p15:guide id="16" pos="3720">
          <p15:clr>
            <a:srgbClr val="A4A4A4"/>
          </p15:clr>
        </p15:guide>
        <p15:guide id="17" pos="3896">
          <p15:clr>
            <a:srgbClr val="A4A4A4"/>
          </p15:clr>
        </p15:guide>
        <p15:guide id="18" pos="4648">
          <p15:clr>
            <a:srgbClr val="A4A4A4"/>
          </p15:clr>
        </p15:guide>
        <p15:guide id="19" pos="4832">
          <p15:clr>
            <a:srgbClr val="A4A4A4"/>
          </p15:clr>
        </p15:guide>
        <p15:guide id="20" pos="5576">
          <p15:clr>
            <a:srgbClr val="A4A4A4"/>
          </p15:clr>
        </p15:guide>
        <p15:guide id="21" orient="horz" pos="3064">
          <p15:clr>
            <a:srgbClr val="A4A4A4"/>
          </p15:clr>
        </p15:guide>
        <p15:guide id="22" orient="horz" pos="288">
          <p15:clr>
            <a:srgbClr val="A4A4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notesSlide" Target="../notesSlides/notesSlide13.xml"/><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chart" Target="../charts/chart21.xml"/><Relationship Id="rId9" Type="http://schemas.openxmlformats.org/officeDocument/2006/relationships/image" Target="../media/image18.png"/><Relationship Id="rId1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chart" Target="../charts/char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sv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31.xml"/><Relationship Id="rId7" Type="http://schemas.openxmlformats.org/officeDocument/2006/relationships/chart" Target="../charts/char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1.xml"/><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chart" Target="../charts/chart7.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chart" Target="../charts/chart6.xml"/><Relationship Id="rId17" Type="http://schemas.openxmlformats.org/officeDocument/2006/relationships/chart" Target="../charts/chart11.xml"/><Relationship Id="rId2" Type="http://schemas.openxmlformats.org/officeDocument/2006/relationships/tags" Target="../tags/tag34.xml"/><Relationship Id="rId16" Type="http://schemas.openxmlformats.org/officeDocument/2006/relationships/chart" Target="../charts/chart10.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chart" Target="../charts/chart5.xml"/><Relationship Id="rId5" Type="http://schemas.openxmlformats.org/officeDocument/2006/relationships/tags" Target="../tags/tag37.xml"/><Relationship Id="rId15" Type="http://schemas.openxmlformats.org/officeDocument/2006/relationships/chart" Target="../charts/chart9.xml"/><Relationship Id="rId10" Type="http://schemas.openxmlformats.org/officeDocument/2006/relationships/notesSlide" Target="../notesSlides/notesSlide4.xml"/><Relationship Id="rId4" Type="http://schemas.openxmlformats.org/officeDocument/2006/relationships/tags" Target="../tags/tag36.xml"/><Relationship Id="rId9" Type="http://schemas.openxmlformats.org/officeDocument/2006/relationships/slideLayout" Target="../slideLayouts/slideLayout6.xml"/><Relationship Id="rId1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chart" Target="../charts/chart13.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9.jpeg"/><Relationship Id="rId4" Type="http://schemas.openxmlformats.org/officeDocument/2006/relationships/chart" Target="../charts/char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chart" Target="../charts/chart15.xm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lid_bg">
            <a:extLst>
              <a:ext uri="{FF2B5EF4-FFF2-40B4-BE49-F238E27FC236}">
                <a16:creationId xmlns:a16="http://schemas.microsoft.com/office/drawing/2014/main" id="{D1072060-29EF-4B55-A045-E23E8F4149B6}"/>
              </a:ext>
            </a:extLst>
          </p:cNvPr>
          <p:cNvSpPr/>
          <p:nvPr>
            <p:custDataLst>
              <p:tags r:id="rId1"/>
            </p:custDataLst>
          </p:nvPr>
        </p:nvSpPr>
        <p:spPr>
          <a:xfrm>
            <a:off x="0" y="0"/>
            <a:ext cx="9144000" cy="5143500"/>
          </a:xfrm>
          <a:prstGeom prst="rect">
            <a:avLst/>
          </a:prstGeom>
          <a:solidFill>
            <a:srgbClr val="000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176E888C-A3D1-467E-9D25-037CA93DFF07}"/>
              </a:ext>
            </a:extLst>
          </p:cNvPr>
          <p:cNvSpPr>
            <a:spLocks noGrp="1"/>
          </p:cNvSpPr>
          <p:nvPr>
            <p:ph type="title"/>
          </p:nvPr>
        </p:nvSpPr>
        <p:spPr>
          <a:xfrm>
            <a:off x="288901" y="1080236"/>
            <a:ext cx="2949600" cy="869317"/>
          </a:xfrm>
        </p:spPr>
        <p:txBody>
          <a:bodyPr lIns="0" tIns="0" rIns="0" bIns="0" anchor="b"/>
          <a:lstStyle/>
          <a:p>
            <a:r>
              <a:rPr lang="en-US" dirty="0">
                <a:solidFill>
                  <a:schemeClr val="bg1"/>
                </a:solidFill>
              </a:rPr>
              <a:t>Isn’t this all inflationary?</a:t>
            </a:r>
          </a:p>
        </p:txBody>
      </p:sp>
      <p:sp>
        <p:nvSpPr>
          <p:cNvPr id="3" name="Subtitle 2">
            <a:extLst>
              <a:ext uri="{FF2B5EF4-FFF2-40B4-BE49-F238E27FC236}">
                <a16:creationId xmlns:a16="http://schemas.microsoft.com/office/drawing/2014/main" id="{92CED519-2A74-4A4D-9E2C-6B430405E371}"/>
              </a:ext>
            </a:extLst>
          </p:cNvPr>
          <p:cNvSpPr>
            <a:spLocks noGrp="1"/>
          </p:cNvSpPr>
          <p:nvPr>
            <p:ph type="subTitle" idx="1"/>
          </p:nvPr>
        </p:nvSpPr>
        <p:spPr>
          <a:xfrm>
            <a:off x="288900" y="2014442"/>
            <a:ext cx="2664619" cy="694553"/>
          </a:xfrm>
        </p:spPr>
        <p:txBody>
          <a:bodyPr/>
          <a:lstStyle/>
          <a:p>
            <a:r>
              <a:rPr lang="en-US" dirty="0">
                <a:solidFill>
                  <a:schemeClr val="bg1"/>
                </a:solidFill>
              </a:rPr>
              <a:t>Trending Conversations</a:t>
            </a:r>
          </a:p>
        </p:txBody>
      </p:sp>
      <p:pic>
        <p:nvPicPr>
          <p:cNvPr id="6" name="ivz_logo">
            <a:extLst>
              <a:ext uri="{FF2B5EF4-FFF2-40B4-BE49-F238E27FC236}">
                <a16:creationId xmlns:a16="http://schemas.microsoft.com/office/drawing/2014/main" id="{DBE0EC01-F28C-46C0-B678-7EE4310BABC8}"/>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0" y="286941"/>
            <a:ext cx="1188694" cy="208165"/>
          </a:xfrm>
          <a:prstGeom prst="rect">
            <a:avLst/>
          </a:prstGeom>
        </p:spPr>
      </p:pic>
      <p:pic>
        <p:nvPicPr>
          <p:cNvPr id="15" name="Picture 14" descr="Chart, radar chart&#10;&#10;Description automatically generated">
            <a:extLst>
              <a:ext uri="{FF2B5EF4-FFF2-40B4-BE49-F238E27FC236}">
                <a16:creationId xmlns:a16="http://schemas.microsoft.com/office/drawing/2014/main" id="{BED040C4-50C4-4E07-8B8A-81863F02D68A}"/>
              </a:ext>
            </a:extLst>
          </p:cNvPr>
          <p:cNvPicPr>
            <a:picLocks noChangeAspect="1"/>
          </p:cNvPicPr>
          <p:nvPr/>
        </p:nvPicPr>
        <p:blipFill rotWithShape="1">
          <a:blip r:embed="rId6">
            <a:extLst>
              <a:ext uri="{28A0092B-C50C-407E-A947-70E740481C1C}">
                <a14:useLocalDpi xmlns:a14="http://schemas.microsoft.com/office/drawing/2010/main" val="0"/>
              </a:ext>
            </a:extLst>
          </a:blip>
          <a:srcRect l="20420" r="20439"/>
          <a:stretch/>
        </p:blipFill>
        <p:spPr>
          <a:xfrm>
            <a:off x="4572000" y="0"/>
            <a:ext cx="4571997" cy="5143500"/>
          </a:xfrm>
          <a:prstGeom prst="rect">
            <a:avLst/>
          </a:prstGeom>
        </p:spPr>
      </p:pic>
      <p:sp>
        <p:nvSpPr>
          <p:cNvPr id="7" name="Text Placeholder 6">
            <a:extLst>
              <a:ext uri="{FF2B5EF4-FFF2-40B4-BE49-F238E27FC236}">
                <a16:creationId xmlns:a16="http://schemas.microsoft.com/office/drawing/2014/main" id="{B3D7C61C-1B54-4214-9907-58F0DDB10169}"/>
              </a:ext>
            </a:extLst>
          </p:cNvPr>
          <p:cNvSpPr>
            <a:spLocks noGrp="1"/>
          </p:cNvSpPr>
          <p:nvPr>
            <p:ph type="body" sz="quarter" idx="18"/>
          </p:nvPr>
        </p:nvSpPr>
        <p:spPr>
          <a:xfrm>
            <a:off x="288900" y="2444474"/>
            <a:ext cx="2670199" cy="648812"/>
          </a:xfrm>
        </p:spPr>
        <p:txBody>
          <a:bodyPr/>
          <a:lstStyle/>
          <a:p>
            <a:pPr marL="0" marR="0" lvl="0" indent="0" algn="l" defTabSz="228586" rtl="0" eaLnBrk="1" fontAlgn="auto" latinLnBrk="0" hangingPunct="1">
              <a:lnSpc>
                <a:spcPct val="95000"/>
              </a:lnSpc>
              <a:spcBef>
                <a:spcPts val="0"/>
              </a:spcBef>
              <a:spcAft>
                <a:spcPts val="0"/>
              </a:spcAft>
              <a:buClrTx/>
              <a:buSzTx/>
              <a:buFont typeface="Verdana" pitchFamily="34" charset="0"/>
              <a:buNone/>
              <a:tabLst/>
              <a:defRPr/>
            </a:pPr>
            <a:r>
              <a:rPr kumimoji="0" lang="en-US" sz="900" b="1" i="0" u="none" strike="noStrike" kern="1200" cap="none" normalizeH="0" baseline="0" noProof="0" dirty="0">
                <a:ln>
                  <a:noFill/>
                </a:ln>
                <a:solidFill>
                  <a:schemeClr val="bg1"/>
                </a:solidFill>
                <a:effectLst/>
                <a:uLnTx/>
                <a:uFillTx/>
                <a:latin typeface="+mn-lt"/>
                <a:ea typeface="+mn-ea"/>
                <a:cs typeface="+mn-cs"/>
              </a:rPr>
              <a:t>Brian Levitt</a:t>
            </a:r>
          </a:p>
          <a:p>
            <a:pPr marL="0" marR="0" lvl="0" indent="0" algn="l" defTabSz="228586" rtl="0" eaLnBrk="1" fontAlgn="auto" latinLnBrk="0" hangingPunct="1">
              <a:lnSpc>
                <a:spcPct val="95000"/>
              </a:lnSpc>
              <a:spcBef>
                <a:spcPts val="0"/>
              </a:spcBef>
              <a:spcAft>
                <a:spcPts val="0"/>
              </a:spcAft>
              <a:buClrTx/>
              <a:buSzTx/>
              <a:buFont typeface="Verdana" pitchFamily="34" charset="0"/>
              <a:buNone/>
              <a:tabLst/>
              <a:defRPr/>
            </a:pPr>
            <a:r>
              <a:rPr kumimoji="0" lang="en-US" sz="900" b="0" i="0" u="none" strike="noStrike" kern="1200" cap="none" normalizeH="0" baseline="0" noProof="0" dirty="0">
                <a:ln>
                  <a:noFill/>
                </a:ln>
                <a:solidFill>
                  <a:schemeClr val="bg1"/>
                </a:solidFill>
                <a:effectLst/>
                <a:uLnTx/>
                <a:uFillTx/>
                <a:latin typeface="+mn-lt"/>
                <a:ea typeface="+mn-ea"/>
                <a:cs typeface="+mn-cs"/>
              </a:rPr>
              <a:t>Global Market Strategist</a:t>
            </a:r>
          </a:p>
        </p:txBody>
      </p:sp>
      <p:sp>
        <p:nvSpPr>
          <p:cNvPr id="2" name="TextBox 1">
            <a:extLst>
              <a:ext uri="{FF2B5EF4-FFF2-40B4-BE49-F238E27FC236}">
                <a16:creationId xmlns:a16="http://schemas.microsoft.com/office/drawing/2014/main" id="{8ECF95AE-9DAB-42E6-98F9-EE329D10B106}"/>
              </a:ext>
            </a:extLst>
          </p:cNvPr>
          <p:cNvSpPr txBox="1"/>
          <p:nvPr/>
        </p:nvSpPr>
        <p:spPr>
          <a:xfrm>
            <a:off x="288897" y="4507671"/>
            <a:ext cx="3600817" cy="369332"/>
          </a:xfrm>
          <a:prstGeom prst="rect">
            <a:avLst/>
          </a:prstGeom>
          <a:noFill/>
        </p:spPr>
        <p:txBody>
          <a:bodyPr wrap="square" lIns="0" tIns="0" rIns="0" bIns="0" rtlCol="0">
            <a:spAutoFit/>
          </a:bodyPr>
          <a:lstStyle/>
          <a:p>
            <a:r>
              <a:rPr lang="en-US" sz="800" b="1" dirty="0">
                <a:solidFill>
                  <a:schemeClr val="bg1"/>
                </a:solidFill>
                <a:latin typeface="Graphik Semibold" panose="020B0703030202060203" pitchFamily="34" charset="0"/>
              </a:rPr>
              <a:t>For Public Use in the United States and Canada.</a:t>
            </a:r>
          </a:p>
          <a:p>
            <a:r>
              <a:rPr lang="en-US" sz="800" b="1" dirty="0">
                <a:solidFill>
                  <a:schemeClr val="bg1"/>
                </a:solidFill>
                <a:latin typeface="Graphik Semibold" panose="020B0703030202060203" pitchFamily="34" charset="0"/>
              </a:rPr>
              <a:t>US: Not a Deposit; Not FDIC Insured; Not Guaranteed by the Bank; May Lose Value; Not Insured by any Federal Government Agency</a:t>
            </a:r>
          </a:p>
        </p:txBody>
      </p:sp>
    </p:spTree>
    <p:extLst>
      <p:ext uri="{BB962C8B-B14F-4D97-AF65-F5344CB8AC3E}">
        <p14:creationId xmlns:p14="http://schemas.microsoft.com/office/powerpoint/2010/main" val="213938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Bureau of Labor Statistics, 5/31/22.</a:t>
            </a:r>
          </a:p>
        </p:txBody>
      </p:sp>
      <p:sp>
        <p:nvSpPr>
          <p:cNvPr id="6" name="Slide Number Placeholder 5">
            <a:extLst>
              <a:ext uri="{FF2B5EF4-FFF2-40B4-BE49-F238E27FC236}">
                <a16:creationId xmlns:a16="http://schemas.microsoft.com/office/drawing/2014/main" id="{F86697FF-6570-4961-82C1-0C7402929A5F}"/>
              </a:ext>
            </a:extLst>
          </p:cNvPr>
          <p:cNvSpPr>
            <a:spLocks noGrp="1"/>
          </p:cNvSpPr>
          <p:nvPr>
            <p:ph type="sldNum" sz="quarter" idx="21"/>
          </p:nvPr>
        </p:nvSpPr>
        <p:spPr/>
        <p:txBody>
          <a:bodyPr/>
          <a:lstStyle/>
          <a:p>
            <a:fld id="{4F86817B-C50D-4837-923E-5760F47C5C35}" type="slidenum">
              <a:rPr lang="en-US" smtClean="0"/>
              <a:t>10</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Demand for workers is still greater than the number of unemployed</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900952"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Labor Market</a:t>
            </a:r>
          </a:p>
        </p:txBody>
      </p:sp>
      <p:cxnSp>
        <p:nvCxnSpPr>
          <p:cNvPr id="14" name="top_border">
            <a:extLst>
              <a:ext uri="{FF2B5EF4-FFF2-40B4-BE49-F238E27FC236}">
                <a16:creationId xmlns:a16="http://schemas.microsoft.com/office/drawing/2014/main" id="{DA7DDB5D-9ECD-4DE7-8D81-DA2F0AC77C8A}"/>
              </a:ext>
            </a:extLst>
          </p:cNvPr>
          <p:cNvCxnSpPr/>
          <p:nvPr>
            <p:custDataLst>
              <p:tags r:id="rId1"/>
            </p:custDataLst>
          </p:nvPr>
        </p:nvCxnSpPr>
        <p:spPr>
          <a:xfrm>
            <a:off x="2120900" y="874314"/>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96F2E32E-B8F3-42E4-B3B6-0259BBC53F9B}"/>
              </a:ext>
            </a:extLst>
          </p:cNvPr>
          <p:cNvGraphicFramePr/>
          <p:nvPr>
            <p:extLst>
              <p:ext uri="{D42A27DB-BD31-4B8C-83A1-F6EECF244321}">
                <p14:modId xmlns:p14="http://schemas.microsoft.com/office/powerpoint/2010/main" val="2583603256"/>
              </p:ext>
            </p:extLst>
          </p:nvPr>
        </p:nvGraphicFramePr>
        <p:xfrm>
          <a:off x="2120900" y="1251270"/>
          <a:ext cx="5460438" cy="283094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EDC53E5-3D27-4A90-A0A9-63EEA869F53D}"/>
              </a:ext>
            </a:extLst>
          </p:cNvPr>
          <p:cNvSpPr txBox="1"/>
          <p:nvPr/>
        </p:nvSpPr>
        <p:spPr>
          <a:xfrm>
            <a:off x="2883835" y="2666741"/>
            <a:ext cx="397545" cy="123111"/>
          </a:xfrm>
          <a:prstGeom prst="rect">
            <a:avLst/>
          </a:prstGeom>
          <a:noFill/>
        </p:spPr>
        <p:txBody>
          <a:bodyPr wrap="none" lIns="0" tIns="0" rIns="0" bIns="0" rtlCol="0">
            <a:spAutoFit/>
          </a:bodyPr>
          <a:lstStyle/>
          <a:p>
            <a:r>
              <a:rPr lang="en-US" sz="800" dirty="0"/>
              <a:t>Average</a:t>
            </a:r>
          </a:p>
        </p:txBody>
      </p:sp>
      <p:sp>
        <p:nvSpPr>
          <p:cNvPr id="16" name="TextBox 15">
            <a:extLst>
              <a:ext uri="{FF2B5EF4-FFF2-40B4-BE49-F238E27FC236}">
                <a16:creationId xmlns:a16="http://schemas.microsoft.com/office/drawing/2014/main" id="{D2613305-AACC-4BFA-9AF1-04DC9FDF22A7}"/>
              </a:ext>
            </a:extLst>
          </p:cNvPr>
          <p:cNvSpPr txBox="1"/>
          <p:nvPr/>
        </p:nvSpPr>
        <p:spPr>
          <a:xfrm>
            <a:off x="2120900" y="927590"/>
            <a:ext cx="3971504" cy="153888"/>
          </a:xfrm>
          <a:prstGeom prst="rect">
            <a:avLst/>
          </a:prstGeom>
          <a:noFill/>
        </p:spPr>
        <p:txBody>
          <a:bodyPr wrap="square" lIns="0" tIns="0" rIns="0" bIns="0" rtlCol="0">
            <a:spAutoFit/>
          </a:bodyPr>
          <a:lstStyle/>
          <a:p>
            <a:r>
              <a:rPr lang="en-US" sz="1000" b="1" dirty="0"/>
              <a:t>Total Job Openings Divided by Total Number of Unemployed</a:t>
            </a:r>
          </a:p>
        </p:txBody>
      </p:sp>
    </p:spTree>
    <p:extLst>
      <p:ext uri="{BB962C8B-B14F-4D97-AF65-F5344CB8AC3E}">
        <p14:creationId xmlns:p14="http://schemas.microsoft.com/office/powerpoint/2010/main" val="76548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F9E2249-25ED-4F3E-898E-84D0B25A9652}"/>
              </a:ext>
            </a:extLst>
          </p:cNvPr>
          <p:cNvGraphicFramePr/>
          <p:nvPr>
            <p:extLst>
              <p:ext uri="{D42A27DB-BD31-4B8C-83A1-F6EECF244321}">
                <p14:modId xmlns:p14="http://schemas.microsoft.com/office/powerpoint/2010/main" val="3240282853"/>
              </p:ext>
            </p:extLst>
          </p:nvPr>
        </p:nvGraphicFramePr>
        <p:xfrm>
          <a:off x="2027116" y="956351"/>
          <a:ext cx="5475654" cy="287357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a:xfrm>
            <a:off x="288900" y="4224828"/>
            <a:ext cx="8568927" cy="481013"/>
          </a:xfrm>
        </p:spPr>
        <p:txBody>
          <a:bodyPr lIns="0" tIns="0" rIns="0" bIns="0" anchor="b"/>
          <a:lstStyle/>
          <a:p>
            <a:r>
              <a:rPr lang="en-US" dirty="0"/>
              <a:t>Sources: Bloomberg 7/20/22.  Shading represents recessions. For illustrative purposes only. Results are hypothetical. Past performance does not guarantee future results. Inflation expectations are measured by inflation </a:t>
            </a:r>
            <a:r>
              <a:rPr lang="en-US" dirty="0" err="1"/>
              <a:t>breakevens</a:t>
            </a:r>
            <a:r>
              <a:rPr lang="en-US" dirty="0"/>
              <a:t>, which measure </a:t>
            </a:r>
            <a:r>
              <a:rPr lang="en-US" i="0" dirty="0">
                <a:solidFill>
                  <a:srgbClr val="202124"/>
                </a:solidFill>
                <a:effectLst/>
              </a:rPr>
              <a:t>the difference in the yield of a nominal Treasury security and a Treasury Inflation-Protected Security (TIPS) of the same maturity</a:t>
            </a:r>
            <a:r>
              <a:rPr lang="en-US" dirty="0"/>
              <a:t>*Treasury Inflation-Protected Securities (TIPS) are bonds issued by the US government whose coupon and principal are adjusted based on the rate of inflation. Yields move inversely to price, so rising TIPS prices indicate falling real yields. The University of Michigan surveys consumers to find their expectations of inflation over the next 12 months.</a:t>
            </a:r>
          </a:p>
        </p:txBody>
      </p:sp>
      <p:sp>
        <p:nvSpPr>
          <p:cNvPr id="9" name="Slide Number Placeholder 8">
            <a:extLst>
              <a:ext uri="{FF2B5EF4-FFF2-40B4-BE49-F238E27FC236}">
                <a16:creationId xmlns:a16="http://schemas.microsoft.com/office/drawing/2014/main" id="{A3157FCF-6146-40C5-B492-5C6DED4D3726}"/>
              </a:ext>
            </a:extLst>
          </p:cNvPr>
          <p:cNvSpPr>
            <a:spLocks noGrp="1"/>
          </p:cNvSpPr>
          <p:nvPr>
            <p:ph type="sldNum" sz="quarter" idx="21"/>
          </p:nvPr>
        </p:nvSpPr>
        <p:spPr/>
        <p:txBody>
          <a:bodyPr/>
          <a:lstStyle/>
          <a:p>
            <a:fld id="{4F86817B-C50D-4837-923E-5760F47C5C35}" type="slidenum">
              <a:rPr lang="en-US" smtClean="0"/>
              <a:t>11</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The bond market expects inflation to fade</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1465209"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Inflation Expectations</a:t>
            </a:r>
          </a:p>
        </p:txBody>
      </p:sp>
      <p:sp>
        <p:nvSpPr>
          <p:cNvPr id="16" name="Text Placeholder 4">
            <a:extLst>
              <a:ext uri="{FF2B5EF4-FFF2-40B4-BE49-F238E27FC236}">
                <a16:creationId xmlns:a16="http://schemas.microsoft.com/office/drawing/2014/main" id="{487DEABC-653E-485B-BFD7-32EB6D885A3B}"/>
              </a:ext>
            </a:extLst>
          </p:cNvPr>
          <p:cNvSpPr txBox="1">
            <a:spLocks/>
          </p:cNvSpPr>
          <p:nvPr/>
        </p:nvSpPr>
        <p:spPr>
          <a:xfrm>
            <a:off x="2027116" y="1006357"/>
            <a:ext cx="2667000" cy="211533"/>
          </a:xfrm>
          <a:prstGeom prst="rect">
            <a:avLst/>
          </a:prstGeom>
        </p:spPr>
        <p:txBody>
          <a:bodyPr vert="horz" wrap="square"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pPr>
            <a:r>
              <a:rPr lang="en-US" dirty="0"/>
              <a:t>Inflation Expectations in the Bond Market</a:t>
            </a:r>
          </a:p>
        </p:txBody>
      </p:sp>
      <p:cxnSp>
        <p:nvCxnSpPr>
          <p:cNvPr id="13" name="top_border">
            <a:extLst>
              <a:ext uri="{FF2B5EF4-FFF2-40B4-BE49-F238E27FC236}">
                <a16:creationId xmlns:a16="http://schemas.microsoft.com/office/drawing/2014/main" id="{957DADEA-25DF-4221-A0BB-B3548258EC67}"/>
              </a:ext>
            </a:extLst>
          </p:cNvPr>
          <p:cNvCxnSpPr>
            <a:cxnSpLocks/>
          </p:cNvCxnSpPr>
          <p:nvPr>
            <p:custDataLst>
              <p:tags r:id="rId1"/>
            </p:custDataLst>
          </p:nvPr>
        </p:nvCxnSpPr>
        <p:spPr>
          <a:xfrm flipV="1">
            <a:off x="2027116" y="945437"/>
            <a:ext cx="5366238" cy="10915"/>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16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0417FAB-E67A-4323-A8C6-11B1E67EF2F1}"/>
              </a:ext>
            </a:extLst>
          </p:cNvPr>
          <p:cNvSpPr>
            <a:spLocks noGrp="1"/>
          </p:cNvSpPr>
          <p:nvPr>
            <p:ph type="body" sz="quarter" idx="18"/>
          </p:nvPr>
        </p:nvSpPr>
        <p:spPr>
          <a:xfrm>
            <a:off x="288130" y="4108850"/>
            <a:ext cx="8568927" cy="481013"/>
          </a:xfrm>
        </p:spPr>
        <p:txBody>
          <a:bodyPr vert="horz" wrap="square" lIns="0" tIns="0" rIns="0" bIns="0" anchor="b"/>
          <a:lstStyle/>
          <a:p>
            <a:r>
              <a:rPr kumimoji="0" lang="en-US" b="0" i="0" u="none" strike="noStrike" kern="0" cap="none" normalizeH="0" baseline="0" noProof="0" dirty="0">
                <a:ln>
                  <a:noFill/>
                </a:ln>
                <a:effectLst/>
                <a:uLnTx/>
                <a:uFill>
                  <a:solidFill>
                    <a:srgbClr val="000000"/>
                  </a:solidFill>
                </a:uFill>
              </a:rPr>
              <a:t>Sources: Bloomberg and Invesco. Inflation and price/earnings ratio data are from 1960 to today, as of 12/31/21. The price/earnings ratio is </a:t>
            </a:r>
            <a:r>
              <a:rPr lang="en-US" b="0" i="0" dirty="0">
                <a:effectLst/>
              </a:rPr>
              <a:t>is the ratio of a company's share price to the company's earnings per share.</a:t>
            </a:r>
            <a:endParaRPr kumimoji="0" lang="en-US" b="0" i="0" u="none" strike="noStrike" kern="0" cap="none" normalizeH="0" baseline="0" noProof="0" dirty="0">
              <a:ln>
                <a:noFill/>
              </a:ln>
              <a:effectLst/>
              <a:uLnTx/>
              <a:uFill>
                <a:solidFill>
                  <a:srgbClr val="000000"/>
                </a:solidFill>
              </a:uFill>
            </a:endParaRPr>
          </a:p>
        </p:txBody>
      </p:sp>
      <p:sp>
        <p:nvSpPr>
          <p:cNvPr id="5" name="Slide Number Placeholder 4">
            <a:extLst>
              <a:ext uri="{FF2B5EF4-FFF2-40B4-BE49-F238E27FC236}">
                <a16:creationId xmlns:a16="http://schemas.microsoft.com/office/drawing/2014/main" id="{261E0123-BD4D-4D1C-91B9-B4D7692147A9}"/>
              </a:ext>
            </a:extLst>
          </p:cNvPr>
          <p:cNvSpPr>
            <a:spLocks noGrp="1"/>
          </p:cNvSpPr>
          <p:nvPr>
            <p:ph type="sldNum" sz="quarter" idx="21"/>
          </p:nvPr>
        </p:nvSpPr>
        <p:spPr/>
        <p:txBody>
          <a:bodyPr/>
          <a:lstStyle/>
          <a:p>
            <a:fld id="{4F86817B-C50D-4837-923E-5760F47C5C35}" type="slidenum">
              <a:rPr lang="en-US" smtClean="0"/>
              <a:t>12</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Why should equity investors care?</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1412310"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Inflation and Equities</a:t>
            </a:r>
          </a:p>
        </p:txBody>
      </p:sp>
      <p:graphicFrame>
        <p:nvGraphicFramePr>
          <p:cNvPr id="13" name="Chart 12">
            <a:extLst>
              <a:ext uri="{FF2B5EF4-FFF2-40B4-BE49-F238E27FC236}">
                <a16:creationId xmlns:a16="http://schemas.microsoft.com/office/drawing/2014/main" id="{3176B261-C2D2-4012-BC6D-AC3409EFFA67}"/>
              </a:ext>
            </a:extLst>
          </p:cNvPr>
          <p:cNvGraphicFramePr>
            <a:graphicFrameLocks/>
          </p:cNvGraphicFramePr>
          <p:nvPr>
            <p:extLst>
              <p:ext uri="{D42A27DB-BD31-4B8C-83A1-F6EECF244321}">
                <p14:modId xmlns:p14="http://schemas.microsoft.com/office/powerpoint/2010/main" val="503629215"/>
              </p:ext>
            </p:extLst>
          </p:nvPr>
        </p:nvGraphicFramePr>
        <p:xfrm>
          <a:off x="1980222" y="2036995"/>
          <a:ext cx="5616601" cy="2008241"/>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2C1F72AD-3977-4AB6-8CAA-6A4160EDABFA}"/>
              </a:ext>
            </a:extLst>
          </p:cNvPr>
          <p:cNvSpPr/>
          <p:nvPr/>
        </p:nvSpPr>
        <p:spPr>
          <a:xfrm>
            <a:off x="4036500" y="1669988"/>
            <a:ext cx="122804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rPr>
              <a:t>What will be the movement of money into the company and when?</a:t>
            </a:r>
          </a:p>
        </p:txBody>
      </p:sp>
      <p:sp>
        <p:nvSpPr>
          <p:cNvPr id="19" name="Rectangle 18">
            <a:extLst>
              <a:ext uri="{FF2B5EF4-FFF2-40B4-BE49-F238E27FC236}">
                <a16:creationId xmlns:a16="http://schemas.microsoft.com/office/drawing/2014/main" id="{67097A51-4FA1-4317-8697-6D90CE5808A3}"/>
              </a:ext>
            </a:extLst>
          </p:cNvPr>
          <p:cNvSpPr/>
          <p:nvPr/>
        </p:nvSpPr>
        <p:spPr>
          <a:xfrm>
            <a:off x="5386514" y="1669988"/>
            <a:ext cx="115426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dirty="0">
                <a:solidFill>
                  <a:schemeClr val="tx1"/>
                </a:solidFill>
              </a:rPr>
              <a:t>What will that money be worth by the time the company brings it in?</a:t>
            </a:r>
          </a:p>
        </p:txBody>
      </p:sp>
      <p:sp>
        <p:nvSpPr>
          <p:cNvPr id="21" name="Multiplication Sign 20">
            <a:extLst>
              <a:ext uri="{FF2B5EF4-FFF2-40B4-BE49-F238E27FC236}">
                <a16:creationId xmlns:a16="http://schemas.microsoft.com/office/drawing/2014/main" id="{72FEF35B-A738-4DC2-B30D-4B0685411DF3}"/>
              </a:ext>
            </a:extLst>
          </p:cNvPr>
          <p:cNvSpPr/>
          <p:nvPr/>
        </p:nvSpPr>
        <p:spPr>
          <a:xfrm>
            <a:off x="5078485" y="1104664"/>
            <a:ext cx="457200" cy="457200"/>
          </a:xfrm>
          <a:prstGeom prst="mathMultiply">
            <a:avLst>
              <a:gd name="adj1" fmla="val 15670"/>
            </a:avLst>
          </a:prstGeom>
          <a:solidFill>
            <a:srgbClr val="5F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quals 21">
            <a:extLst>
              <a:ext uri="{FF2B5EF4-FFF2-40B4-BE49-F238E27FC236}">
                <a16:creationId xmlns:a16="http://schemas.microsoft.com/office/drawing/2014/main" id="{B885F3E2-EB3B-405E-981B-279EC607D160}"/>
              </a:ext>
            </a:extLst>
          </p:cNvPr>
          <p:cNvSpPr/>
          <p:nvPr/>
        </p:nvSpPr>
        <p:spPr>
          <a:xfrm>
            <a:off x="3842669" y="1158454"/>
            <a:ext cx="379894" cy="365760"/>
          </a:xfrm>
          <a:prstGeom prst="mathEqual">
            <a:avLst>
              <a:gd name="adj1" fmla="val 23520"/>
              <a:gd name="adj2" fmla="val 13572"/>
            </a:avLst>
          </a:prstGeom>
          <a:solidFill>
            <a:srgbClr val="5F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 name="Group 33">
            <a:extLst>
              <a:ext uri="{FF2B5EF4-FFF2-40B4-BE49-F238E27FC236}">
                <a16:creationId xmlns:a16="http://schemas.microsoft.com/office/drawing/2014/main" id="{03970F58-FA8E-40C6-B20C-7BD5BD118451}"/>
              </a:ext>
            </a:extLst>
          </p:cNvPr>
          <p:cNvGrpSpPr/>
          <p:nvPr/>
        </p:nvGrpSpPr>
        <p:grpSpPr>
          <a:xfrm>
            <a:off x="3072995" y="998441"/>
            <a:ext cx="683426" cy="685786"/>
            <a:chOff x="3242054" y="1051354"/>
            <a:chExt cx="621792" cy="623940"/>
          </a:xfrm>
        </p:grpSpPr>
        <p:sp>
          <p:nvSpPr>
            <p:cNvPr id="20" name="Oval 19">
              <a:extLst>
                <a:ext uri="{FF2B5EF4-FFF2-40B4-BE49-F238E27FC236}">
                  <a16:creationId xmlns:a16="http://schemas.microsoft.com/office/drawing/2014/main" id="{FE242591-6AA7-4C1C-B2B8-6AAD61C21CB9}"/>
                </a:ext>
              </a:extLst>
            </p:cNvPr>
            <p:cNvSpPr/>
            <p:nvPr/>
          </p:nvSpPr>
          <p:spPr>
            <a:xfrm>
              <a:off x="3242054" y="1051354"/>
              <a:ext cx="621792" cy="623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26" name="TextBox 25">
              <a:extLst>
                <a:ext uri="{FF2B5EF4-FFF2-40B4-BE49-F238E27FC236}">
                  <a16:creationId xmlns:a16="http://schemas.microsoft.com/office/drawing/2014/main" id="{C5E0BD1A-9B23-49AE-A81F-D555922AA8DE}"/>
                </a:ext>
              </a:extLst>
            </p:cNvPr>
            <p:cNvSpPr txBox="1"/>
            <p:nvPr/>
          </p:nvSpPr>
          <p:spPr>
            <a:xfrm>
              <a:off x="3286539" y="1209436"/>
              <a:ext cx="532822" cy="307777"/>
            </a:xfrm>
            <a:prstGeom prst="rect">
              <a:avLst/>
            </a:prstGeom>
            <a:noFill/>
          </p:spPr>
          <p:txBody>
            <a:bodyPr wrap="square" lIns="0" tIns="0" rIns="0" bIns="0" anchor="ctr">
              <a:spAutoFit/>
            </a:bodyPr>
            <a:lstStyle/>
            <a:p>
              <a:pPr algn="ctr"/>
              <a:r>
                <a:rPr lang="en-GB" sz="1000" b="1" dirty="0">
                  <a:solidFill>
                    <a:schemeClr val="bg1"/>
                  </a:solidFill>
                </a:rPr>
                <a:t>Asset Values</a:t>
              </a:r>
              <a:endParaRPr lang="en-US" sz="1000" b="1" dirty="0">
                <a:solidFill>
                  <a:schemeClr val="bg1"/>
                </a:solidFill>
              </a:endParaRPr>
            </a:p>
          </p:txBody>
        </p:sp>
      </p:grpSp>
      <p:grpSp>
        <p:nvGrpSpPr>
          <p:cNvPr id="25" name="Group 24">
            <a:extLst>
              <a:ext uri="{FF2B5EF4-FFF2-40B4-BE49-F238E27FC236}">
                <a16:creationId xmlns:a16="http://schemas.microsoft.com/office/drawing/2014/main" id="{3EAAD6F0-E1DF-43C9-B520-725055C8769F}"/>
              </a:ext>
            </a:extLst>
          </p:cNvPr>
          <p:cNvGrpSpPr/>
          <p:nvPr/>
        </p:nvGrpSpPr>
        <p:grpSpPr>
          <a:xfrm>
            <a:off x="4308811" y="998441"/>
            <a:ext cx="683426" cy="685786"/>
            <a:chOff x="3773918" y="1051354"/>
            <a:chExt cx="621792" cy="623940"/>
          </a:xfrm>
        </p:grpSpPr>
        <p:sp>
          <p:nvSpPr>
            <p:cNvPr id="27" name="Oval 26">
              <a:extLst>
                <a:ext uri="{FF2B5EF4-FFF2-40B4-BE49-F238E27FC236}">
                  <a16:creationId xmlns:a16="http://schemas.microsoft.com/office/drawing/2014/main" id="{EFD733DC-F2AB-46EE-B2B2-B0E2B06D7143}"/>
                </a:ext>
              </a:extLst>
            </p:cNvPr>
            <p:cNvSpPr/>
            <p:nvPr/>
          </p:nvSpPr>
          <p:spPr>
            <a:xfrm>
              <a:off x="3773918" y="1051354"/>
              <a:ext cx="621792" cy="6239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sp>
          <p:nvSpPr>
            <p:cNvPr id="29" name="TextBox 28">
              <a:extLst>
                <a:ext uri="{FF2B5EF4-FFF2-40B4-BE49-F238E27FC236}">
                  <a16:creationId xmlns:a16="http://schemas.microsoft.com/office/drawing/2014/main" id="{064FDDD1-79C9-4619-B1CE-3D1D167CBEBC}"/>
                </a:ext>
              </a:extLst>
            </p:cNvPr>
            <p:cNvSpPr txBox="1"/>
            <p:nvPr/>
          </p:nvSpPr>
          <p:spPr>
            <a:xfrm>
              <a:off x="3863846" y="1209436"/>
              <a:ext cx="441936" cy="307777"/>
            </a:xfrm>
            <a:prstGeom prst="rect">
              <a:avLst/>
            </a:prstGeom>
            <a:noFill/>
          </p:spPr>
          <p:txBody>
            <a:bodyPr wrap="square" lIns="0" tIns="0" rIns="0" bIns="0" anchor="ctr">
              <a:spAutoFit/>
            </a:bodyPr>
            <a:lstStyle/>
            <a:p>
              <a:pPr algn="ctr"/>
              <a:r>
                <a:rPr lang="en-GB" sz="1000" b="1" dirty="0"/>
                <a:t>Cash Flows</a:t>
              </a:r>
              <a:endParaRPr lang="en-US" sz="1000" b="1" dirty="0"/>
            </a:p>
          </p:txBody>
        </p:sp>
      </p:grpSp>
      <p:grpSp>
        <p:nvGrpSpPr>
          <p:cNvPr id="30" name="Group 29">
            <a:extLst>
              <a:ext uri="{FF2B5EF4-FFF2-40B4-BE49-F238E27FC236}">
                <a16:creationId xmlns:a16="http://schemas.microsoft.com/office/drawing/2014/main" id="{98899856-5D01-4D55-912C-531E373D02A3}"/>
              </a:ext>
            </a:extLst>
          </p:cNvPr>
          <p:cNvGrpSpPr/>
          <p:nvPr/>
        </p:nvGrpSpPr>
        <p:grpSpPr>
          <a:xfrm>
            <a:off x="5621934" y="998441"/>
            <a:ext cx="683426" cy="685786"/>
            <a:chOff x="3773918" y="1051354"/>
            <a:chExt cx="621792" cy="623940"/>
          </a:xfrm>
        </p:grpSpPr>
        <p:sp>
          <p:nvSpPr>
            <p:cNvPr id="31" name="Oval 30">
              <a:extLst>
                <a:ext uri="{FF2B5EF4-FFF2-40B4-BE49-F238E27FC236}">
                  <a16:creationId xmlns:a16="http://schemas.microsoft.com/office/drawing/2014/main" id="{EDD1C779-E946-43FE-8FAE-98226C97CCF3}"/>
                </a:ext>
              </a:extLst>
            </p:cNvPr>
            <p:cNvSpPr/>
            <p:nvPr/>
          </p:nvSpPr>
          <p:spPr>
            <a:xfrm>
              <a:off x="3773918" y="1051354"/>
              <a:ext cx="621792" cy="6239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sp>
          <p:nvSpPr>
            <p:cNvPr id="32" name="TextBox 31">
              <a:extLst>
                <a:ext uri="{FF2B5EF4-FFF2-40B4-BE49-F238E27FC236}">
                  <a16:creationId xmlns:a16="http://schemas.microsoft.com/office/drawing/2014/main" id="{2FCD423E-2648-4FD8-891E-61E1A1712D7C}"/>
                </a:ext>
              </a:extLst>
            </p:cNvPr>
            <p:cNvSpPr txBox="1"/>
            <p:nvPr/>
          </p:nvSpPr>
          <p:spPr>
            <a:xfrm>
              <a:off x="3773918" y="1209436"/>
              <a:ext cx="621792" cy="307777"/>
            </a:xfrm>
            <a:prstGeom prst="rect">
              <a:avLst/>
            </a:prstGeom>
            <a:noFill/>
          </p:spPr>
          <p:txBody>
            <a:bodyPr wrap="square" lIns="0" tIns="0" rIns="0" bIns="0" anchor="ctr">
              <a:spAutoFit/>
            </a:bodyPr>
            <a:lstStyle/>
            <a:p>
              <a:pPr algn="ctr"/>
              <a:r>
                <a:rPr lang="en-GB" sz="1000" b="1" dirty="0"/>
                <a:t>Discount Flows</a:t>
              </a:r>
              <a:endParaRPr lang="en-US" sz="1000" b="1" dirty="0"/>
            </a:p>
          </p:txBody>
        </p:sp>
      </p:grpSp>
      <p:sp>
        <p:nvSpPr>
          <p:cNvPr id="36" name="TextBox 35">
            <a:extLst>
              <a:ext uri="{FF2B5EF4-FFF2-40B4-BE49-F238E27FC236}">
                <a16:creationId xmlns:a16="http://schemas.microsoft.com/office/drawing/2014/main" id="{AA93C098-2806-4837-82CF-E8C7C1EDC267}"/>
              </a:ext>
            </a:extLst>
          </p:cNvPr>
          <p:cNvSpPr txBox="1"/>
          <p:nvPr/>
        </p:nvSpPr>
        <p:spPr>
          <a:xfrm rot="16200000">
            <a:off x="1133679" y="2855269"/>
            <a:ext cx="1816202" cy="123111"/>
          </a:xfrm>
          <a:prstGeom prst="rect">
            <a:avLst/>
          </a:prstGeom>
          <a:noFill/>
        </p:spPr>
        <p:txBody>
          <a:bodyPr wrap="none" lIns="0" tIns="0" rIns="0" bIns="0">
            <a:spAutoFit/>
          </a:bodyPr>
          <a:lstStyle/>
          <a:p>
            <a:pPr algn="ctr" rtl="0">
              <a:defRPr sz="800" b="0" i="0" u="none" strike="noStrike" kern="1200" baseline="0">
                <a:solidFill>
                  <a:srgbClr val="000000"/>
                </a:solidFill>
                <a:latin typeface="+mn-lt"/>
                <a:ea typeface="+mn-ea"/>
                <a:cs typeface="+mn-cs"/>
              </a:defRPr>
            </a:pPr>
            <a:r>
              <a:rPr lang="en-US" dirty="0">
                <a:latin typeface="+mn-lt"/>
                <a:ea typeface="+mn-ea"/>
              </a:rPr>
              <a:t>Trailing 12-Month Price/Earnings Ratio</a:t>
            </a:r>
          </a:p>
        </p:txBody>
      </p:sp>
    </p:spTree>
    <p:extLst>
      <p:ext uri="{BB962C8B-B14F-4D97-AF65-F5344CB8AC3E}">
        <p14:creationId xmlns:p14="http://schemas.microsoft.com/office/powerpoint/2010/main" val="86671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2C0A97B6-773E-4889-A9E0-CA3CCCA7B5C1}"/>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Bloomberg. Indices cannot be purchased directly by investors. Past performance does not guarantee future results.  See appendix for definitions.</a:t>
            </a:r>
          </a:p>
        </p:txBody>
      </p:sp>
      <p:sp>
        <p:nvSpPr>
          <p:cNvPr id="7" name="Slide Number Placeholder 6">
            <a:extLst>
              <a:ext uri="{FF2B5EF4-FFF2-40B4-BE49-F238E27FC236}">
                <a16:creationId xmlns:a16="http://schemas.microsoft.com/office/drawing/2014/main" id="{5ED5EF5F-30A7-472A-B9CA-D3163E0B7CF1}"/>
              </a:ext>
            </a:extLst>
          </p:cNvPr>
          <p:cNvSpPr>
            <a:spLocks noGrp="1"/>
          </p:cNvSpPr>
          <p:nvPr>
            <p:ph type="sldNum" sz="quarter" idx="21"/>
          </p:nvPr>
        </p:nvSpPr>
        <p:spPr/>
        <p:txBody>
          <a:bodyPr/>
          <a:lstStyle/>
          <a:p>
            <a:fld id="{4F86817B-C50D-4837-923E-5760F47C5C35}" type="slidenum">
              <a:rPr lang="en-US" smtClean="0"/>
              <a:t>13</a:t>
            </a:fld>
            <a:endParaRPr lang="en-US"/>
          </a:p>
        </p:txBody>
      </p:sp>
      <p:sp>
        <p:nvSpPr>
          <p:cNvPr id="10" name="Title 9">
            <a:extLst>
              <a:ext uri="{FF2B5EF4-FFF2-40B4-BE49-F238E27FC236}">
                <a16:creationId xmlns:a16="http://schemas.microsoft.com/office/drawing/2014/main" id="{D6897954-A026-4252-AEF6-09F523EF13C1}"/>
              </a:ext>
            </a:extLst>
          </p:cNvPr>
          <p:cNvSpPr>
            <a:spLocks noGrp="1"/>
          </p:cNvSpPr>
          <p:nvPr>
            <p:ph type="title"/>
          </p:nvPr>
        </p:nvSpPr>
        <p:spPr/>
        <p:txBody>
          <a:bodyPr lIns="0" tIns="0" rIns="0" bIns="0" anchor="t"/>
          <a:lstStyle/>
          <a:p>
            <a:r>
              <a:rPr lang="en-US" dirty="0"/>
              <a:t>Energy and materials tend to benefit, while tech and discretionary tend to lag</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1008353"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Equity Markets</a:t>
            </a:r>
          </a:p>
        </p:txBody>
      </p:sp>
      <p:graphicFrame>
        <p:nvGraphicFramePr>
          <p:cNvPr id="5" name="Chart 4">
            <a:extLst>
              <a:ext uri="{FF2B5EF4-FFF2-40B4-BE49-F238E27FC236}">
                <a16:creationId xmlns:a16="http://schemas.microsoft.com/office/drawing/2014/main" id="{A47D86E7-F7BC-42B8-87BD-ADEDB35BD326}"/>
              </a:ext>
            </a:extLst>
          </p:cNvPr>
          <p:cNvGraphicFramePr/>
          <p:nvPr>
            <p:extLst>
              <p:ext uri="{D42A27DB-BD31-4B8C-83A1-F6EECF244321}">
                <p14:modId xmlns:p14="http://schemas.microsoft.com/office/powerpoint/2010/main" val="1595753144"/>
              </p:ext>
            </p:extLst>
          </p:nvPr>
        </p:nvGraphicFramePr>
        <p:xfrm>
          <a:off x="2196124" y="956351"/>
          <a:ext cx="4971410" cy="288294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4">
            <a:extLst>
              <a:ext uri="{FF2B5EF4-FFF2-40B4-BE49-F238E27FC236}">
                <a16:creationId xmlns:a16="http://schemas.microsoft.com/office/drawing/2014/main" id="{B683CAD1-511A-4EEF-AD5D-4F5F798C58A3}"/>
              </a:ext>
            </a:extLst>
          </p:cNvPr>
          <p:cNvSpPr txBox="1">
            <a:spLocks/>
          </p:cNvSpPr>
          <p:nvPr/>
        </p:nvSpPr>
        <p:spPr>
          <a:xfrm>
            <a:off x="2105270" y="967265"/>
            <a:ext cx="2667000" cy="363176"/>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pPr>
            <a:r>
              <a:rPr lang="en-US" dirty="0"/>
              <a:t>S&amp;P 500 GICS Sectors</a:t>
            </a:r>
          </a:p>
          <a:p>
            <a:pPr>
              <a:lnSpc>
                <a:spcPct val="100000"/>
              </a:lnSpc>
            </a:pPr>
            <a:r>
              <a:rPr lang="en-US" b="0" dirty="0"/>
              <a:t>Correlation to Inflation (1989-Present)</a:t>
            </a:r>
          </a:p>
        </p:txBody>
      </p:sp>
      <p:cxnSp>
        <p:nvCxnSpPr>
          <p:cNvPr id="11" name="top_border">
            <a:extLst>
              <a:ext uri="{FF2B5EF4-FFF2-40B4-BE49-F238E27FC236}">
                <a16:creationId xmlns:a16="http://schemas.microsoft.com/office/drawing/2014/main" id="{E23B6092-8D29-46D1-98A8-F1AA3EA7694B}"/>
              </a:ext>
            </a:extLst>
          </p:cNvPr>
          <p:cNvCxnSpPr>
            <a:cxnSpLocks/>
          </p:cNvCxnSpPr>
          <p:nvPr>
            <p:custDataLst>
              <p:tags r:id="rId1"/>
            </p:custDataLst>
          </p:nvPr>
        </p:nvCxnSpPr>
        <p:spPr>
          <a:xfrm>
            <a:off x="2105270" y="945437"/>
            <a:ext cx="4608146" cy="10914"/>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1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8">
            <a:extLst>
              <a:ext uri="{FF2B5EF4-FFF2-40B4-BE49-F238E27FC236}">
                <a16:creationId xmlns:a16="http://schemas.microsoft.com/office/drawing/2014/main" id="{F23A5880-F488-4894-97BD-D359970CA5A0}"/>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Bloomberg, 3/9/22. The Chicago Board Options Exchange Volatility Index (VIX) is a financial benchmark designed to be an up-to-the-minute market estimate of the </a:t>
            </a:r>
          </a:p>
          <a:p>
            <a:r>
              <a:rPr lang="en-US" dirty="0">
                <a:latin typeface="Graphik" panose="020B0503030202060203" pitchFamily="34" charset="0"/>
              </a:rPr>
              <a:t>expected volatility of the S&amp;P 500 Index and is calculated by using the midpoint of real-time S&amp;P 500 Index option bid/ask quotes. An investment cannot be made into an index. </a:t>
            </a:r>
            <a:r>
              <a:rPr lang="en-US" b="1" dirty="0">
                <a:latin typeface="Graphik" panose="020B0503030202060203" pitchFamily="34" charset="0"/>
              </a:rPr>
              <a:t>Past performance is not a guarantee of future results. </a:t>
            </a:r>
          </a:p>
        </p:txBody>
      </p:sp>
      <p:sp>
        <p:nvSpPr>
          <p:cNvPr id="6" name="Slide Number Placeholder 5">
            <a:extLst>
              <a:ext uri="{FF2B5EF4-FFF2-40B4-BE49-F238E27FC236}">
                <a16:creationId xmlns:a16="http://schemas.microsoft.com/office/drawing/2014/main" id="{99018F6F-ECDF-4F32-85BC-6570739B6DA2}"/>
              </a:ext>
            </a:extLst>
          </p:cNvPr>
          <p:cNvSpPr>
            <a:spLocks noGrp="1"/>
          </p:cNvSpPr>
          <p:nvPr>
            <p:ph type="sldNum" sz="quarter" idx="21"/>
          </p:nvPr>
        </p:nvSpPr>
        <p:spPr/>
        <p:txBody>
          <a:bodyPr/>
          <a:lstStyle/>
          <a:p>
            <a:fld id="{4F86817B-C50D-4837-923E-5760F47C5C35}" type="slidenum">
              <a:rPr lang="en-US" smtClean="0"/>
              <a:t>14</a:t>
            </a:fld>
            <a:endParaRPr lang="en-US"/>
          </a:p>
        </p:txBody>
      </p:sp>
      <p:sp>
        <p:nvSpPr>
          <p:cNvPr id="65" name="Title 9">
            <a:extLst>
              <a:ext uri="{FF2B5EF4-FFF2-40B4-BE49-F238E27FC236}">
                <a16:creationId xmlns:a16="http://schemas.microsoft.com/office/drawing/2014/main" id="{6BC2BF9F-921A-4DD6-B3EB-89EBA90A5A5E}"/>
              </a:ext>
            </a:extLst>
          </p:cNvPr>
          <p:cNvSpPr>
            <a:spLocks noGrp="1"/>
          </p:cNvSpPr>
          <p:nvPr>
            <p:ph type="title"/>
          </p:nvPr>
        </p:nvSpPr>
        <p:spPr/>
        <p:txBody>
          <a:bodyPr lIns="0" tIns="0" rIns="0" bIns="0" anchor="t"/>
          <a:lstStyle/>
          <a:p>
            <a:r>
              <a:rPr lang="en-US" dirty="0"/>
              <a:t>Changes in policy often results in market volatility</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1112549"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Market Volatility</a:t>
            </a:r>
          </a:p>
        </p:txBody>
      </p:sp>
      <p:graphicFrame>
        <p:nvGraphicFramePr>
          <p:cNvPr id="23" name="Content Placeholder 54">
            <a:extLst>
              <a:ext uri="{FF2B5EF4-FFF2-40B4-BE49-F238E27FC236}">
                <a16:creationId xmlns:a16="http://schemas.microsoft.com/office/drawing/2014/main" id="{DA008E40-03D3-41F5-8143-19089FBFC3C4}"/>
              </a:ext>
            </a:extLst>
          </p:cNvPr>
          <p:cNvGraphicFramePr>
            <a:graphicFrameLocks/>
          </p:cNvGraphicFramePr>
          <p:nvPr>
            <p:extLst>
              <p:ext uri="{D42A27DB-BD31-4B8C-83A1-F6EECF244321}">
                <p14:modId xmlns:p14="http://schemas.microsoft.com/office/powerpoint/2010/main" val="3491083114"/>
              </p:ext>
            </p:extLst>
          </p:nvPr>
        </p:nvGraphicFramePr>
        <p:xfrm>
          <a:off x="1675422" y="930566"/>
          <a:ext cx="5614988" cy="3024438"/>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4">
            <a:extLst>
              <a:ext uri="{FF2B5EF4-FFF2-40B4-BE49-F238E27FC236}">
                <a16:creationId xmlns:a16="http://schemas.microsoft.com/office/drawing/2014/main" id="{C6457E47-23B1-4BB3-9142-3296F644B899}"/>
              </a:ext>
            </a:extLst>
          </p:cNvPr>
          <p:cNvGrpSpPr/>
          <p:nvPr/>
        </p:nvGrpSpPr>
        <p:grpSpPr>
          <a:xfrm>
            <a:off x="2027756" y="2326790"/>
            <a:ext cx="356276" cy="382416"/>
            <a:chOff x="685951" y="933157"/>
            <a:chExt cx="694007" cy="694007"/>
          </a:xfrm>
        </p:grpSpPr>
        <p:sp>
          <p:nvSpPr>
            <p:cNvPr id="26" name="Oval 25">
              <a:extLst>
                <a:ext uri="{FF2B5EF4-FFF2-40B4-BE49-F238E27FC236}">
                  <a16:creationId xmlns:a16="http://schemas.microsoft.com/office/drawing/2014/main" id="{00A8113F-7996-4A38-8F71-AFF42EF1FF70}"/>
                </a:ext>
              </a:extLst>
            </p:cNvPr>
            <p:cNvSpPr/>
            <p:nvPr/>
          </p:nvSpPr>
          <p:spPr>
            <a:xfrm>
              <a:off x="685951" y="933157"/>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27" name="Picture 2" descr="https://www.speakersassociates.com/sites/default/files/styles/speaker_profile_main/public/speakers/Jean%20Claude%20Trichet,%20Speaker.jpg?itok=86pq-P_T">
              <a:extLst>
                <a:ext uri="{FF2B5EF4-FFF2-40B4-BE49-F238E27FC236}">
                  <a16:creationId xmlns:a16="http://schemas.microsoft.com/office/drawing/2014/main" id="{BB304182-D6C0-4729-9B2C-C4B842F8E1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610" y="960120"/>
              <a:ext cx="640689" cy="64008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F597AD7F-E127-4121-A487-62661090FCAE}"/>
              </a:ext>
            </a:extLst>
          </p:cNvPr>
          <p:cNvGrpSpPr/>
          <p:nvPr/>
        </p:nvGrpSpPr>
        <p:grpSpPr>
          <a:xfrm>
            <a:off x="2743908" y="2032930"/>
            <a:ext cx="368148" cy="381476"/>
            <a:chOff x="1164253" y="1599028"/>
            <a:chExt cx="694007" cy="694007"/>
          </a:xfrm>
        </p:grpSpPr>
        <p:sp>
          <p:nvSpPr>
            <p:cNvPr id="30" name="Oval 29">
              <a:extLst>
                <a:ext uri="{FF2B5EF4-FFF2-40B4-BE49-F238E27FC236}">
                  <a16:creationId xmlns:a16="http://schemas.microsoft.com/office/drawing/2014/main" id="{300A4E39-C94D-4C6B-B2A8-5366F1B139A4}"/>
                </a:ext>
              </a:extLst>
            </p:cNvPr>
            <p:cNvSpPr/>
            <p:nvPr/>
          </p:nvSpPr>
          <p:spPr>
            <a:xfrm>
              <a:off x="1164253" y="1599028"/>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31" name="Picture 4" descr="https://pixabay.com/static/uploads/photo/2015/06/28/22/22/greece-824970_960_720.png">
              <a:extLst>
                <a:ext uri="{FF2B5EF4-FFF2-40B4-BE49-F238E27FC236}">
                  <a16:creationId xmlns:a16="http://schemas.microsoft.com/office/drawing/2014/main" id="{CBEFFEE1-BCD4-4324-922F-74964B88BA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3568" y="1625991"/>
              <a:ext cx="635376" cy="64008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2AA45F29-56E4-4F5B-932B-3EC0A643960A}"/>
              </a:ext>
            </a:extLst>
          </p:cNvPr>
          <p:cNvGrpSpPr/>
          <p:nvPr/>
        </p:nvGrpSpPr>
        <p:grpSpPr>
          <a:xfrm>
            <a:off x="2366684" y="1999477"/>
            <a:ext cx="354460" cy="363952"/>
            <a:chOff x="1656622" y="923778"/>
            <a:chExt cx="694007" cy="694007"/>
          </a:xfrm>
        </p:grpSpPr>
        <p:sp>
          <p:nvSpPr>
            <p:cNvPr id="33" name="Oval 32">
              <a:extLst>
                <a:ext uri="{FF2B5EF4-FFF2-40B4-BE49-F238E27FC236}">
                  <a16:creationId xmlns:a16="http://schemas.microsoft.com/office/drawing/2014/main" id="{A34FB1F3-12CE-480B-8F88-772499DA127F}"/>
                </a:ext>
              </a:extLst>
            </p:cNvPr>
            <p:cNvSpPr/>
            <p:nvPr/>
          </p:nvSpPr>
          <p:spPr>
            <a:xfrm>
              <a:off x="1656622" y="923778"/>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34" name="Picture 33">
              <a:extLst>
                <a:ext uri="{FF2B5EF4-FFF2-40B4-BE49-F238E27FC236}">
                  <a16:creationId xmlns:a16="http://schemas.microsoft.com/office/drawing/2014/main" id="{3F96D4AB-A2D4-4825-A06A-8D9792A52A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 r="35935" b="25123"/>
            <a:stretch/>
          </p:blipFill>
          <p:spPr>
            <a:xfrm>
              <a:off x="1684159" y="950741"/>
              <a:ext cx="638932" cy="640080"/>
            </a:xfrm>
            <a:prstGeom prst="ellipse">
              <a:avLst/>
            </a:prstGeom>
          </p:spPr>
        </p:pic>
      </p:grpSp>
      <p:grpSp>
        <p:nvGrpSpPr>
          <p:cNvPr id="35" name="Group 34">
            <a:extLst>
              <a:ext uri="{FF2B5EF4-FFF2-40B4-BE49-F238E27FC236}">
                <a16:creationId xmlns:a16="http://schemas.microsoft.com/office/drawing/2014/main" id="{9177E965-F723-4F80-B42E-FD4B5C20F32E}"/>
              </a:ext>
            </a:extLst>
          </p:cNvPr>
          <p:cNvGrpSpPr/>
          <p:nvPr/>
        </p:nvGrpSpPr>
        <p:grpSpPr>
          <a:xfrm>
            <a:off x="3846799" y="2461059"/>
            <a:ext cx="401114" cy="381476"/>
            <a:chOff x="5243884" y="2185182"/>
            <a:chExt cx="694007" cy="694007"/>
          </a:xfrm>
        </p:grpSpPr>
        <p:sp>
          <p:nvSpPr>
            <p:cNvPr id="36" name="Oval 35">
              <a:extLst>
                <a:ext uri="{FF2B5EF4-FFF2-40B4-BE49-F238E27FC236}">
                  <a16:creationId xmlns:a16="http://schemas.microsoft.com/office/drawing/2014/main" id="{CC9E4A69-18D8-42F1-A474-9F196CF306DF}"/>
                </a:ext>
              </a:extLst>
            </p:cNvPr>
            <p:cNvSpPr/>
            <p:nvPr/>
          </p:nvSpPr>
          <p:spPr>
            <a:xfrm>
              <a:off x="5243884" y="2185182"/>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37" name="Picture 28" descr="http://i.embed.ly/1/display/resize?key=1e6a1a1efdb011df84894040444cdc60&amp;url=http%3A%2F%2Fpbs.twimg.com%2Fmedia%2FB1IhDGPCQAAmoD1.png">
              <a:extLst>
                <a:ext uri="{FF2B5EF4-FFF2-40B4-BE49-F238E27FC236}">
                  <a16:creationId xmlns:a16="http://schemas.microsoft.com/office/drawing/2014/main" id="{C5F0EAD5-E0A7-4400-9686-2C5989F91E3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437" t="6128" r="8437" b="7425"/>
            <a:stretch/>
          </p:blipFill>
          <p:spPr bwMode="auto">
            <a:xfrm>
              <a:off x="5315875" y="2376268"/>
              <a:ext cx="550024" cy="3118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F09B471F-F529-49D0-8EB3-D474571204F0}"/>
              </a:ext>
            </a:extLst>
          </p:cNvPr>
          <p:cNvGrpSpPr/>
          <p:nvPr/>
        </p:nvGrpSpPr>
        <p:grpSpPr>
          <a:xfrm>
            <a:off x="4217502" y="2081285"/>
            <a:ext cx="368148" cy="363954"/>
            <a:chOff x="6444327" y="1434905"/>
            <a:chExt cx="694007" cy="694007"/>
          </a:xfrm>
        </p:grpSpPr>
        <p:sp>
          <p:nvSpPr>
            <p:cNvPr id="39" name="Oval 38">
              <a:extLst>
                <a:ext uri="{FF2B5EF4-FFF2-40B4-BE49-F238E27FC236}">
                  <a16:creationId xmlns:a16="http://schemas.microsoft.com/office/drawing/2014/main" id="{BDC0C497-3C24-4F37-964C-B263F5FDFEA7}"/>
                </a:ext>
              </a:extLst>
            </p:cNvPr>
            <p:cNvSpPr/>
            <p:nvPr/>
          </p:nvSpPr>
          <p:spPr>
            <a:xfrm>
              <a:off x="6444327" y="1434905"/>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40" name="Picture 22" descr="http://truthinmedia.com/wp-content/uploads/2015/12/Chinese-Currencey.png">
              <a:extLst>
                <a:ext uri="{FF2B5EF4-FFF2-40B4-BE49-F238E27FC236}">
                  <a16:creationId xmlns:a16="http://schemas.microsoft.com/office/drawing/2014/main" id="{53C1D674-CE00-4C92-84C2-0091A252932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613" r="23336"/>
            <a:stretch/>
          </p:blipFill>
          <p:spPr bwMode="auto">
            <a:xfrm>
              <a:off x="6474780" y="1461868"/>
              <a:ext cx="633101" cy="64008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68BC4A78-EF60-4B54-B6C1-8343BBF4DD45}"/>
              </a:ext>
            </a:extLst>
          </p:cNvPr>
          <p:cNvGrpSpPr/>
          <p:nvPr/>
        </p:nvGrpSpPr>
        <p:grpSpPr>
          <a:xfrm>
            <a:off x="4492421" y="2250548"/>
            <a:ext cx="377122" cy="377100"/>
            <a:chOff x="7215044" y="2185182"/>
            <a:chExt cx="694007" cy="694007"/>
          </a:xfrm>
        </p:grpSpPr>
        <p:sp>
          <p:nvSpPr>
            <p:cNvPr id="42" name="Oval 41">
              <a:extLst>
                <a:ext uri="{FF2B5EF4-FFF2-40B4-BE49-F238E27FC236}">
                  <a16:creationId xmlns:a16="http://schemas.microsoft.com/office/drawing/2014/main" id="{B7077DAB-D23C-4937-BBF8-893B93EB539B}"/>
                </a:ext>
              </a:extLst>
            </p:cNvPr>
            <p:cNvSpPr/>
            <p:nvPr/>
          </p:nvSpPr>
          <p:spPr>
            <a:xfrm>
              <a:off x="7215044" y="2185182"/>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43" name="Picture 24" descr="https://pbs.twimg.com/media/CWXnOFdWoAIcTUY.png">
              <a:extLst>
                <a:ext uri="{FF2B5EF4-FFF2-40B4-BE49-F238E27FC236}">
                  <a16:creationId xmlns:a16="http://schemas.microsoft.com/office/drawing/2014/main" id="{386A83BE-6B82-4EB4-98DF-0CDEC7D2A97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540" t="6746" r="12123" b="15126"/>
            <a:stretch/>
          </p:blipFill>
          <p:spPr bwMode="auto">
            <a:xfrm>
              <a:off x="7287727" y="2379622"/>
              <a:ext cx="548640" cy="3051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4B13FE66-AEF8-436B-90EE-177363C921B8}"/>
              </a:ext>
            </a:extLst>
          </p:cNvPr>
          <p:cNvGrpSpPr/>
          <p:nvPr/>
        </p:nvGrpSpPr>
        <p:grpSpPr>
          <a:xfrm>
            <a:off x="4725351" y="2432188"/>
            <a:ext cx="377122" cy="363520"/>
            <a:chOff x="8123072" y="2874498"/>
            <a:chExt cx="694007" cy="694007"/>
          </a:xfrm>
        </p:grpSpPr>
        <p:sp>
          <p:nvSpPr>
            <p:cNvPr id="45" name="Oval 44">
              <a:extLst>
                <a:ext uri="{FF2B5EF4-FFF2-40B4-BE49-F238E27FC236}">
                  <a16:creationId xmlns:a16="http://schemas.microsoft.com/office/drawing/2014/main" id="{ACF364C2-AE0D-4F77-B1E7-0D3051ADB733}"/>
                </a:ext>
              </a:extLst>
            </p:cNvPr>
            <p:cNvSpPr/>
            <p:nvPr/>
          </p:nvSpPr>
          <p:spPr>
            <a:xfrm>
              <a:off x="8123072" y="2874498"/>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46" name="Picture 26" descr="https://ukdissident.files.wordpress.com/2016/01/wp-1451744740853.png">
              <a:extLst>
                <a:ext uri="{FF2B5EF4-FFF2-40B4-BE49-F238E27FC236}">
                  <a16:creationId xmlns:a16="http://schemas.microsoft.com/office/drawing/2014/main" id="{E39B4176-D70E-44F2-8CF2-B82F8D7E4C4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 b="11234"/>
            <a:stretch/>
          </p:blipFill>
          <p:spPr bwMode="auto">
            <a:xfrm>
              <a:off x="8144435" y="2901461"/>
              <a:ext cx="651280" cy="64008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13D46C50-B458-4405-B3C0-7E6E28BB6597}"/>
              </a:ext>
            </a:extLst>
          </p:cNvPr>
          <p:cNvGrpSpPr/>
          <p:nvPr/>
        </p:nvGrpSpPr>
        <p:grpSpPr>
          <a:xfrm>
            <a:off x="5307485" y="2209255"/>
            <a:ext cx="377122" cy="377100"/>
            <a:chOff x="7215044" y="2185182"/>
            <a:chExt cx="694007" cy="694007"/>
          </a:xfrm>
        </p:grpSpPr>
        <p:sp>
          <p:nvSpPr>
            <p:cNvPr id="48" name="Oval 47">
              <a:extLst>
                <a:ext uri="{FF2B5EF4-FFF2-40B4-BE49-F238E27FC236}">
                  <a16:creationId xmlns:a16="http://schemas.microsoft.com/office/drawing/2014/main" id="{55C4A0E3-0558-448B-A4CD-88271A54A04A}"/>
                </a:ext>
              </a:extLst>
            </p:cNvPr>
            <p:cNvSpPr/>
            <p:nvPr/>
          </p:nvSpPr>
          <p:spPr>
            <a:xfrm>
              <a:off x="7215044" y="2185182"/>
              <a:ext cx="694007" cy="694007"/>
            </a:xfrm>
            <a:prstGeom prst="ellipse">
              <a:avLst/>
            </a:prstGeom>
            <a:solidFill>
              <a:srgbClr val="F0F0F0"/>
            </a:solid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tx2"/>
                </a:solidFill>
                <a:effectLst/>
                <a:uLnTx/>
                <a:uFillTx/>
                <a:latin typeface="Arial"/>
                <a:ea typeface="+mn-ea"/>
                <a:cs typeface="+mn-cs"/>
              </a:endParaRPr>
            </a:p>
          </p:txBody>
        </p:sp>
        <p:pic>
          <p:nvPicPr>
            <p:cNvPr id="49" name="Picture 24" descr="https://pbs.twimg.com/media/CWXnOFdWoAIcTUY.png">
              <a:extLst>
                <a:ext uri="{FF2B5EF4-FFF2-40B4-BE49-F238E27FC236}">
                  <a16:creationId xmlns:a16="http://schemas.microsoft.com/office/drawing/2014/main" id="{30291822-A0FF-4266-941A-D94B6A1A595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540" t="6746" r="12123" b="15126"/>
            <a:stretch/>
          </p:blipFill>
          <p:spPr bwMode="auto">
            <a:xfrm>
              <a:off x="7287727" y="2379622"/>
              <a:ext cx="548640" cy="305126"/>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2" descr="How to navigate the US-China trade war | Financial Times">
            <a:extLst>
              <a:ext uri="{FF2B5EF4-FFF2-40B4-BE49-F238E27FC236}">
                <a16:creationId xmlns:a16="http://schemas.microsoft.com/office/drawing/2014/main" id="{84B6CCEF-8623-4C3F-A613-ECE27B8E7D2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66650" y="2258504"/>
            <a:ext cx="401114" cy="4003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 name="Picture 4" descr="What do you call the disease caused by the novel coronavirus? Covid-19">
            <a:extLst>
              <a:ext uri="{FF2B5EF4-FFF2-40B4-BE49-F238E27FC236}">
                <a16:creationId xmlns:a16="http://schemas.microsoft.com/office/drawing/2014/main" id="{3C963D50-64E0-407B-BFE0-B8039CFA49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09850" y="1228843"/>
            <a:ext cx="401114" cy="40111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1359BE94-4039-43B2-98FF-F8C087863B29}"/>
              </a:ext>
            </a:extLst>
          </p:cNvPr>
          <p:cNvSpPr txBox="1"/>
          <p:nvPr/>
        </p:nvSpPr>
        <p:spPr>
          <a:xfrm>
            <a:off x="2013209" y="1773509"/>
            <a:ext cx="466043" cy="553998"/>
          </a:xfrm>
          <a:prstGeom prst="rect">
            <a:avLst/>
          </a:prstGeom>
          <a:noFill/>
        </p:spPr>
        <p:txBody>
          <a:bodyPr wrap="square" lIns="0" tIns="0" rIns="0" bIns="0" rtlCol="0">
            <a:spAutoFit/>
          </a:bodyPr>
          <a:lstStyle/>
          <a:p>
            <a:pPr>
              <a:lnSpc>
                <a:spcPct val="90250"/>
              </a:lnSpc>
            </a:pPr>
            <a:r>
              <a:rPr lang="en-US" sz="800" dirty="0">
                <a:solidFill>
                  <a:schemeClr val="tx2"/>
                </a:solidFill>
              </a:rPr>
              <a:t>European Central Bank Raises Rates</a:t>
            </a:r>
          </a:p>
        </p:txBody>
      </p:sp>
      <p:sp>
        <p:nvSpPr>
          <p:cNvPr id="53" name="TextBox 52">
            <a:extLst>
              <a:ext uri="{FF2B5EF4-FFF2-40B4-BE49-F238E27FC236}">
                <a16:creationId xmlns:a16="http://schemas.microsoft.com/office/drawing/2014/main" id="{1C9DCCB4-F5C5-4CA3-9997-8757E4D0B2B8}"/>
              </a:ext>
            </a:extLst>
          </p:cNvPr>
          <p:cNvSpPr txBox="1"/>
          <p:nvPr/>
        </p:nvSpPr>
        <p:spPr>
          <a:xfrm>
            <a:off x="2597078" y="1755888"/>
            <a:ext cx="704649" cy="246221"/>
          </a:xfrm>
          <a:prstGeom prst="rect">
            <a:avLst/>
          </a:prstGeom>
          <a:noFill/>
        </p:spPr>
        <p:txBody>
          <a:bodyPr wrap="square" lIns="0" tIns="0" rIns="0" bIns="0" rtlCol="0">
            <a:spAutoFit/>
          </a:bodyPr>
          <a:lstStyle/>
          <a:p>
            <a:r>
              <a:rPr lang="en-US" sz="800" dirty="0">
                <a:solidFill>
                  <a:schemeClr val="tx2"/>
                </a:solidFill>
              </a:rPr>
              <a:t>US Debt Ceiling Debate</a:t>
            </a:r>
          </a:p>
        </p:txBody>
      </p:sp>
      <p:sp>
        <p:nvSpPr>
          <p:cNvPr id="54" name="TextBox 53">
            <a:extLst>
              <a:ext uri="{FF2B5EF4-FFF2-40B4-BE49-F238E27FC236}">
                <a16:creationId xmlns:a16="http://schemas.microsoft.com/office/drawing/2014/main" id="{897FCA6D-9C41-43CC-8A74-13581CCF8B34}"/>
              </a:ext>
            </a:extLst>
          </p:cNvPr>
          <p:cNvSpPr txBox="1"/>
          <p:nvPr/>
        </p:nvSpPr>
        <p:spPr>
          <a:xfrm>
            <a:off x="2775114" y="2458686"/>
            <a:ext cx="575716" cy="221599"/>
          </a:xfrm>
          <a:prstGeom prst="rect">
            <a:avLst/>
          </a:prstGeom>
          <a:noFill/>
        </p:spPr>
        <p:txBody>
          <a:bodyPr wrap="square" lIns="0" tIns="0" rIns="0" bIns="0" rtlCol="0">
            <a:spAutoFit/>
          </a:bodyPr>
          <a:lstStyle/>
          <a:p>
            <a:pPr>
              <a:lnSpc>
                <a:spcPct val="90250"/>
              </a:lnSpc>
            </a:pPr>
            <a:r>
              <a:rPr lang="en-US" sz="800" dirty="0">
                <a:solidFill>
                  <a:schemeClr val="tx2"/>
                </a:solidFill>
              </a:rPr>
              <a:t>European Debt Crisis</a:t>
            </a:r>
          </a:p>
        </p:txBody>
      </p:sp>
      <p:sp>
        <p:nvSpPr>
          <p:cNvPr id="55" name="TextBox 54">
            <a:extLst>
              <a:ext uri="{FF2B5EF4-FFF2-40B4-BE49-F238E27FC236}">
                <a16:creationId xmlns:a16="http://schemas.microsoft.com/office/drawing/2014/main" id="{5D5BA20A-7CB3-441C-A502-53D1301DEC16}"/>
              </a:ext>
            </a:extLst>
          </p:cNvPr>
          <p:cNvSpPr txBox="1"/>
          <p:nvPr/>
        </p:nvSpPr>
        <p:spPr>
          <a:xfrm>
            <a:off x="3388464" y="2217290"/>
            <a:ext cx="775531" cy="443198"/>
          </a:xfrm>
          <a:prstGeom prst="rect">
            <a:avLst/>
          </a:prstGeom>
          <a:noFill/>
        </p:spPr>
        <p:txBody>
          <a:bodyPr wrap="square" lIns="0" tIns="0" rIns="0" bIns="0" rtlCol="0">
            <a:spAutoFit/>
          </a:bodyPr>
          <a:lstStyle/>
          <a:p>
            <a:pPr>
              <a:lnSpc>
                <a:spcPct val="90250"/>
              </a:lnSpc>
            </a:pPr>
            <a:r>
              <a:rPr lang="en-US" sz="800" dirty="0">
                <a:solidFill>
                  <a:schemeClr val="tx2"/>
                </a:solidFill>
              </a:rPr>
              <a:t>Federal Reserve (Fed) Ends Quantitative Easing</a:t>
            </a:r>
          </a:p>
        </p:txBody>
      </p:sp>
      <p:sp>
        <p:nvSpPr>
          <p:cNvPr id="56" name="TextBox 55">
            <a:extLst>
              <a:ext uri="{FF2B5EF4-FFF2-40B4-BE49-F238E27FC236}">
                <a16:creationId xmlns:a16="http://schemas.microsoft.com/office/drawing/2014/main" id="{03E49A59-2043-4FF7-987B-49370C095F99}"/>
              </a:ext>
            </a:extLst>
          </p:cNvPr>
          <p:cNvSpPr txBox="1"/>
          <p:nvPr/>
        </p:nvSpPr>
        <p:spPr>
          <a:xfrm>
            <a:off x="3713572" y="1792606"/>
            <a:ext cx="575716" cy="332399"/>
          </a:xfrm>
          <a:prstGeom prst="rect">
            <a:avLst/>
          </a:prstGeom>
          <a:noFill/>
        </p:spPr>
        <p:txBody>
          <a:bodyPr wrap="square" lIns="0" tIns="0" rIns="0" bIns="0" rtlCol="0">
            <a:spAutoFit/>
          </a:bodyPr>
          <a:lstStyle/>
          <a:p>
            <a:pPr>
              <a:lnSpc>
                <a:spcPct val="90250"/>
              </a:lnSpc>
            </a:pPr>
            <a:r>
              <a:rPr lang="en-US" sz="800" dirty="0">
                <a:solidFill>
                  <a:schemeClr val="tx2"/>
                </a:solidFill>
              </a:rPr>
              <a:t>China Currency Devaluation</a:t>
            </a:r>
          </a:p>
        </p:txBody>
      </p:sp>
      <p:sp>
        <p:nvSpPr>
          <p:cNvPr id="57" name="TextBox 56">
            <a:extLst>
              <a:ext uri="{FF2B5EF4-FFF2-40B4-BE49-F238E27FC236}">
                <a16:creationId xmlns:a16="http://schemas.microsoft.com/office/drawing/2014/main" id="{C340B634-B2F8-4A77-A791-E646A45C0C70}"/>
              </a:ext>
            </a:extLst>
          </p:cNvPr>
          <p:cNvSpPr txBox="1"/>
          <p:nvPr/>
        </p:nvSpPr>
        <p:spPr>
          <a:xfrm>
            <a:off x="4601297" y="1792606"/>
            <a:ext cx="575716" cy="332399"/>
          </a:xfrm>
          <a:prstGeom prst="rect">
            <a:avLst/>
          </a:prstGeom>
          <a:noFill/>
        </p:spPr>
        <p:txBody>
          <a:bodyPr wrap="square" lIns="0" tIns="0" rIns="0" bIns="0" rtlCol="0">
            <a:spAutoFit/>
          </a:bodyPr>
          <a:lstStyle/>
          <a:p>
            <a:pPr>
              <a:lnSpc>
                <a:spcPct val="90250"/>
              </a:lnSpc>
            </a:pPr>
            <a:r>
              <a:rPr lang="en-US" sz="800" dirty="0">
                <a:solidFill>
                  <a:schemeClr val="tx2"/>
                </a:solidFill>
              </a:rPr>
              <a:t>Fed Raises Fed Funds Rate</a:t>
            </a:r>
          </a:p>
        </p:txBody>
      </p:sp>
      <p:sp>
        <p:nvSpPr>
          <p:cNvPr id="58" name="TextBox 57">
            <a:extLst>
              <a:ext uri="{FF2B5EF4-FFF2-40B4-BE49-F238E27FC236}">
                <a16:creationId xmlns:a16="http://schemas.microsoft.com/office/drawing/2014/main" id="{E45ED324-7FEA-4164-AE4E-670D8793F841}"/>
              </a:ext>
            </a:extLst>
          </p:cNvPr>
          <p:cNvSpPr txBox="1"/>
          <p:nvPr/>
        </p:nvSpPr>
        <p:spPr>
          <a:xfrm>
            <a:off x="4904469" y="2831437"/>
            <a:ext cx="575716" cy="110800"/>
          </a:xfrm>
          <a:prstGeom prst="rect">
            <a:avLst/>
          </a:prstGeom>
          <a:noFill/>
        </p:spPr>
        <p:txBody>
          <a:bodyPr wrap="square" lIns="0" tIns="0" rIns="0" bIns="0" rtlCol="0">
            <a:spAutoFit/>
          </a:bodyPr>
          <a:lstStyle/>
          <a:p>
            <a:pPr>
              <a:lnSpc>
                <a:spcPct val="90250"/>
              </a:lnSpc>
            </a:pPr>
            <a:r>
              <a:rPr lang="en-US" sz="800" dirty="0">
                <a:solidFill>
                  <a:schemeClr val="tx2"/>
                </a:solidFill>
              </a:rPr>
              <a:t>Brexit</a:t>
            </a:r>
          </a:p>
        </p:txBody>
      </p:sp>
      <p:sp>
        <p:nvSpPr>
          <p:cNvPr id="59" name="TextBox 58">
            <a:extLst>
              <a:ext uri="{FF2B5EF4-FFF2-40B4-BE49-F238E27FC236}">
                <a16:creationId xmlns:a16="http://schemas.microsoft.com/office/drawing/2014/main" id="{3C8F3EFC-4A5B-4880-B9B6-273DA28EC52F}"/>
              </a:ext>
            </a:extLst>
          </p:cNvPr>
          <p:cNvSpPr txBox="1"/>
          <p:nvPr/>
        </p:nvSpPr>
        <p:spPr>
          <a:xfrm>
            <a:off x="5307485" y="1798717"/>
            <a:ext cx="575716" cy="332399"/>
          </a:xfrm>
          <a:prstGeom prst="rect">
            <a:avLst/>
          </a:prstGeom>
          <a:noFill/>
        </p:spPr>
        <p:txBody>
          <a:bodyPr wrap="square" lIns="0" tIns="0" rIns="0" bIns="0" rtlCol="0">
            <a:spAutoFit/>
          </a:bodyPr>
          <a:lstStyle/>
          <a:p>
            <a:pPr>
              <a:lnSpc>
                <a:spcPct val="90250"/>
              </a:lnSpc>
            </a:pPr>
            <a:r>
              <a:rPr lang="en-US" sz="800" dirty="0">
                <a:solidFill>
                  <a:schemeClr val="tx2"/>
                </a:solidFill>
              </a:rPr>
              <a:t>Fed Raises Fed Funds Rate</a:t>
            </a:r>
          </a:p>
        </p:txBody>
      </p:sp>
      <p:sp>
        <p:nvSpPr>
          <p:cNvPr id="60" name="TextBox 59">
            <a:extLst>
              <a:ext uri="{FF2B5EF4-FFF2-40B4-BE49-F238E27FC236}">
                <a16:creationId xmlns:a16="http://schemas.microsoft.com/office/drawing/2014/main" id="{C2136205-8858-4C7C-8B88-3214F00BB1E6}"/>
              </a:ext>
            </a:extLst>
          </p:cNvPr>
          <p:cNvSpPr txBox="1"/>
          <p:nvPr/>
        </p:nvSpPr>
        <p:spPr>
          <a:xfrm>
            <a:off x="5834691" y="1982830"/>
            <a:ext cx="575716" cy="221599"/>
          </a:xfrm>
          <a:prstGeom prst="rect">
            <a:avLst/>
          </a:prstGeom>
          <a:noFill/>
        </p:spPr>
        <p:txBody>
          <a:bodyPr wrap="square" lIns="0" tIns="0" rIns="0" bIns="0" rtlCol="0">
            <a:spAutoFit/>
          </a:bodyPr>
          <a:lstStyle/>
          <a:p>
            <a:pPr>
              <a:lnSpc>
                <a:spcPct val="90250"/>
              </a:lnSpc>
            </a:pPr>
            <a:r>
              <a:rPr lang="en-US" sz="800" dirty="0">
                <a:solidFill>
                  <a:schemeClr val="tx2"/>
                </a:solidFill>
              </a:rPr>
              <a:t>US/China Trade War</a:t>
            </a:r>
          </a:p>
        </p:txBody>
      </p:sp>
      <p:sp>
        <p:nvSpPr>
          <p:cNvPr id="61" name="TextBox 60">
            <a:extLst>
              <a:ext uri="{FF2B5EF4-FFF2-40B4-BE49-F238E27FC236}">
                <a16:creationId xmlns:a16="http://schemas.microsoft.com/office/drawing/2014/main" id="{87750FC2-1C1F-403D-B801-AC5430747F12}"/>
              </a:ext>
            </a:extLst>
          </p:cNvPr>
          <p:cNvSpPr txBox="1"/>
          <p:nvPr/>
        </p:nvSpPr>
        <p:spPr>
          <a:xfrm>
            <a:off x="3388464" y="2742293"/>
            <a:ext cx="575716" cy="221599"/>
          </a:xfrm>
          <a:prstGeom prst="rect">
            <a:avLst/>
          </a:prstGeom>
          <a:noFill/>
        </p:spPr>
        <p:txBody>
          <a:bodyPr wrap="square" lIns="0" tIns="0" rIns="0" bIns="0" rtlCol="0">
            <a:spAutoFit/>
          </a:bodyPr>
          <a:lstStyle/>
          <a:p>
            <a:pPr>
              <a:lnSpc>
                <a:spcPct val="90250"/>
              </a:lnSpc>
            </a:pPr>
            <a:r>
              <a:rPr lang="en-US" sz="800" b="1" dirty="0">
                <a:solidFill>
                  <a:schemeClr val="tx2"/>
                </a:solidFill>
              </a:rPr>
              <a:t>Taper</a:t>
            </a:r>
          </a:p>
          <a:p>
            <a:pPr>
              <a:lnSpc>
                <a:spcPct val="90250"/>
              </a:lnSpc>
            </a:pPr>
            <a:r>
              <a:rPr lang="en-US" sz="800" b="1" dirty="0">
                <a:solidFill>
                  <a:schemeClr val="tx2"/>
                </a:solidFill>
              </a:rPr>
              <a:t>Tantrum</a:t>
            </a:r>
          </a:p>
        </p:txBody>
      </p:sp>
      <p:sp>
        <p:nvSpPr>
          <p:cNvPr id="63" name="Text Placeholder 7">
            <a:extLst>
              <a:ext uri="{FF2B5EF4-FFF2-40B4-BE49-F238E27FC236}">
                <a16:creationId xmlns:a16="http://schemas.microsoft.com/office/drawing/2014/main" id="{E115527D-A8EA-4BB2-B8DD-1BF8B80F415A}"/>
              </a:ext>
            </a:extLst>
          </p:cNvPr>
          <p:cNvSpPr txBox="1">
            <a:spLocks/>
          </p:cNvSpPr>
          <p:nvPr/>
        </p:nvSpPr>
        <p:spPr>
          <a:xfrm>
            <a:off x="1675422" y="930566"/>
            <a:ext cx="5613400" cy="248064"/>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pPr>
            <a:r>
              <a:rPr lang="en-US" dirty="0"/>
              <a:t>Chicago Board Options Exchange Volatility Index (VIX)</a:t>
            </a:r>
          </a:p>
        </p:txBody>
      </p:sp>
      <p:cxnSp>
        <p:nvCxnSpPr>
          <p:cNvPr id="9" name="top_border">
            <a:extLst>
              <a:ext uri="{FF2B5EF4-FFF2-40B4-BE49-F238E27FC236}">
                <a16:creationId xmlns:a16="http://schemas.microsoft.com/office/drawing/2014/main" id="{71B16E81-92DB-4478-AC5B-B7EF44F304A5}"/>
              </a:ext>
            </a:extLst>
          </p:cNvPr>
          <p:cNvCxnSpPr/>
          <p:nvPr>
            <p:custDataLst>
              <p:tags r:id="rId1"/>
            </p:custDataLst>
          </p:nvPr>
        </p:nvCxnSpPr>
        <p:spPr>
          <a:xfrm>
            <a:off x="1675422" y="930566"/>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1054453D-2BCB-4DD9-AE5C-7EC06E2BB105}"/>
              </a:ext>
            </a:extLst>
          </p:cNvPr>
          <p:cNvGrpSpPr/>
          <p:nvPr/>
        </p:nvGrpSpPr>
        <p:grpSpPr>
          <a:xfrm>
            <a:off x="6687579" y="2197622"/>
            <a:ext cx="401115" cy="400364"/>
            <a:chOff x="8218611" y="2712179"/>
            <a:chExt cx="401115" cy="400364"/>
          </a:xfrm>
        </p:grpSpPr>
        <p:sp>
          <p:nvSpPr>
            <p:cNvPr id="66" name="Oval 65">
              <a:extLst>
                <a:ext uri="{FF2B5EF4-FFF2-40B4-BE49-F238E27FC236}">
                  <a16:creationId xmlns:a16="http://schemas.microsoft.com/office/drawing/2014/main" id="{E1155B3D-6FF5-4E22-A63F-8E10A7A9340D}"/>
                </a:ext>
              </a:extLst>
            </p:cNvPr>
            <p:cNvSpPr/>
            <p:nvPr/>
          </p:nvSpPr>
          <p:spPr>
            <a:xfrm>
              <a:off x="8218611" y="2719851"/>
              <a:ext cx="401115" cy="385021"/>
            </a:xfrm>
            <a:prstGeom prst="ellips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raphik"/>
                <a:ea typeface="+mn-ea"/>
                <a:cs typeface="+mn-cs"/>
              </a:endParaRPr>
            </a:p>
          </p:txBody>
        </p:sp>
        <p:pic>
          <p:nvPicPr>
            <p:cNvPr id="67" name="Picture 2">
              <a:extLst>
                <a:ext uri="{FF2B5EF4-FFF2-40B4-BE49-F238E27FC236}">
                  <a16:creationId xmlns:a16="http://schemas.microsoft.com/office/drawing/2014/main" id="{F15984C1-B3B8-4054-B0E0-680FBCCA66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18611" y="2712179"/>
              <a:ext cx="401115" cy="400364"/>
            </a:xfrm>
            <a:prstGeom prst="ellipse">
              <a:avLst/>
            </a:prstGeom>
            <a:noFill/>
            <a:extLst>
              <a:ext uri="{909E8E84-426E-40DD-AFC4-6F175D3DCCD1}">
                <a14:hiddenFill xmlns:a14="http://schemas.microsoft.com/office/drawing/2010/main">
                  <a:solidFill>
                    <a:srgbClr val="FFFFFF"/>
                  </a:solidFill>
                </a14:hiddenFill>
              </a:ext>
            </a:extLst>
          </p:spPr>
        </p:pic>
      </p:grpSp>
      <p:sp>
        <p:nvSpPr>
          <p:cNvPr id="68" name="TextBox 67">
            <a:extLst>
              <a:ext uri="{FF2B5EF4-FFF2-40B4-BE49-F238E27FC236}">
                <a16:creationId xmlns:a16="http://schemas.microsoft.com/office/drawing/2014/main" id="{5669A193-06DF-4097-958A-79D53754B795}"/>
              </a:ext>
            </a:extLst>
          </p:cNvPr>
          <p:cNvSpPr txBox="1"/>
          <p:nvPr/>
        </p:nvSpPr>
        <p:spPr>
          <a:xfrm>
            <a:off x="6569768" y="2008569"/>
            <a:ext cx="575716" cy="110800"/>
          </a:xfrm>
          <a:prstGeom prst="rect">
            <a:avLst/>
          </a:prstGeom>
          <a:noFill/>
        </p:spPr>
        <p:txBody>
          <a:bodyPr wrap="square" lIns="0" tIns="0" rIns="0" bIns="0" rtlCol="0">
            <a:spAutoFit/>
          </a:bodyPr>
          <a:lstStyle/>
          <a:p>
            <a:pPr marL="0" marR="0" lvl="0" indent="0" defTabSz="914400" eaLnBrk="1" fontAlgn="auto" latinLnBrk="0" hangingPunct="1">
              <a:lnSpc>
                <a:spcPct val="9025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AD2"/>
                </a:solidFill>
                <a:effectLst/>
                <a:uLnTx/>
                <a:uFillTx/>
              </a:rPr>
              <a:t>Inflation</a:t>
            </a:r>
          </a:p>
        </p:txBody>
      </p:sp>
      <p:grpSp>
        <p:nvGrpSpPr>
          <p:cNvPr id="69" name="Group 68">
            <a:extLst>
              <a:ext uri="{FF2B5EF4-FFF2-40B4-BE49-F238E27FC236}">
                <a16:creationId xmlns:a16="http://schemas.microsoft.com/office/drawing/2014/main" id="{67875CED-2EDE-419A-A29D-D96681633A2A}"/>
              </a:ext>
            </a:extLst>
          </p:cNvPr>
          <p:cNvGrpSpPr/>
          <p:nvPr/>
        </p:nvGrpSpPr>
        <p:grpSpPr>
          <a:xfrm>
            <a:off x="6961743" y="2259058"/>
            <a:ext cx="448199" cy="436574"/>
            <a:chOff x="8387072" y="2755059"/>
            <a:chExt cx="448199" cy="436574"/>
          </a:xfrm>
        </p:grpSpPr>
        <p:sp>
          <p:nvSpPr>
            <p:cNvPr id="70" name="Oval 69">
              <a:extLst>
                <a:ext uri="{FF2B5EF4-FFF2-40B4-BE49-F238E27FC236}">
                  <a16:creationId xmlns:a16="http://schemas.microsoft.com/office/drawing/2014/main" id="{CBB86C03-622A-4788-B6B9-00F5420AAD67}"/>
                </a:ext>
              </a:extLst>
            </p:cNvPr>
            <p:cNvSpPr/>
            <p:nvPr/>
          </p:nvSpPr>
          <p:spPr>
            <a:xfrm>
              <a:off x="8387072" y="2766557"/>
              <a:ext cx="448199" cy="425075"/>
            </a:xfrm>
            <a:prstGeom prst="ellips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raphik"/>
                <a:ea typeface="+mn-ea"/>
                <a:cs typeface="+mn-cs"/>
              </a:endParaRPr>
            </a:p>
          </p:txBody>
        </p:sp>
        <p:pic>
          <p:nvPicPr>
            <p:cNvPr id="71" name="Picture 4" descr="Vladimir Putin - Wikipedia">
              <a:extLst>
                <a:ext uri="{FF2B5EF4-FFF2-40B4-BE49-F238E27FC236}">
                  <a16:creationId xmlns:a16="http://schemas.microsoft.com/office/drawing/2014/main" id="{B30C7F21-295D-45AA-B8F1-76A46FC5C5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7072" y="2755059"/>
              <a:ext cx="448199" cy="436574"/>
            </a:xfrm>
            <a:prstGeom prst="ellipse">
              <a:avLst/>
            </a:prstGeom>
            <a:noFill/>
            <a:extLst>
              <a:ext uri="{909E8E84-426E-40DD-AFC4-6F175D3DCCD1}">
                <a14:hiddenFill xmlns:a14="http://schemas.microsoft.com/office/drawing/2010/main">
                  <a:solidFill>
                    <a:srgbClr val="FFFFFF"/>
                  </a:solidFill>
                </a14:hiddenFill>
              </a:ext>
            </a:extLst>
          </p:spPr>
        </p:pic>
      </p:grpSp>
      <p:sp>
        <p:nvSpPr>
          <p:cNvPr id="72" name="TextBox 71">
            <a:extLst>
              <a:ext uri="{FF2B5EF4-FFF2-40B4-BE49-F238E27FC236}">
                <a16:creationId xmlns:a16="http://schemas.microsoft.com/office/drawing/2014/main" id="{FD01B1FB-24DD-4BA5-A814-184FCCDA75A1}"/>
              </a:ext>
            </a:extLst>
          </p:cNvPr>
          <p:cNvSpPr txBox="1"/>
          <p:nvPr/>
        </p:nvSpPr>
        <p:spPr>
          <a:xfrm>
            <a:off x="7025316" y="2048956"/>
            <a:ext cx="575716" cy="221599"/>
          </a:xfrm>
          <a:prstGeom prst="rect">
            <a:avLst/>
          </a:prstGeom>
          <a:noFill/>
        </p:spPr>
        <p:txBody>
          <a:bodyPr wrap="square" lIns="0" tIns="0" rIns="0" bIns="0" rtlCol="0">
            <a:spAutoFit/>
          </a:bodyPr>
          <a:lstStyle/>
          <a:p>
            <a:pPr marL="0" marR="0" lvl="0" indent="0" defTabSz="914400" eaLnBrk="1" fontAlgn="auto" latinLnBrk="0" hangingPunct="1">
              <a:lnSpc>
                <a:spcPct val="9025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AD2"/>
                </a:solidFill>
                <a:effectLst/>
                <a:uLnTx/>
                <a:uFillTx/>
              </a:rPr>
              <a:t>Russia/</a:t>
            </a:r>
          </a:p>
          <a:p>
            <a:pPr marL="0" marR="0" lvl="0" indent="0" defTabSz="914400" eaLnBrk="1" fontAlgn="auto" latinLnBrk="0" hangingPunct="1">
              <a:lnSpc>
                <a:spcPct val="9025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AD2"/>
                </a:solidFill>
                <a:effectLst/>
                <a:uLnTx/>
                <a:uFillTx/>
              </a:rPr>
              <a:t>Ukraine</a:t>
            </a:r>
          </a:p>
        </p:txBody>
      </p:sp>
    </p:spTree>
    <p:extLst>
      <p:ext uri="{BB962C8B-B14F-4D97-AF65-F5344CB8AC3E}">
        <p14:creationId xmlns:p14="http://schemas.microsoft.com/office/powerpoint/2010/main" val="248848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outdoor, outdoor object&#10;&#10;Description automatically generated">
            <a:extLst>
              <a:ext uri="{FF2B5EF4-FFF2-40B4-BE49-F238E27FC236}">
                <a16:creationId xmlns:a16="http://schemas.microsoft.com/office/drawing/2014/main" id="{5DE2294D-E75C-4195-8704-3A1ED1E6D97C}"/>
              </a:ext>
            </a:extLst>
          </p:cNvPr>
          <p:cNvPicPr>
            <a:picLocks noChangeAspect="1"/>
          </p:cNvPicPr>
          <p:nvPr/>
        </p:nvPicPr>
        <p:blipFill rotWithShape="1">
          <a:blip r:embed="rId2">
            <a:extLst>
              <a:ext uri="{28A0092B-C50C-407E-A947-70E740481C1C}">
                <a14:useLocalDpi xmlns:a14="http://schemas.microsoft.com/office/drawing/2010/main" val="0"/>
              </a:ext>
            </a:extLst>
          </a:blip>
          <a:srcRect l="25609" r="17862"/>
          <a:stretch/>
        </p:blipFill>
        <p:spPr>
          <a:xfrm>
            <a:off x="4572000" y="0"/>
            <a:ext cx="4572000" cy="5143500"/>
          </a:xfrm>
          <a:prstGeom prst="rect">
            <a:avLst/>
          </a:prstGeom>
        </p:spPr>
      </p:pic>
      <p:sp>
        <p:nvSpPr>
          <p:cNvPr id="3" name="Slide Number Placeholder 2">
            <a:extLst>
              <a:ext uri="{FF2B5EF4-FFF2-40B4-BE49-F238E27FC236}">
                <a16:creationId xmlns:a16="http://schemas.microsoft.com/office/drawing/2014/main" id="{34D1537F-A1A9-4413-AD0A-B95582DF7DFE}"/>
              </a:ext>
            </a:extLst>
          </p:cNvPr>
          <p:cNvSpPr>
            <a:spLocks noGrp="1"/>
          </p:cNvSpPr>
          <p:nvPr>
            <p:ph type="sldNum" sz="quarter" idx="12"/>
          </p:nvPr>
        </p:nvSpPr>
        <p:spPr/>
        <p:txBody>
          <a:bodyPr/>
          <a:lstStyle/>
          <a:p>
            <a:fld id="{4F86817B-C50D-4837-923E-5760F47C5C35}" type="slidenum">
              <a:rPr lang="en-US" smtClean="0"/>
              <a:pPr/>
              <a:t>15</a:t>
            </a:fld>
            <a:endParaRPr lang="en-US"/>
          </a:p>
        </p:txBody>
      </p:sp>
      <p:sp>
        <p:nvSpPr>
          <p:cNvPr id="4" name="Title 3">
            <a:extLst>
              <a:ext uri="{FF2B5EF4-FFF2-40B4-BE49-F238E27FC236}">
                <a16:creationId xmlns:a16="http://schemas.microsoft.com/office/drawing/2014/main" id="{0E5D7330-212D-4D33-93E5-83E24581AAC6}"/>
              </a:ext>
            </a:extLst>
          </p:cNvPr>
          <p:cNvSpPr>
            <a:spLocks noGrp="1"/>
          </p:cNvSpPr>
          <p:nvPr>
            <p:ph type="title"/>
          </p:nvPr>
        </p:nvSpPr>
        <p:spPr>
          <a:xfrm>
            <a:off x="288900" y="243000"/>
            <a:ext cx="3641750" cy="571499"/>
          </a:xfrm>
        </p:spPr>
        <p:txBody>
          <a:bodyPr/>
          <a:lstStyle/>
          <a:p>
            <a:r>
              <a:rPr lang="en-US" dirty="0"/>
              <a:t>The structural headwinds to inflation</a:t>
            </a:r>
          </a:p>
        </p:txBody>
      </p:sp>
      <p:sp>
        <p:nvSpPr>
          <p:cNvPr id="7" name="Content Placeholder 6">
            <a:extLst>
              <a:ext uri="{FF2B5EF4-FFF2-40B4-BE49-F238E27FC236}">
                <a16:creationId xmlns:a16="http://schemas.microsoft.com/office/drawing/2014/main" id="{BAB203AC-6CD4-4009-A52D-9F28F01FF8C9}"/>
              </a:ext>
            </a:extLst>
          </p:cNvPr>
          <p:cNvSpPr>
            <a:spLocks noGrp="1"/>
          </p:cNvSpPr>
          <p:nvPr>
            <p:ph idx="1"/>
          </p:nvPr>
        </p:nvSpPr>
        <p:spPr/>
        <p:txBody>
          <a:bodyPr/>
          <a:lstStyle/>
          <a:p>
            <a:pPr lvl="2"/>
            <a:r>
              <a:rPr lang="en-US" dirty="0"/>
              <a:t>Aging populations </a:t>
            </a:r>
          </a:p>
          <a:p>
            <a:pPr lvl="2"/>
            <a:r>
              <a:rPr lang="en-US" dirty="0"/>
              <a:t>Globalization</a:t>
            </a:r>
          </a:p>
          <a:p>
            <a:pPr lvl="2"/>
            <a:r>
              <a:rPr lang="en-US" dirty="0"/>
              <a:t>Automation</a:t>
            </a:r>
          </a:p>
          <a:p>
            <a:pPr lvl="2"/>
            <a:endParaRPr lang="en-US" dirty="0"/>
          </a:p>
        </p:txBody>
      </p:sp>
      <p:sp>
        <p:nvSpPr>
          <p:cNvPr id="15" name="Title 5">
            <a:extLst>
              <a:ext uri="{FF2B5EF4-FFF2-40B4-BE49-F238E27FC236}">
                <a16:creationId xmlns:a16="http://schemas.microsoft.com/office/drawing/2014/main" id="{0DAF2C19-2DE3-48DB-B3C5-860499FD1BE0}"/>
              </a:ext>
            </a:extLst>
          </p:cNvPr>
          <p:cNvSpPr txBox="1">
            <a:spLocks/>
          </p:cNvSpPr>
          <p:nvPr/>
        </p:nvSpPr>
        <p:spPr>
          <a:xfrm>
            <a:off x="288900" y="1176462"/>
            <a:ext cx="2211892" cy="1753296"/>
          </a:xfrm>
          <a:prstGeom prst="rect">
            <a:avLst/>
          </a:prstGeom>
        </p:spPr>
        <p:txBody>
          <a:bodyPr vert="horz" lIns="0" tIns="0" rIns="0" bIns="0" rtlCol="0" anchor="t" anchorCtr="0">
            <a:noAutofit/>
          </a:bodyPr>
          <a:lstStyle>
            <a:lvl1pPr algn="l" defTabSz="171440" rtl="0" eaLnBrk="1" latinLnBrk="0" hangingPunct="1">
              <a:lnSpc>
                <a:spcPct val="100000"/>
              </a:lnSpc>
              <a:spcBef>
                <a:spcPct val="0"/>
              </a:spcBef>
              <a:buNone/>
              <a:defRPr sz="1800" b="0" kern="1200" spc="0" baseline="0">
                <a:solidFill>
                  <a:schemeClr val="tx2"/>
                </a:solidFill>
                <a:latin typeface="+mj-lt"/>
                <a:ea typeface="+mj-ea"/>
                <a:cs typeface="+mj-cs"/>
              </a:defRPr>
            </a:lvl1pPr>
          </a:lstStyle>
          <a:p>
            <a:endParaRPr lang="en-US" sz="3400" dirty="0">
              <a:solidFill>
                <a:schemeClr val="bg2"/>
              </a:solidFill>
            </a:endParaRPr>
          </a:p>
        </p:txBody>
      </p:sp>
    </p:spTree>
    <p:extLst>
      <p:ext uri="{BB962C8B-B14F-4D97-AF65-F5344CB8AC3E}">
        <p14:creationId xmlns:p14="http://schemas.microsoft.com/office/powerpoint/2010/main" val="386862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0F3EF1E-63C1-4F3B-B98C-9E744AFC9980}"/>
              </a:ext>
            </a:extLst>
          </p:cNvPr>
          <p:cNvGraphicFramePr/>
          <p:nvPr>
            <p:extLst>
              <p:ext uri="{D42A27DB-BD31-4B8C-83A1-F6EECF244321}">
                <p14:modId xmlns:p14="http://schemas.microsoft.com/office/powerpoint/2010/main" val="278603608"/>
              </p:ext>
            </p:extLst>
          </p:nvPr>
        </p:nvGraphicFramePr>
        <p:xfrm>
          <a:off x="1651977" y="992682"/>
          <a:ext cx="5614988" cy="30244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Sources: </a:t>
            </a:r>
            <a:r>
              <a:rPr lang="en-US" dirty="0" err="1">
                <a:latin typeface="Graphik" panose="020B0503030202060203" pitchFamily="34" charset="0"/>
              </a:rPr>
              <a:t>Macrobond</a:t>
            </a:r>
            <a:r>
              <a:rPr lang="en-US" dirty="0">
                <a:latin typeface="Graphik" panose="020B0503030202060203" pitchFamily="34" charset="0"/>
              </a:rPr>
              <a:t>, Census Bureau. All projections are sourced from the Census Bureau, which begin in the year 2020. Data as of  12/31/20.  There is no guarantee that forecasts or projections will come to pass.</a:t>
            </a:r>
          </a:p>
        </p:txBody>
      </p:sp>
      <p:sp>
        <p:nvSpPr>
          <p:cNvPr id="10" name="Slide Number Placeholder 9">
            <a:extLst>
              <a:ext uri="{FF2B5EF4-FFF2-40B4-BE49-F238E27FC236}">
                <a16:creationId xmlns:a16="http://schemas.microsoft.com/office/drawing/2014/main" id="{4DF4AA3D-BEED-42B9-8082-2CFE6B883DD3}"/>
              </a:ext>
            </a:extLst>
          </p:cNvPr>
          <p:cNvSpPr>
            <a:spLocks noGrp="1"/>
          </p:cNvSpPr>
          <p:nvPr>
            <p:ph type="sldNum" sz="quarter" idx="21"/>
          </p:nvPr>
        </p:nvSpPr>
        <p:spPr/>
        <p:txBody>
          <a:bodyPr/>
          <a:lstStyle/>
          <a:p>
            <a:fld id="{4F86817B-C50D-4837-923E-5760F47C5C35}" type="slidenum">
              <a:rPr lang="en-US" smtClean="0"/>
              <a:t>16</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Falling US labor force growth ls likely to be a persistent headwind to inflation</a:t>
            </a:r>
            <a:endParaRPr lang="en-US" sz="1200" dirty="0">
              <a:latin typeface="+mn-lt"/>
              <a:ea typeface="+mn-ea"/>
            </a:endParaRPr>
          </a:p>
        </p:txBody>
      </p:sp>
      <p:sp>
        <p:nvSpPr>
          <p:cNvPr id="39" name="Text Placeholder 10">
            <a:extLst>
              <a:ext uri="{FF2B5EF4-FFF2-40B4-BE49-F238E27FC236}">
                <a16:creationId xmlns:a16="http://schemas.microsoft.com/office/drawing/2014/main" id="{6889A8C0-07AB-4FB1-9CE4-534374CD0499}"/>
              </a:ext>
            </a:extLst>
          </p:cNvPr>
          <p:cNvSpPr>
            <a:spLocks noGrp="1"/>
          </p:cNvSpPr>
          <p:nvPr>
            <p:ph idx="4294967295"/>
          </p:nvPr>
        </p:nvSpPr>
        <p:spPr>
          <a:xfrm>
            <a:off x="1651977" y="992682"/>
            <a:ext cx="5613400" cy="248064"/>
          </a:xfrm>
        </p:spPr>
        <p:txBody>
          <a:bodyPr vert="horz" lIns="27432" tIns="27432" rIns="27432" bIns="27432" rtlCol="0" anchor="t" anchorCtr="0">
            <a:spAutoFit/>
          </a:bodyPr>
          <a:lstStyle/>
          <a:p>
            <a:pPr>
              <a:spcBef>
                <a:spcPts val="0"/>
              </a:spcBef>
            </a:pPr>
            <a:r>
              <a:rPr lang="en-US" sz="1000" b="1" dirty="0">
                <a:latin typeface="+mn-lt"/>
              </a:rPr>
              <a:t>Civilian Labor Force Growth vs. Inflation</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2947987"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The Structural: Long-Term Population Trends</a:t>
            </a:r>
          </a:p>
        </p:txBody>
      </p:sp>
      <p:cxnSp>
        <p:nvCxnSpPr>
          <p:cNvPr id="14" name="top_border">
            <a:extLst>
              <a:ext uri="{FF2B5EF4-FFF2-40B4-BE49-F238E27FC236}">
                <a16:creationId xmlns:a16="http://schemas.microsoft.com/office/drawing/2014/main" id="{CBB140AE-83BE-4C47-997E-7F5087F94E6C}"/>
              </a:ext>
            </a:extLst>
          </p:cNvPr>
          <p:cNvCxnSpPr/>
          <p:nvPr>
            <p:custDataLst>
              <p:tags r:id="rId1"/>
            </p:custDataLst>
          </p:nvPr>
        </p:nvCxnSpPr>
        <p:spPr>
          <a:xfrm>
            <a:off x="1651977" y="981768"/>
            <a:ext cx="56149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40D630-9A96-4D17-B405-56E0E0D6177D}"/>
              </a:ext>
            </a:extLst>
          </p:cNvPr>
          <p:cNvSpPr txBox="1"/>
          <p:nvPr/>
        </p:nvSpPr>
        <p:spPr>
          <a:xfrm rot="16200000">
            <a:off x="1082215" y="2299994"/>
            <a:ext cx="1352934" cy="123111"/>
          </a:xfrm>
          <a:prstGeom prst="rect">
            <a:avLst/>
          </a:prstGeom>
          <a:noFill/>
        </p:spPr>
        <p:txBody>
          <a:bodyPr wrap="none" lIns="0" tIns="0" rIns="0" bIns="0" rtlCol="0">
            <a:spAutoFit/>
          </a:bodyPr>
          <a:lstStyle/>
          <a:p>
            <a:r>
              <a:rPr lang="en-US" sz="800" dirty="0"/>
              <a:t>10-Year CAGR (4 Year Lead)</a:t>
            </a:r>
          </a:p>
        </p:txBody>
      </p:sp>
      <p:sp>
        <p:nvSpPr>
          <p:cNvPr id="15" name="TextBox 14">
            <a:extLst>
              <a:ext uri="{FF2B5EF4-FFF2-40B4-BE49-F238E27FC236}">
                <a16:creationId xmlns:a16="http://schemas.microsoft.com/office/drawing/2014/main" id="{FA175DE9-9626-40FC-95B8-BCE74C5A711B}"/>
              </a:ext>
            </a:extLst>
          </p:cNvPr>
          <p:cNvSpPr txBox="1"/>
          <p:nvPr/>
        </p:nvSpPr>
        <p:spPr>
          <a:xfrm rot="5400000">
            <a:off x="6851460" y="2299994"/>
            <a:ext cx="692497" cy="123111"/>
          </a:xfrm>
          <a:prstGeom prst="rect">
            <a:avLst/>
          </a:prstGeom>
          <a:noFill/>
        </p:spPr>
        <p:txBody>
          <a:bodyPr wrap="none" lIns="0" tIns="0" rIns="0" bIns="0" rtlCol="0">
            <a:spAutoFit/>
          </a:bodyPr>
          <a:lstStyle/>
          <a:p>
            <a:r>
              <a:rPr lang="en-US" sz="800" dirty="0"/>
              <a:t>10-Year CAGR</a:t>
            </a:r>
          </a:p>
        </p:txBody>
      </p:sp>
    </p:spTree>
    <p:extLst>
      <p:ext uri="{BB962C8B-B14F-4D97-AF65-F5344CB8AC3E}">
        <p14:creationId xmlns:p14="http://schemas.microsoft.com/office/powerpoint/2010/main" val="324852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ED249F24-F06F-40A6-9F2E-F791647E1DFC}"/>
              </a:ext>
            </a:extLst>
          </p:cNvPr>
          <p:cNvGraphicFramePr/>
          <p:nvPr>
            <p:extLst>
              <p:ext uri="{D42A27DB-BD31-4B8C-83A1-F6EECF244321}">
                <p14:modId xmlns:p14="http://schemas.microsoft.com/office/powerpoint/2010/main" val="2612922259"/>
              </p:ext>
            </p:extLst>
          </p:nvPr>
        </p:nvGraphicFramePr>
        <p:xfrm>
          <a:off x="2034931" y="992682"/>
          <a:ext cx="5614988" cy="30244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Bureau of Labor Statistics, Bureau of Economic Analysis, 12/31/21. </a:t>
            </a:r>
          </a:p>
        </p:txBody>
      </p:sp>
      <p:sp>
        <p:nvSpPr>
          <p:cNvPr id="6" name="Slide Number Placeholder 5">
            <a:extLst>
              <a:ext uri="{FF2B5EF4-FFF2-40B4-BE49-F238E27FC236}">
                <a16:creationId xmlns:a16="http://schemas.microsoft.com/office/drawing/2014/main" id="{A3A85FB8-76B4-4A33-8E62-0CAABABDE146}"/>
              </a:ext>
            </a:extLst>
          </p:cNvPr>
          <p:cNvSpPr>
            <a:spLocks noGrp="1"/>
          </p:cNvSpPr>
          <p:nvPr>
            <p:ph type="sldNum" sz="quarter" idx="21"/>
          </p:nvPr>
        </p:nvSpPr>
        <p:spPr/>
        <p:txBody>
          <a:bodyPr/>
          <a:lstStyle/>
          <a:p>
            <a:fld id="{4F86817B-C50D-4837-923E-5760F47C5C35}" type="slidenum">
              <a:rPr lang="en-US" smtClean="0"/>
              <a:t>17</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Wages are climbing, but from a very low percent of GDP</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690958"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Structural</a:t>
            </a:r>
          </a:p>
        </p:txBody>
      </p:sp>
      <p:cxnSp>
        <p:nvCxnSpPr>
          <p:cNvPr id="17" name="top_border">
            <a:extLst>
              <a:ext uri="{FF2B5EF4-FFF2-40B4-BE49-F238E27FC236}">
                <a16:creationId xmlns:a16="http://schemas.microsoft.com/office/drawing/2014/main" id="{8A3F2FDC-DCC3-4722-8D21-92332DF51A6B}"/>
              </a:ext>
            </a:extLst>
          </p:cNvPr>
          <p:cNvCxnSpPr/>
          <p:nvPr>
            <p:custDataLst>
              <p:tags r:id="rId1"/>
            </p:custDataLst>
          </p:nvPr>
        </p:nvCxnSpPr>
        <p:spPr>
          <a:xfrm>
            <a:off x="2034931" y="981768"/>
            <a:ext cx="56149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B2BF0D-620A-49B3-A00D-6B911B3AAD0E}"/>
              </a:ext>
            </a:extLst>
          </p:cNvPr>
          <p:cNvSpPr txBox="1"/>
          <p:nvPr/>
        </p:nvSpPr>
        <p:spPr>
          <a:xfrm>
            <a:off x="7104324" y="2610770"/>
            <a:ext cx="397545" cy="123111"/>
          </a:xfrm>
          <a:prstGeom prst="rect">
            <a:avLst/>
          </a:prstGeom>
          <a:noFill/>
        </p:spPr>
        <p:txBody>
          <a:bodyPr wrap="none" lIns="0" tIns="0" rIns="0" bIns="0" rtlCol="0">
            <a:spAutoFit/>
          </a:bodyPr>
          <a:lstStyle/>
          <a:p>
            <a:r>
              <a:rPr lang="en-US" sz="800" dirty="0"/>
              <a:t>Average</a:t>
            </a:r>
          </a:p>
        </p:txBody>
      </p:sp>
      <p:sp>
        <p:nvSpPr>
          <p:cNvPr id="24" name="Text Placeholder 10">
            <a:extLst>
              <a:ext uri="{FF2B5EF4-FFF2-40B4-BE49-F238E27FC236}">
                <a16:creationId xmlns:a16="http://schemas.microsoft.com/office/drawing/2014/main" id="{BF517E55-4776-4FB9-8745-883B233251FA}"/>
              </a:ext>
            </a:extLst>
          </p:cNvPr>
          <p:cNvSpPr txBox="1">
            <a:spLocks/>
          </p:cNvSpPr>
          <p:nvPr/>
        </p:nvSpPr>
        <p:spPr>
          <a:xfrm>
            <a:off x="2034931" y="992682"/>
            <a:ext cx="5613400" cy="211533"/>
          </a:xfrm>
          <a:prstGeom prst="rect">
            <a:avLst/>
          </a:prstGeom>
        </p:spPr>
        <p:txBody>
          <a:bodyPr vert="horz" lIns="27432" tIns="27432" rIns="27432" bIns="27432" rtlCol="0" anchor="t" anchorCtr="0">
            <a:spAutoFit/>
          </a:bodyPr>
          <a:lstStyle>
            <a:lvl1pPr marL="0" indent="0" algn="l" defTabSz="171440" rtl="0" eaLnBrk="1" latinLnBrk="0" hangingPunct="1">
              <a:lnSpc>
                <a:spcPct val="113000"/>
              </a:lnSpc>
              <a:spcBef>
                <a:spcPts val="0"/>
              </a:spcBef>
              <a:buFont typeface="Verdana" pitchFamily="34" charset="0"/>
              <a:buNone/>
              <a:defRPr sz="900" b="0" kern="1200" spc="0" baseline="0">
                <a:solidFill>
                  <a:schemeClr val="tx1"/>
                </a:solidFill>
                <a:latin typeface="Graphik Semibold" panose="020B0703030202060203" pitchFamily="34" charset="0"/>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900" b="0" kern="1200" spc="0" baseline="0">
                <a:solidFill>
                  <a:schemeClr val="tx1"/>
                </a:solidFill>
                <a:latin typeface="+mn-lt"/>
                <a:ea typeface="+mn-ea"/>
                <a:cs typeface="+mn-cs"/>
              </a:defRPr>
            </a:lvl2pPr>
            <a:lvl3pPr marL="101798" indent="-101798" algn="l" defTabSz="171440" rtl="0" eaLnBrk="1" latinLnBrk="0" hangingPunct="1">
              <a:lnSpc>
                <a:spcPct val="113000"/>
              </a:lnSpc>
              <a:spcBef>
                <a:spcPts val="0"/>
              </a:spcBef>
              <a:buFont typeface="Arial" panose="020B0604020202020204" pitchFamily="34" charset="0"/>
              <a:buChar char="•"/>
              <a:defRPr sz="900" kern="1200" spc="0" baseline="0">
                <a:solidFill>
                  <a:schemeClr val="tx1"/>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pPr>
            <a:r>
              <a:rPr lang="en-US" sz="1000" b="1" dirty="0">
                <a:latin typeface="+mn-lt"/>
              </a:rPr>
              <a:t>US Wages and Salaries: Percent of GDP</a:t>
            </a:r>
          </a:p>
        </p:txBody>
      </p:sp>
    </p:spTree>
    <p:extLst>
      <p:ext uri="{BB962C8B-B14F-4D97-AF65-F5344CB8AC3E}">
        <p14:creationId xmlns:p14="http://schemas.microsoft.com/office/powerpoint/2010/main" val="348231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7294AFE-E1D6-41FF-B628-5CA42F226C79}"/>
              </a:ext>
            </a:extLst>
          </p:cNvPr>
          <p:cNvSpPr>
            <a:spLocks noGrp="1"/>
          </p:cNvSpPr>
          <p:nvPr>
            <p:ph type="body" sz="quarter" idx="18"/>
          </p:nvPr>
        </p:nvSpPr>
        <p:spPr>
          <a:xfrm>
            <a:off x="368968" y="4371890"/>
            <a:ext cx="8568927" cy="481013"/>
          </a:xfrm>
        </p:spPr>
        <p:txBody>
          <a:bodyPr lIns="0" tIns="0" rIns="0" bIns="0" anchor="b"/>
          <a:lstStyle/>
          <a:p>
            <a:r>
              <a:rPr lang="en-US" dirty="0"/>
              <a:t>Source: </a:t>
            </a:r>
            <a:r>
              <a:rPr lang="de-DE" b="0" i="0" dirty="0">
                <a:effectLst/>
              </a:rPr>
              <a:t>Konjunkturforschungsstelle of ETH Zurich, in Switzerland and Organisation for Economic Cooperation and Development, 9/30/21. </a:t>
            </a:r>
            <a:r>
              <a:rPr lang="en-US" b="0" i="0" dirty="0">
                <a:effectLst/>
              </a:rPr>
              <a:t>The KOF Index of Globalization aims to measure the rate of globalization in countries around the world. Data used to construct the 2020 edition of the index was from 2018. The index is based on three dimensions, or core sets of indicators: </a:t>
            </a:r>
            <a:r>
              <a:rPr lang="en-US" dirty="0"/>
              <a:t>economic, social, and political.  </a:t>
            </a:r>
            <a:r>
              <a:rPr lang="en-US" b="0" i="0" dirty="0">
                <a:effectLst/>
              </a:rPr>
              <a:t>Via these three dimensions, the overall index of globalization tries to assess current economic flows, economical restrictions, data on information flows, data on personal contact, and data on cultural proximity within surveyed countries. </a:t>
            </a:r>
            <a:r>
              <a:rPr lang="en-US" dirty="0"/>
              <a:t>The Organization for Economic Cooperation and Development G7 inflation rate measures the average inflation rate of the G7 countries and regions, including </a:t>
            </a:r>
            <a:r>
              <a:rPr lang="en-US" i="0" dirty="0">
                <a:effectLst/>
              </a:rPr>
              <a:t>Canada, France, Germany, Italy, Japan, the United Kingdom, the United States and the European Union. There is no guarantee that forecasts or projections will come to pass. </a:t>
            </a:r>
            <a:endParaRPr lang="en-US" dirty="0"/>
          </a:p>
        </p:txBody>
      </p:sp>
      <p:sp>
        <p:nvSpPr>
          <p:cNvPr id="9" name="Slide Number Placeholder 8">
            <a:extLst>
              <a:ext uri="{FF2B5EF4-FFF2-40B4-BE49-F238E27FC236}">
                <a16:creationId xmlns:a16="http://schemas.microsoft.com/office/drawing/2014/main" id="{9240BD92-D935-49E7-959F-44E8AA30E242}"/>
              </a:ext>
            </a:extLst>
          </p:cNvPr>
          <p:cNvSpPr>
            <a:spLocks noGrp="1"/>
          </p:cNvSpPr>
          <p:nvPr>
            <p:ph type="sldNum" sz="quarter" idx="21"/>
          </p:nvPr>
        </p:nvSpPr>
        <p:spPr/>
        <p:txBody>
          <a:bodyPr/>
          <a:lstStyle/>
          <a:p>
            <a:fld id="{4F86817B-C50D-4837-923E-5760F47C5C35}" type="slidenum">
              <a:rPr lang="en-US" smtClean="0"/>
              <a:t>18</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Globalization has put downward pressure on inflation.  Will this continue?</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690958"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Structural</a:t>
            </a:r>
          </a:p>
        </p:txBody>
      </p:sp>
      <p:graphicFrame>
        <p:nvGraphicFramePr>
          <p:cNvPr id="6" name="Chart 5">
            <a:extLst>
              <a:ext uri="{FF2B5EF4-FFF2-40B4-BE49-F238E27FC236}">
                <a16:creationId xmlns:a16="http://schemas.microsoft.com/office/drawing/2014/main" id="{EBDBC650-4ACB-4BA7-B257-83A06BF7A21F}"/>
              </a:ext>
            </a:extLst>
          </p:cNvPr>
          <p:cNvGraphicFramePr/>
          <p:nvPr>
            <p:extLst>
              <p:ext uri="{D42A27DB-BD31-4B8C-83A1-F6EECF244321}">
                <p14:modId xmlns:p14="http://schemas.microsoft.com/office/powerpoint/2010/main" val="2517919039"/>
              </p:ext>
            </p:extLst>
          </p:nvPr>
        </p:nvGraphicFramePr>
        <p:xfrm>
          <a:off x="1995854" y="900953"/>
          <a:ext cx="5614988" cy="30244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A4C09AD-7CCB-4958-BD74-DA9627ADBCA3}"/>
              </a:ext>
            </a:extLst>
          </p:cNvPr>
          <p:cNvSpPr txBox="1"/>
          <p:nvPr/>
        </p:nvSpPr>
        <p:spPr>
          <a:xfrm rot="5400000">
            <a:off x="7068385" y="2143242"/>
            <a:ext cx="961802" cy="123111"/>
          </a:xfrm>
          <a:prstGeom prst="rect">
            <a:avLst/>
          </a:prstGeom>
          <a:noFill/>
        </p:spPr>
        <p:txBody>
          <a:bodyPr wrap="none" lIns="0" tIns="0" rIns="0" bIns="0" rtlCol="0">
            <a:spAutoFit/>
          </a:bodyPr>
          <a:lstStyle/>
          <a:p>
            <a:r>
              <a:rPr lang="en-US" sz="800" dirty="0"/>
              <a:t>Y/Y Percent Change</a:t>
            </a:r>
          </a:p>
        </p:txBody>
      </p:sp>
      <p:cxnSp>
        <p:nvCxnSpPr>
          <p:cNvPr id="13" name="top_border">
            <a:extLst>
              <a:ext uri="{FF2B5EF4-FFF2-40B4-BE49-F238E27FC236}">
                <a16:creationId xmlns:a16="http://schemas.microsoft.com/office/drawing/2014/main" id="{3B51EDC4-7BD3-42E9-B2FF-5E3B38D90EDC}"/>
              </a:ext>
            </a:extLst>
          </p:cNvPr>
          <p:cNvCxnSpPr/>
          <p:nvPr>
            <p:custDataLst>
              <p:tags r:id="rId1"/>
            </p:custDataLst>
          </p:nvPr>
        </p:nvCxnSpPr>
        <p:spPr>
          <a:xfrm>
            <a:off x="1995854" y="900953"/>
            <a:ext cx="56149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7B338894-621A-4ED6-9AE8-BEAD712AFB81}"/>
              </a:ext>
            </a:extLst>
          </p:cNvPr>
          <p:cNvSpPr txBox="1">
            <a:spLocks/>
          </p:cNvSpPr>
          <p:nvPr/>
        </p:nvSpPr>
        <p:spPr>
          <a:xfrm>
            <a:off x="1995854" y="900953"/>
            <a:ext cx="5613400" cy="211533"/>
          </a:xfrm>
          <a:prstGeom prst="rect">
            <a:avLst/>
          </a:prstGeom>
        </p:spPr>
        <p:txBody>
          <a:bodyPr vert="horz" lIns="27432" tIns="27432" rIns="27432" bIns="27432" rtlCol="0" anchor="t" anchorCtr="0">
            <a:spAutoFit/>
          </a:bodyPr>
          <a:lstStyle>
            <a:lvl1pPr marL="0" indent="0" algn="l" defTabSz="171440" rtl="0" eaLnBrk="1" latinLnBrk="0" hangingPunct="1">
              <a:lnSpc>
                <a:spcPct val="113000"/>
              </a:lnSpc>
              <a:spcBef>
                <a:spcPts val="0"/>
              </a:spcBef>
              <a:buFont typeface="Verdana" pitchFamily="34" charset="0"/>
              <a:buNone/>
              <a:defRPr sz="900" b="0" kern="1200" spc="0" baseline="0">
                <a:solidFill>
                  <a:schemeClr val="tx1"/>
                </a:solidFill>
                <a:latin typeface="Graphik Semibold" panose="020B0703030202060203" pitchFamily="34" charset="0"/>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900" b="0" kern="1200" spc="0" baseline="0">
                <a:solidFill>
                  <a:schemeClr val="tx1"/>
                </a:solidFill>
                <a:latin typeface="+mn-lt"/>
                <a:ea typeface="+mn-ea"/>
                <a:cs typeface="+mn-cs"/>
              </a:defRPr>
            </a:lvl2pPr>
            <a:lvl3pPr marL="101798" indent="-101798" algn="l" defTabSz="171440" rtl="0" eaLnBrk="1" latinLnBrk="0" hangingPunct="1">
              <a:lnSpc>
                <a:spcPct val="113000"/>
              </a:lnSpc>
              <a:spcBef>
                <a:spcPts val="0"/>
              </a:spcBef>
              <a:buFont typeface="Arial" panose="020B0604020202020204" pitchFamily="34" charset="0"/>
              <a:buChar char="•"/>
              <a:defRPr sz="900" kern="1200" spc="0" baseline="0">
                <a:solidFill>
                  <a:schemeClr val="tx1"/>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pPr>
            <a:r>
              <a:rPr lang="en-US" sz="1000" b="1" dirty="0">
                <a:latin typeface="+mn-lt"/>
              </a:rPr>
              <a:t>As Globalization has Increased, Inflation has Moderated</a:t>
            </a:r>
          </a:p>
        </p:txBody>
      </p:sp>
    </p:spTree>
    <p:extLst>
      <p:ext uri="{BB962C8B-B14F-4D97-AF65-F5344CB8AC3E}">
        <p14:creationId xmlns:p14="http://schemas.microsoft.com/office/powerpoint/2010/main" val="37849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14EFB06-1FF2-431D-8174-DD767918341E}"/>
              </a:ext>
            </a:extLst>
          </p:cNvPr>
          <p:cNvSpPr>
            <a:spLocks noGrp="1"/>
          </p:cNvSpPr>
          <p:nvPr>
            <p:ph idx="1"/>
          </p:nvPr>
        </p:nvSpPr>
        <p:spPr>
          <a:xfrm>
            <a:off x="287536" y="826656"/>
            <a:ext cx="8568927" cy="1310552"/>
          </a:xfrm>
        </p:spPr>
        <p:txBody>
          <a:bodyPr wrap="square" numCol="1">
            <a:spAutoFit/>
          </a:bodyPr>
          <a:lstStyle/>
          <a:p>
            <a:pPr>
              <a:lnSpc>
                <a:spcPct val="84835"/>
              </a:lnSpc>
            </a:pPr>
            <a:r>
              <a:rPr lang="en-US" sz="800" spc="-8" dirty="0"/>
              <a:t>US Equities are represented by the S&amp;P 500 Index, a market capitalization weighted index of the 500 largest domestic US stocks.</a:t>
            </a:r>
          </a:p>
          <a:p>
            <a:pPr>
              <a:lnSpc>
                <a:spcPct val="84835"/>
              </a:lnSpc>
            </a:pPr>
            <a:r>
              <a:rPr lang="en-US" sz="800" spc="-8" dirty="0"/>
              <a:t>US Wages are represented by the average hourly earnings data for private employees in the United States, published by the US Bureau of Labor Statistics. This index seeks to capture the hourly remuneration, paid in cash or as benefits, to employees in return for work.</a:t>
            </a:r>
          </a:p>
          <a:p>
            <a:pPr>
              <a:lnSpc>
                <a:spcPct val="94000"/>
              </a:lnSpc>
            </a:pPr>
            <a:r>
              <a:rPr lang="en-US" sz="800" dirty="0"/>
              <a:t>Consumer Price Index (CPI) is a measure of the average change over time in the prices paid by urban consumers for a market basket of consumer goods and services. Core CPI is the same measure, but with food and energy goods and services removed from the basket.</a:t>
            </a:r>
          </a:p>
          <a:p>
            <a:pPr>
              <a:lnSpc>
                <a:spcPct val="94000"/>
              </a:lnSpc>
            </a:pPr>
            <a:r>
              <a:rPr lang="en-US" sz="800" dirty="0"/>
              <a:t>Gross Domestic Product (GDP) is a measure of all of the goods and services produced within an economy during a year. </a:t>
            </a:r>
            <a:endParaRPr lang="en-US" sz="800" spc="-8" dirty="0"/>
          </a:p>
          <a:p>
            <a:pPr>
              <a:lnSpc>
                <a:spcPct val="84835"/>
              </a:lnSpc>
            </a:pPr>
            <a:r>
              <a:rPr lang="en-US" sz="800" spc="-8" dirty="0"/>
              <a:t>Indices are unmanaged and cannot be purchased directly by investors. Index performance is shown for illustrative purposes only and does not predict or depict the performance of any investment. </a:t>
            </a:r>
            <a:r>
              <a:rPr lang="en-US" sz="800" b="1" spc="-8" dirty="0"/>
              <a:t>Past performance does not guarantee future results.</a:t>
            </a:r>
          </a:p>
          <a:p>
            <a:pPr>
              <a:lnSpc>
                <a:spcPct val="84835"/>
              </a:lnSpc>
            </a:pPr>
            <a:endParaRPr lang="en-US" sz="800" b="1" spc="-8" dirty="0"/>
          </a:p>
          <a:p>
            <a:pPr>
              <a:lnSpc>
                <a:spcPct val="84835"/>
              </a:lnSpc>
            </a:pPr>
            <a:r>
              <a:rPr lang="en-US" sz="800" spc="-8" dirty="0"/>
              <a:t>Further index definitions may be found on the Index Definitions page.</a:t>
            </a:r>
          </a:p>
        </p:txBody>
      </p:sp>
      <p:sp>
        <p:nvSpPr>
          <p:cNvPr id="5" name="Slide Number Placeholder 4">
            <a:extLst>
              <a:ext uri="{FF2B5EF4-FFF2-40B4-BE49-F238E27FC236}">
                <a16:creationId xmlns:a16="http://schemas.microsoft.com/office/drawing/2014/main" id="{1AAD408C-8FB9-424F-8857-E0169B13895F}"/>
              </a:ext>
            </a:extLst>
          </p:cNvPr>
          <p:cNvSpPr>
            <a:spLocks noGrp="1"/>
          </p:cNvSpPr>
          <p:nvPr>
            <p:ph type="sldNum" sz="quarter" idx="20"/>
          </p:nvPr>
        </p:nvSpPr>
        <p:spPr/>
        <p:txBody>
          <a:bodyPr/>
          <a:lstStyle/>
          <a:p>
            <a:fld id="{4F86817B-C50D-4837-923E-5760F47C5C35}" type="slidenum">
              <a:rPr lang="en-US" smtClean="0"/>
              <a:t>19</a:t>
            </a:fld>
            <a:endParaRPr lang="en-US"/>
          </a:p>
        </p:txBody>
      </p:sp>
      <p:sp>
        <p:nvSpPr>
          <p:cNvPr id="6" name="Title 5">
            <a:extLst>
              <a:ext uri="{FF2B5EF4-FFF2-40B4-BE49-F238E27FC236}">
                <a16:creationId xmlns:a16="http://schemas.microsoft.com/office/drawing/2014/main" id="{42095192-4D7A-4BA2-A852-27BFE64348E7}"/>
              </a:ext>
            </a:extLst>
          </p:cNvPr>
          <p:cNvSpPr>
            <a:spLocks noGrp="1"/>
          </p:cNvSpPr>
          <p:nvPr>
            <p:ph type="title"/>
          </p:nvPr>
        </p:nvSpPr>
        <p:spPr>
          <a:xfrm>
            <a:off x="288900" y="243001"/>
            <a:ext cx="8568929" cy="328976"/>
          </a:xfrm>
        </p:spPr>
        <p:txBody>
          <a:bodyPr lIns="0" tIns="0" rIns="0" bIns="0" anchor="t"/>
          <a:lstStyle/>
          <a:p>
            <a:r>
              <a:rPr lang="en-US" dirty="0"/>
              <a:t>Appendix</a:t>
            </a:r>
          </a:p>
        </p:txBody>
      </p:sp>
    </p:spTree>
    <p:extLst>
      <p:ext uri="{BB962C8B-B14F-4D97-AF65-F5344CB8AC3E}">
        <p14:creationId xmlns:p14="http://schemas.microsoft.com/office/powerpoint/2010/main" val="191874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olid_bg" descr="A picture containing building, arch, stone&#10;&#10;Description automatically generated">
            <a:extLst>
              <a:ext uri="{FF2B5EF4-FFF2-40B4-BE49-F238E27FC236}">
                <a16:creationId xmlns:a16="http://schemas.microsoft.com/office/drawing/2014/main" id="{724A3E08-3D42-4325-B7EE-ABF4C2DA6ACF}"/>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t="12496" b="20439"/>
          <a:stretch/>
        </p:blipFill>
        <p:spPr>
          <a:xfrm>
            <a:off x="0" y="1054100"/>
            <a:ext cx="9144000" cy="4089400"/>
          </a:xfrm>
          <a:prstGeom prst="rect">
            <a:avLst/>
          </a:prstGeom>
        </p:spPr>
      </p:pic>
      <p:sp>
        <p:nvSpPr>
          <p:cNvPr id="5" name="Title 4">
            <a:extLst>
              <a:ext uri="{FF2B5EF4-FFF2-40B4-BE49-F238E27FC236}">
                <a16:creationId xmlns:a16="http://schemas.microsoft.com/office/drawing/2014/main" id="{63363123-FD5E-4646-980A-E3890C1A71C6}"/>
              </a:ext>
            </a:extLst>
          </p:cNvPr>
          <p:cNvSpPr>
            <a:spLocks noGrp="1"/>
          </p:cNvSpPr>
          <p:nvPr>
            <p:ph type="title"/>
          </p:nvPr>
        </p:nvSpPr>
        <p:spPr bwMode="white">
          <a:xfrm>
            <a:off x="288900" y="261729"/>
            <a:ext cx="8568929" cy="571499"/>
          </a:xfrm>
        </p:spPr>
        <p:txBody>
          <a:bodyPr lIns="0" tIns="0" rIns="0" bIns="0"/>
          <a:lstStyle/>
          <a:p>
            <a:r>
              <a:rPr lang="en-US" dirty="0"/>
              <a:t>Summary of views</a:t>
            </a:r>
          </a:p>
        </p:txBody>
      </p:sp>
      <p:pic>
        <p:nvPicPr>
          <p:cNvPr id="8" name="ivz_logo">
            <a:extLst>
              <a:ext uri="{FF2B5EF4-FFF2-40B4-BE49-F238E27FC236}">
                <a16:creationId xmlns:a16="http://schemas.microsoft.com/office/drawing/2014/main" id="{00CE30E1-A817-4128-ABFF-65F633435F4E}"/>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8900" y="4845250"/>
            <a:ext cx="640735" cy="112206"/>
          </a:xfrm>
          <a:prstGeom prst="rect">
            <a:avLst/>
          </a:prstGeom>
        </p:spPr>
      </p:pic>
      <p:sp>
        <p:nvSpPr>
          <p:cNvPr id="11" name="Text Placeholder 7">
            <a:extLst>
              <a:ext uri="{FF2B5EF4-FFF2-40B4-BE49-F238E27FC236}">
                <a16:creationId xmlns:a16="http://schemas.microsoft.com/office/drawing/2014/main" id="{4E9A0E59-459E-471A-ACC6-447EBF5FFB09}"/>
              </a:ext>
            </a:extLst>
          </p:cNvPr>
          <p:cNvSpPr txBox="1">
            <a:spLocks/>
          </p:cNvSpPr>
          <p:nvPr/>
        </p:nvSpPr>
        <p:spPr bwMode="white">
          <a:xfrm>
            <a:off x="288900" y="3234266"/>
            <a:ext cx="2667600" cy="1337733"/>
          </a:xfrm>
          <a:prstGeom prst="rect">
            <a:avLst/>
          </a:prstGeom>
          <a:solidFill>
            <a:schemeClr val="bg1"/>
          </a:solidFill>
          <a:ln w="25400">
            <a:noFill/>
          </a:ln>
        </p:spPr>
        <p:txBody>
          <a:bodyPr vert="horz" lIns="108000" tIns="108000" rIns="108000" bIns="0" rtlCol="0" anchor="t" anchorCtr="0">
            <a:noAutofit/>
          </a:bodyPr>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nSpc>
                <a:spcPct val="100000"/>
              </a:lnSpc>
              <a:spcBef>
                <a:spcPts val="600"/>
              </a:spcBef>
              <a:buSzPct val="100000"/>
              <a:buNone/>
            </a:pPr>
            <a:r>
              <a:rPr lang="en-US" sz="1200" dirty="0">
                <a:solidFill>
                  <a:schemeClr val="dk1"/>
                </a:solidFill>
                <a:latin typeface="+mn-lt"/>
              </a:rPr>
              <a:t>Inflationary pressures are proving less transitory as the economy works through the supply chain disruptions that emerged in the aftermath of the COVID outbreak.</a:t>
            </a:r>
          </a:p>
        </p:txBody>
      </p:sp>
      <p:sp>
        <p:nvSpPr>
          <p:cNvPr id="12" name="Text Placeholder 5">
            <a:extLst>
              <a:ext uri="{FF2B5EF4-FFF2-40B4-BE49-F238E27FC236}">
                <a16:creationId xmlns:a16="http://schemas.microsoft.com/office/drawing/2014/main" id="{B0B464A0-8960-45C4-8433-05B8859A5428}"/>
              </a:ext>
            </a:extLst>
          </p:cNvPr>
          <p:cNvSpPr txBox="1">
            <a:spLocks/>
          </p:cNvSpPr>
          <p:nvPr/>
        </p:nvSpPr>
        <p:spPr bwMode="white">
          <a:xfrm>
            <a:off x="3238200" y="3234266"/>
            <a:ext cx="2667600" cy="1337733"/>
          </a:xfrm>
          <a:prstGeom prst="rect">
            <a:avLst/>
          </a:prstGeom>
          <a:solidFill>
            <a:schemeClr val="bg1"/>
          </a:solidFill>
          <a:ln w="25400">
            <a:noFill/>
          </a:ln>
        </p:spPr>
        <p:txBody>
          <a:bodyPr vert="horz" lIns="108000" tIns="108000" rIns="108000" bIns="0" rtlCol="0" anchor="t" anchorCtr="0">
            <a:noAutofit/>
          </a:bodyPr>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nSpc>
                <a:spcPct val="100000"/>
              </a:lnSpc>
              <a:spcBef>
                <a:spcPts val="600"/>
              </a:spcBef>
              <a:buSzPct val="100000"/>
              <a:buNone/>
            </a:pPr>
            <a:r>
              <a:rPr lang="en-US" sz="1200" dirty="0">
                <a:solidFill>
                  <a:schemeClr val="dk1"/>
                </a:solidFill>
                <a:latin typeface="+mn-lt"/>
              </a:rPr>
              <a:t>Near-term inflation may lead to increased volatility in markets and favor parts of the equity market more highly correlated to price changes.</a:t>
            </a:r>
          </a:p>
        </p:txBody>
      </p:sp>
      <p:sp>
        <p:nvSpPr>
          <p:cNvPr id="13" name="Text Placeholder 6">
            <a:extLst>
              <a:ext uri="{FF2B5EF4-FFF2-40B4-BE49-F238E27FC236}">
                <a16:creationId xmlns:a16="http://schemas.microsoft.com/office/drawing/2014/main" id="{B6B8DC46-EAA6-47F1-8665-44E4F9174783}"/>
              </a:ext>
            </a:extLst>
          </p:cNvPr>
          <p:cNvSpPr txBox="1">
            <a:spLocks/>
          </p:cNvSpPr>
          <p:nvPr/>
        </p:nvSpPr>
        <p:spPr bwMode="white">
          <a:xfrm>
            <a:off x="6190655" y="3234266"/>
            <a:ext cx="2666405" cy="1337733"/>
          </a:xfrm>
          <a:prstGeom prst="rect">
            <a:avLst/>
          </a:prstGeom>
          <a:solidFill>
            <a:schemeClr val="bg1"/>
          </a:solidFill>
        </p:spPr>
        <p:txBody>
          <a:bodyPr lIns="108000" tIns="108000" rIns="108000"/>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nSpc>
                <a:spcPct val="100000"/>
              </a:lnSpc>
              <a:spcBef>
                <a:spcPts val="600"/>
              </a:spcBef>
              <a:buSzPct val="100000"/>
              <a:buNone/>
            </a:pPr>
            <a:r>
              <a:rPr lang="en-US" sz="1200" dirty="0">
                <a:solidFill>
                  <a:schemeClr val="dk1"/>
                </a:solidFill>
                <a:latin typeface="+mn-lt"/>
              </a:rPr>
              <a:t>The structural headwinds against inflation have not changed. </a:t>
            </a:r>
          </a:p>
        </p:txBody>
      </p:sp>
      <p:sp>
        <p:nvSpPr>
          <p:cNvPr id="6" name="Slide Number Placeholder 5">
            <a:extLst>
              <a:ext uri="{FF2B5EF4-FFF2-40B4-BE49-F238E27FC236}">
                <a16:creationId xmlns:a16="http://schemas.microsoft.com/office/drawing/2014/main" id="{B953349A-4DB2-43FA-A376-4BDED879A41F}"/>
              </a:ext>
            </a:extLst>
          </p:cNvPr>
          <p:cNvSpPr>
            <a:spLocks noGrp="1"/>
          </p:cNvSpPr>
          <p:nvPr>
            <p:ph type="sldNum" sz="quarter" idx="21"/>
          </p:nvPr>
        </p:nvSpPr>
        <p:spPr/>
        <p:txBody>
          <a:bodyPr/>
          <a:lstStyle/>
          <a:p>
            <a:fld id="{4F86817B-C50D-4837-923E-5760F47C5C35}" type="slidenum">
              <a:rPr lang="en-US" smtClean="0">
                <a:solidFill>
                  <a:srgbClr val="FFFFFF"/>
                </a:solidFill>
              </a:rPr>
              <a:t>2</a:t>
            </a:fld>
            <a:endParaRPr lang="en-US">
              <a:solidFill>
                <a:srgbClr val="FFFFFF"/>
              </a:solidFill>
            </a:endParaRPr>
          </a:p>
        </p:txBody>
      </p:sp>
    </p:spTree>
    <p:extLst>
      <p:ext uri="{BB962C8B-B14F-4D97-AF65-F5344CB8AC3E}">
        <p14:creationId xmlns:p14="http://schemas.microsoft.com/office/powerpoint/2010/main" val="213051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14EFB06-1FF2-431D-8174-DD767918341E}"/>
              </a:ext>
            </a:extLst>
          </p:cNvPr>
          <p:cNvSpPr>
            <a:spLocks noGrp="1"/>
          </p:cNvSpPr>
          <p:nvPr>
            <p:ph idx="1"/>
          </p:nvPr>
        </p:nvSpPr>
        <p:spPr>
          <a:xfrm>
            <a:off x="286171" y="807503"/>
            <a:ext cx="8568927" cy="2583721"/>
          </a:xfrm>
        </p:spPr>
        <p:txBody>
          <a:bodyPr wrap="square" numCol="1">
            <a:spAutoFit/>
          </a:bodyPr>
          <a:lstStyle/>
          <a:p>
            <a:pPr>
              <a:lnSpc>
                <a:spcPct val="94000"/>
              </a:lnSpc>
            </a:pPr>
            <a:r>
              <a:rPr lang="en-US" sz="800" dirty="0"/>
              <a:t>The S&amp;P 500® Index is a capitalization-weighted index of 500 stocks intended to be a representative sample of leading companies in leading industries within the US economy. Index includes reinvestment of dividends but does not include fees, expenses, or taxes.</a:t>
            </a:r>
          </a:p>
          <a:p>
            <a:pPr>
              <a:lnSpc>
                <a:spcPct val="94000"/>
              </a:lnSpc>
            </a:pPr>
            <a:r>
              <a:rPr lang="en-US" b="0" i="0" dirty="0">
                <a:effectLst/>
              </a:rPr>
              <a:t>The S&amp;P 500 Growth Index is a stock index administered by Standard &amp; Poor's-Dow Jones Indices. As its name suggests, the purpose of the index is to serve as a proxy for growth companies included in the S&amp;P 500. The index identifies growth stocks using three factors: sales growth, the ratio of earnings change to price, and momentum. </a:t>
            </a:r>
          </a:p>
          <a:p>
            <a:pPr>
              <a:lnSpc>
                <a:spcPct val="94000"/>
              </a:lnSpc>
            </a:pPr>
            <a:r>
              <a:rPr lang="en-US" b="0" i="0" dirty="0">
                <a:effectLst/>
              </a:rPr>
              <a:t>The S&amp;P 500 Value Index is a stock index administered by Standard &amp; Poor's-Dow Jones Indices. As its name suggests, the purpose of the index is to serve as a proxy for value companies included in the S&amp;P 500. The index identifies growth stocks using three factors: book value, earnings, and sales to price.</a:t>
            </a:r>
            <a:endParaRPr lang="en-US" sz="800" dirty="0"/>
          </a:p>
          <a:p>
            <a:pPr>
              <a:lnSpc>
                <a:spcPct val="94000"/>
              </a:lnSpc>
            </a:pPr>
            <a:r>
              <a:rPr lang="en-US" sz="800" dirty="0"/>
              <a:t>The S&amp;P Midcap 400 Index is a capitalization-weighted index which measures the performance of the mid-range sector of the US stock market. </a:t>
            </a:r>
          </a:p>
          <a:p>
            <a:pPr>
              <a:lnSpc>
                <a:spcPct val="94000"/>
              </a:lnSpc>
            </a:pPr>
            <a:r>
              <a:rPr lang="en-US" sz="800" dirty="0"/>
              <a:t>The S&amp;P Midcap 400 Growth Index is a capitalization-weighted index which measures the performance of the mid-range sector of the US stock market. </a:t>
            </a:r>
            <a:r>
              <a:rPr lang="en-US" b="0" i="0" dirty="0">
                <a:effectLst/>
              </a:rPr>
              <a:t>As its name suggests, the purpose of the index is to serve as a proxy for growth companies included in the S&amp;P 400. The index identifies growth stocks using three factors: sales growth, the ratio of earnings change to price, and momentum. </a:t>
            </a:r>
            <a:r>
              <a:rPr lang="en-US" sz="800" dirty="0"/>
              <a:t> </a:t>
            </a:r>
          </a:p>
          <a:p>
            <a:pPr>
              <a:lnSpc>
                <a:spcPct val="94000"/>
              </a:lnSpc>
            </a:pPr>
            <a:r>
              <a:rPr lang="en-US" b="0" i="0" dirty="0">
                <a:effectLst/>
              </a:rPr>
              <a:t>The S&amp;P Midcap 400 Value Index is a stock index administered by Standard &amp; Poor's-Dow Jones Indices. As its name suggests, the purpose of the index is to serve as a proxy for value companies included in the S&amp;P 400. The index identifies growth stocks using three factors: book value, earnings, and sales to price.</a:t>
            </a:r>
            <a:endParaRPr lang="en-US" sz="800" dirty="0"/>
          </a:p>
          <a:p>
            <a:pPr>
              <a:lnSpc>
                <a:spcPct val="94000"/>
              </a:lnSpc>
            </a:pPr>
            <a:r>
              <a:rPr lang="en-US" sz="800" dirty="0"/>
              <a:t>The S&amp;P Small Cap 600 Index is a capitalization-weighted index which measures the performance of the small-cap sector of the US stock market. </a:t>
            </a:r>
          </a:p>
          <a:p>
            <a:pPr>
              <a:lnSpc>
                <a:spcPct val="94000"/>
              </a:lnSpc>
            </a:pPr>
            <a:r>
              <a:rPr lang="en-US" sz="800" dirty="0"/>
              <a:t>The S&amp;P Small Cap 600 Growth Index is a capitalization-weighted index which measures the performance of the small-cap sector of the US stock market. </a:t>
            </a:r>
            <a:r>
              <a:rPr lang="en-US" b="0" i="0" dirty="0">
                <a:effectLst/>
              </a:rPr>
              <a:t>As its name suggests, the purpose of the index is to serve as a proxy for growth companies included in the S&amp;P 600. The index identifies growth stocks using three factors: sales growth, the ratio of earnings change to price, and momentum. </a:t>
            </a:r>
            <a:r>
              <a:rPr lang="en-US" sz="800" dirty="0"/>
              <a:t> </a:t>
            </a:r>
          </a:p>
          <a:p>
            <a:pPr>
              <a:lnSpc>
                <a:spcPct val="94000"/>
              </a:lnSpc>
            </a:pPr>
            <a:r>
              <a:rPr lang="en-US" b="0" i="0" dirty="0">
                <a:effectLst/>
              </a:rPr>
              <a:t>The S&amp;P Small Cap 600 Value Index is a stock index administered by Standard &amp; Poor's-Dow Jones Indices. As its name suggests, the purpose of the index is to serve as a proxy for value companies included in the S&amp;P 600. The index identifies growth stocks using three factors: book value, earnings, and sales to price.</a:t>
            </a:r>
            <a:endParaRPr lang="en-US" sz="800" dirty="0"/>
          </a:p>
          <a:p>
            <a:pPr>
              <a:lnSpc>
                <a:spcPct val="94000"/>
              </a:lnSpc>
            </a:pPr>
            <a:r>
              <a:rPr lang="en-US" sz="800" dirty="0"/>
              <a:t>M2 is coins and notes in circulation plus short-term deposits in banks and certain money market funds.</a:t>
            </a:r>
          </a:p>
          <a:p>
            <a:pPr>
              <a:lnSpc>
                <a:spcPct val="94000"/>
              </a:lnSpc>
            </a:pPr>
            <a:r>
              <a:rPr lang="en-US" sz="800" dirty="0"/>
              <a:t>Indices are unmanaged and cannot be purchased directly by investors. Index performance is shown for illustrative purposes only and does not predict or depict the performance of any investment. </a:t>
            </a:r>
            <a:r>
              <a:rPr lang="en-US" sz="800" b="1" dirty="0"/>
              <a:t>Past performance does not guarantee future results.</a:t>
            </a:r>
          </a:p>
        </p:txBody>
      </p:sp>
      <p:sp>
        <p:nvSpPr>
          <p:cNvPr id="5" name="Slide Number Placeholder 4">
            <a:extLst>
              <a:ext uri="{FF2B5EF4-FFF2-40B4-BE49-F238E27FC236}">
                <a16:creationId xmlns:a16="http://schemas.microsoft.com/office/drawing/2014/main" id="{2599F87B-99D1-4715-95A4-71706BB7781C}"/>
              </a:ext>
            </a:extLst>
          </p:cNvPr>
          <p:cNvSpPr>
            <a:spLocks noGrp="1"/>
          </p:cNvSpPr>
          <p:nvPr>
            <p:ph type="sldNum" sz="quarter" idx="20"/>
          </p:nvPr>
        </p:nvSpPr>
        <p:spPr/>
        <p:txBody>
          <a:bodyPr/>
          <a:lstStyle/>
          <a:p>
            <a:fld id="{4F86817B-C50D-4837-923E-5760F47C5C35}" type="slidenum">
              <a:rPr lang="en-US" smtClean="0"/>
              <a:t>20</a:t>
            </a:fld>
            <a:endParaRPr lang="en-US"/>
          </a:p>
        </p:txBody>
      </p:sp>
      <p:sp>
        <p:nvSpPr>
          <p:cNvPr id="6" name="Title 5">
            <a:extLst>
              <a:ext uri="{FF2B5EF4-FFF2-40B4-BE49-F238E27FC236}">
                <a16:creationId xmlns:a16="http://schemas.microsoft.com/office/drawing/2014/main" id="{42095192-4D7A-4BA2-A852-27BFE64348E7}"/>
              </a:ext>
            </a:extLst>
          </p:cNvPr>
          <p:cNvSpPr>
            <a:spLocks noGrp="1"/>
          </p:cNvSpPr>
          <p:nvPr>
            <p:ph type="title"/>
          </p:nvPr>
        </p:nvSpPr>
        <p:spPr/>
        <p:txBody>
          <a:bodyPr lIns="0" tIns="0" rIns="0" bIns="0" anchor="t"/>
          <a:lstStyle/>
          <a:p>
            <a:r>
              <a:rPr lang="en-US" dirty="0"/>
              <a:t>Index Definitions</a:t>
            </a:r>
          </a:p>
        </p:txBody>
      </p:sp>
    </p:spTree>
    <p:extLst>
      <p:ext uri="{BB962C8B-B14F-4D97-AF65-F5344CB8AC3E}">
        <p14:creationId xmlns:p14="http://schemas.microsoft.com/office/powerpoint/2010/main" val="1940088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14EFB06-1FF2-431D-8174-DD767918341E}"/>
              </a:ext>
            </a:extLst>
          </p:cNvPr>
          <p:cNvSpPr>
            <a:spLocks noGrp="1"/>
          </p:cNvSpPr>
          <p:nvPr>
            <p:ph idx="1"/>
          </p:nvPr>
        </p:nvSpPr>
        <p:spPr>
          <a:xfrm>
            <a:off x="286171" y="811846"/>
            <a:ext cx="8568927" cy="3519807"/>
          </a:xfrm>
        </p:spPr>
        <p:txBody>
          <a:bodyPr wrap="square" numCol="2">
            <a:spAutoFit/>
          </a:bodyPr>
          <a:lstStyle/>
          <a:p>
            <a:pPr>
              <a:lnSpc>
                <a:spcPct val="98000"/>
              </a:lnSpc>
            </a:pPr>
            <a:r>
              <a:rPr lang="en-US" sz="800" dirty="0"/>
              <a:t>The opinions referenced above are those of the author as of Oct. 20, 2021, are based on current market conditions and are subject to change without notice. These opinions may differ from those of other Invesco investment professionals. These comments should not be construed as recommendations, but as an illustration of broader themes. Forward-looking statements are not guarantees of future results. They involve risks, uncertainties and assumptions; there can be no assurance that actual results will not differ materially from expectations.</a:t>
            </a:r>
          </a:p>
          <a:p>
            <a:pPr>
              <a:lnSpc>
                <a:spcPct val="98000"/>
              </a:lnSpc>
            </a:pPr>
            <a:r>
              <a:rPr lang="en-US" sz="800" dirty="0"/>
              <a:t>This is being provided for informational purposes only and does not constitute a recommendation of any investment strategy for a particular investor. Investors should consult a financial professional before making any investment decisions if they are uncertain whether an investment is suitable for them. </a:t>
            </a:r>
          </a:p>
          <a:p>
            <a:pPr>
              <a:lnSpc>
                <a:spcPct val="98000"/>
              </a:lnSpc>
            </a:pPr>
            <a:r>
              <a:rPr lang="en-US" sz="800" b="1" dirty="0"/>
              <a:t>Risks:</a:t>
            </a:r>
          </a:p>
          <a:p>
            <a:pPr marL="101600" lvl="1" indent="-101600">
              <a:spcBef>
                <a:spcPts val="343"/>
              </a:spcBef>
              <a:buSzPct val="100000"/>
              <a:buFont typeface="+mn-lt"/>
              <a:buChar char="•"/>
            </a:pPr>
            <a:r>
              <a:rPr lang="en-US" sz="800" dirty="0"/>
              <a:t>All investing involves risk, including the risk of loss. In general, stock values fluctuate, sometimes widely, in response to activities specific to the company as well as general market, economic and political conditions. </a:t>
            </a:r>
          </a:p>
          <a:p>
            <a:pPr marL="101600" lvl="1" indent="-101600">
              <a:spcBef>
                <a:spcPts val="343"/>
              </a:spcBef>
              <a:buSzPct val="100000"/>
              <a:buFont typeface="+mn-lt"/>
              <a:buChar char="•"/>
            </a:pPr>
            <a:r>
              <a:rPr lang="en-US" sz="800" dirty="0"/>
              <a:t>Treasury securities are backed by the full faith and credit of the US government as to the timely payment of principal and interest.</a:t>
            </a:r>
          </a:p>
          <a:p>
            <a:pPr>
              <a:lnSpc>
                <a:spcPct val="98000"/>
              </a:lnSpc>
            </a:pPr>
            <a:endParaRPr lang="en-US" sz="800" dirty="0"/>
          </a:p>
          <a:p>
            <a:pPr>
              <a:lnSpc>
                <a:spcPct val="98000"/>
              </a:lnSpc>
            </a:pPr>
            <a:r>
              <a:rPr lang="en-US" sz="800" b="1" dirty="0"/>
              <a:t>For US Audiences: </a:t>
            </a:r>
            <a:endParaRPr lang="en-US" sz="800" dirty="0"/>
          </a:p>
          <a:p>
            <a:pPr>
              <a:lnSpc>
                <a:spcPct val="98000"/>
              </a:lnSpc>
            </a:pPr>
            <a:r>
              <a:rPr lang="en-US" sz="800" dirty="0"/>
              <a:t>All data provided by Invesco unless otherwise noted. </a:t>
            </a:r>
          </a:p>
          <a:p>
            <a:pPr>
              <a:lnSpc>
                <a:spcPct val="98000"/>
              </a:lnSpc>
            </a:pPr>
            <a:r>
              <a:rPr lang="en-US" sz="800" dirty="0"/>
              <a:t>Invesco Distributors, Inc.</a:t>
            </a:r>
            <a:br>
              <a:rPr lang="en-US" sz="800" dirty="0"/>
            </a:br>
            <a:r>
              <a:rPr lang="en-US" sz="800" dirty="0"/>
              <a:t>©2021 Invesco Ltd. </a:t>
            </a:r>
            <a:br>
              <a:rPr lang="en-US" sz="800" dirty="0"/>
            </a:br>
            <a:r>
              <a:rPr lang="en-US" sz="800" dirty="0"/>
              <a:t>All rights reserved. </a:t>
            </a:r>
          </a:p>
          <a:p>
            <a:pPr>
              <a:lnSpc>
                <a:spcPct val="98000"/>
              </a:lnSpc>
            </a:pPr>
            <a:r>
              <a:rPr lang="en-US" sz="800" b="1" dirty="0"/>
              <a:t>For Canadian Audiences: </a:t>
            </a:r>
            <a:endParaRPr lang="en-US" sz="800" dirty="0"/>
          </a:p>
          <a:p>
            <a:pPr>
              <a:lnSpc>
                <a:spcPct val="98000"/>
              </a:lnSpc>
            </a:pPr>
            <a:r>
              <a:rPr lang="en-US" sz="800" dirty="0"/>
              <a:t>The information and opinions expressed do not constitute investment advice or recommendation, or an offer to buy or sell any investment security. The information provided is general in nature and may not be relied upon nor considered to be the rendering of tax, legal, accounting or professional advice. Readers should consult with their own accountants, lawyers and/or other professionals for advice on their specific circumstances before taking any action. The information contained herein is from sources believed to be reliable, but accuracy cannot be guaranteed. Please read the simplified prospectus before investing. Copies are available from Invesco Canada Ltd. </a:t>
            </a:r>
          </a:p>
          <a:p>
            <a:pPr>
              <a:lnSpc>
                <a:spcPct val="98000"/>
              </a:lnSpc>
            </a:pPr>
            <a:r>
              <a:rPr lang="en-US" sz="800" dirty="0"/>
              <a:t>Most references are US centric and may not apply to Canada. </a:t>
            </a:r>
          </a:p>
          <a:p>
            <a:pPr>
              <a:lnSpc>
                <a:spcPct val="98000"/>
              </a:lnSpc>
            </a:pPr>
            <a:r>
              <a:rPr lang="en-US" sz="800" dirty="0"/>
              <a:t>Publication date: Nov. 10, 2021</a:t>
            </a:r>
          </a:p>
          <a:p>
            <a:pPr>
              <a:lnSpc>
                <a:spcPct val="98000"/>
              </a:lnSpc>
            </a:pPr>
            <a:r>
              <a:rPr lang="en-US" sz="800" dirty="0"/>
              <a:t>Invesco® and all associated trademarks are trademarks of Invesco Holding Company Limited, used under license. </a:t>
            </a:r>
          </a:p>
          <a:p>
            <a:pPr>
              <a:lnSpc>
                <a:spcPct val="98000"/>
              </a:lnSpc>
            </a:pPr>
            <a:r>
              <a:rPr lang="en-US" sz="800" dirty="0"/>
              <a:t>©2021 Invesco Canada Ltd</a:t>
            </a:r>
          </a:p>
          <a:p>
            <a:pPr>
              <a:lnSpc>
                <a:spcPct val="98000"/>
              </a:lnSpc>
            </a:pPr>
            <a:endParaRPr lang="en-US" sz="800" dirty="0"/>
          </a:p>
          <a:p>
            <a:pPr>
              <a:lnSpc>
                <a:spcPct val="98000"/>
              </a:lnSpc>
            </a:pPr>
            <a:r>
              <a:rPr lang="en-US" sz="800" dirty="0"/>
              <a:t>11/21  NA10167	ITAF-PPT-1P	</a:t>
            </a:r>
            <a:r>
              <a:rPr lang="en-US" sz="800" b="1" dirty="0">
                <a:solidFill>
                  <a:srgbClr val="FF0000"/>
                </a:solidFill>
              </a:rPr>
              <a:t> </a:t>
            </a:r>
            <a:r>
              <a:rPr lang="en-US" sz="800" dirty="0"/>
              <a:t>Invesco Distributors, Inc.	</a:t>
            </a:r>
          </a:p>
        </p:txBody>
      </p:sp>
      <p:sp>
        <p:nvSpPr>
          <p:cNvPr id="5" name="Slide Number Placeholder 4">
            <a:extLst>
              <a:ext uri="{FF2B5EF4-FFF2-40B4-BE49-F238E27FC236}">
                <a16:creationId xmlns:a16="http://schemas.microsoft.com/office/drawing/2014/main" id="{2CC56A8E-A6D6-4EE0-B793-45153C32AEC7}"/>
              </a:ext>
            </a:extLst>
          </p:cNvPr>
          <p:cNvSpPr>
            <a:spLocks noGrp="1"/>
          </p:cNvSpPr>
          <p:nvPr>
            <p:ph type="sldNum" sz="quarter" idx="20"/>
          </p:nvPr>
        </p:nvSpPr>
        <p:spPr/>
        <p:txBody>
          <a:bodyPr/>
          <a:lstStyle/>
          <a:p>
            <a:fld id="{4F86817B-C50D-4837-923E-5760F47C5C35}" type="slidenum">
              <a:rPr lang="en-US" smtClean="0">
                <a:solidFill>
                  <a:srgbClr val="000000"/>
                </a:solidFill>
              </a:rPr>
              <a:t>21</a:t>
            </a:fld>
            <a:endParaRPr lang="en-US">
              <a:solidFill>
                <a:srgbClr val="000000"/>
              </a:solidFill>
            </a:endParaRPr>
          </a:p>
        </p:txBody>
      </p:sp>
      <p:sp>
        <p:nvSpPr>
          <p:cNvPr id="6" name="Title 5">
            <a:extLst>
              <a:ext uri="{FF2B5EF4-FFF2-40B4-BE49-F238E27FC236}">
                <a16:creationId xmlns:a16="http://schemas.microsoft.com/office/drawing/2014/main" id="{42095192-4D7A-4BA2-A852-27BFE64348E7}"/>
              </a:ext>
            </a:extLst>
          </p:cNvPr>
          <p:cNvSpPr>
            <a:spLocks noGrp="1"/>
          </p:cNvSpPr>
          <p:nvPr>
            <p:ph type="title"/>
          </p:nvPr>
        </p:nvSpPr>
        <p:spPr/>
        <p:txBody>
          <a:bodyPr lIns="0" tIns="0" rIns="0" bIns="0" anchor="t"/>
          <a:lstStyle/>
          <a:p>
            <a:r>
              <a:rPr lang="en-US" dirty="0"/>
              <a:t>Disclosures</a:t>
            </a:r>
          </a:p>
        </p:txBody>
      </p:sp>
    </p:spTree>
    <p:extLst>
      <p:ext uri="{BB962C8B-B14F-4D97-AF65-F5344CB8AC3E}">
        <p14:creationId xmlns:p14="http://schemas.microsoft.com/office/powerpoint/2010/main" val="340832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of M2 Money Supply: Bloomberg, US Federal Reserve, 5/31/22. M2 is coins and notes in circulation plus short-term deposits in banks and certain money market funds.</a:t>
            </a:r>
          </a:p>
          <a:p>
            <a:r>
              <a:rPr lang="en-US" dirty="0">
                <a:latin typeface="Graphik" panose="020B0503030202060203" pitchFamily="34" charset="0"/>
              </a:rPr>
              <a:t>Source of Federal Reserve Balance Sheet: Bloomberg, US Federal Reserve, 7/13/22.</a:t>
            </a:r>
          </a:p>
          <a:p>
            <a:r>
              <a:rPr lang="en-US" dirty="0">
                <a:latin typeface="Graphik" panose="020B0503030202060203" pitchFamily="34" charset="0"/>
              </a:rPr>
              <a:t>Source of US Federal Debt Issuance: Bloomberg, US Treasury, 12/21.  Annual data set.</a:t>
            </a:r>
          </a:p>
        </p:txBody>
      </p:sp>
      <p:sp>
        <p:nvSpPr>
          <p:cNvPr id="9" name="Slide Number Placeholder 8">
            <a:extLst>
              <a:ext uri="{FF2B5EF4-FFF2-40B4-BE49-F238E27FC236}">
                <a16:creationId xmlns:a16="http://schemas.microsoft.com/office/drawing/2014/main" id="{EA808CEA-8D73-420B-A7A3-9A476BA3FC36}"/>
              </a:ext>
            </a:extLst>
          </p:cNvPr>
          <p:cNvSpPr>
            <a:spLocks noGrp="1"/>
          </p:cNvSpPr>
          <p:nvPr>
            <p:ph type="sldNum" sz="quarter" idx="21"/>
          </p:nvPr>
        </p:nvSpPr>
        <p:spPr/>
        <p:txBody>
          <a:bodyPr/>
          <a:lstStyle/>
          <a:p>
            <a:fld id="{4F86817B-C50D-4837-923E-5760F47C5C35}" type="slidenum">
              <a:rPr lang="en-US" smtClean="0"/>
              <a:t>3</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The Fed’s still-growing balance sheet, massive fiscal spending, and surging money growth – isn’t this all inflationary?</a:t>
            </a:r>
          </a:p>
        </p:txBody>
      </p:sp>
      <p:sp>
        <p:nvSpPr>
          <p:cNvPr id="29" name="TextBox 28">
            <a:extLst>
              <a:ext uri="{FF2B5EF4-FFF2-40B4-BE49-F238E27FC236}">
                <a16:creationId xmlns:a16="http://schemas.microsoft.com/office/drawing/2014/main" id="{7B7E3CD6-5C12-4DF6-9390-770A279AC570}"/>
              </a:ext>
            </a:extLst>
          </p:cNvPr>
          <p:cNvSpPr txBox="1"/>
          <p:nvPr/>
        </p:nvSpPr>
        <p:spPr>
          <a:xfrm>
            <a:off x="288900" y="0"/>
            <a:ext cx="822405"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Background</a:t>
            </a:r>
          </a:p>
        </p:txBody>
      </p:sp>
      <p:sp>
        <p:nvSpPr>
          <p:cNvPr id="17" name="Text Placeholder 11">
            <a:extLst>
              <a:ext uri="{FF2B5EF4-FFF2-40B4-BE49-F238E27FC236}">
                <a16:creationId xmlns:a16="http://schemas.microsoft.com/office/drawing/2014/main" id="{6489245E-FDF7-47D3-9140-84EAFD2D121A}"/>
              </a:ext>
            </a:extLst>
          </p:cNvPr>
          <p:cNvSpPr txBox="1">
            <a:spLocks/>
          </p:cNvSpPr>
          <p:nvPr/>
        </p:nvSpPr>
        <p:spPr>
          <a:xfrm>
            <a:off x="1677788" y="1736420"/>
            <a:ext cx="1828800" cy="178510"/>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spcBef>
                <a:spcPts val="686"/>
              </a:spcBef>
            </a:pPr>
            <a:r>
              <a:rPr lang="en-US" sz="800" dirty="0"/>
              <a:t>US M2 Money Supply</a:t>
            </a:r>
          </a:p>
        </p:txBody>
      </p:sp>
      <p:graphicFrame>
        <p:nvGraphicFramePr>
          <p:cNvPr id="21" name="Content Placeholder 20">
            <a:extLst>
              <a:ext uri="{FF2B5EF4-FFF2-40B4-BE49-F238E27FC236}">
                <a16:creationId xmlns:a16="http://schemas.microsoft.com/office/drawing/2014/main" id="{9E45AAF3-79AE-46C6-8B83-370DA4F209FF}"/>
              </a:ext>
            </a:extLst>
          </p:cNvPr>
          <p:cNvGraphicFramePr>
            <a:graphicFrameLocks/>
          </p:cNvGraphicFramePr>
          <p:nvPr>
            <p:extLst>
              <p:ext uri="{D42A27DB-BD31-4B8C-83A1-F6EECF244321}">
                <p14:modId xmlns:p14="http://schemas.microsoft.com/office/powerpoint/2010/main" val="3738521495"/>
              </p:ext>
            </p:extLst>
          </p:nvPr>
        </p:nvGraphicFramePr>
        <p:xfrm>
          <a:off x="5456843" y="1736419"/>
          <a:ext cx="1828800" cy="2333498"/>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32575300-645D-4C65-B544-F028D10C1666}"/>
              </a:ext>
            </a:extLst>
          </p:cNvPr>
          <p:cNvSpPr txBox="1"/>
          <p:nvPr/>
        </p:nvSpPr>
        <p:spPr>
          <a:xfrm>
            <a:off x="2323270" y="1133845"/>
            <a:ext cx="1183317" cy="461665"/>
          </a:xfrm>
          <a:prstGeom prst="rect">
            <a:avLst/>
          </a:prstGeom>
          <a:noFill/>
        </p:spPr>
        <p:txBody>
          <a:bodyPr wrap="square" lIns="0" tIns="0" rIns="0" bIns="0" rtlCol="0">
            <a:spAutoFit/>
          </a:bodyPr>
          <a:lstStyle/>
          <a:p>
            <a:r>
              <a:rPr lang="en-US" sz="1000" dirty="0"/>
              <a:t>Peak money supply growth</a:t>
            </a:r>
            <a:br>
              <a:rPr lang="en-US" sz="1000" dirty="0"/>
            </a:br>
            <a:r>
              <a:rPr lang="en-US" sz="1000" dirty="0"/>
              <a:t>year-over-year</a:t>
            </a:r>
          </a:p>
        </p:txBody>
      </p:sp>
      <p:sp>
        <p:nvSpPr>
          <p:cNvPr id="27" name="TextBox 26">
            <a:extLst>
              <a:ext uri="{FF2B5EF4-FFF2-40B4-BE49-F238E27FC236}">
                <a16:creationId xmlns:a16="http://schemas.microsoft.com/office/drawing/2014/main" id="{72EAC62E-EDA3-4045-B10A-D99208C14912}"/>
              </a:ext>
            </a:extLst>
          </p:cNvPr>
          <p:cNvSpPr txBox="1"/>
          <p:nvPr/>
        </p:nvSpPr>
        <p:spPr>
          <a:xfrm>
            <a:off x="6157666" y="1210789"/>
            <a:ext cx="1187450" cy="461665"/>
          </a:xfrm>
          <a:prstGeom prst="rect">
            <a:avLst/>
          </a:prstGeom>
          <a:noFill/>
        </p:spPr>
        <p:txBody>
          <a:bodyPr wrap="square" lIns="0" tIns="0" rIns="0" bIns="0" rtlCol="0">
            <a:spAutoFit/>
          </a:bodyPr>
          <a:lstStyle/>
          <a:p>
            <a:r>
              <a:rPr lang="en-US" sz="1000" dirty="0"/>
              <a:t>US federal debt</a:t>
            </a:r>
          </a:p>
          <a:p>
            <a:r>
              <a:rPr lang="en-US" sz="1000" dirty="0"/>
              <a:t>issued in 2020 and 2021</a:t>
            </a:r>
          </a:p>
        </p:txBody>
      </p:sp>
      <p:graphicFrame>
        <p:nvGraphicFramePr>
          <p:cNvPr id="28" name="Content Placeholder 24">
            <a:extLst>
              <a:ext uri="{FF2B5EF4-FFF2-40B4-BE49-F238E27FC236}">
                <a16:creationId xmlns:a16="http://schemas.microsoft.com/office/drawing/2014/main" id="{628FDE65-0F42-4DB6-8961-08226ECC3C29}"/>
              </a:ext>
            </a:extLst>
          </p:cNvPr>
          <p:cNvGraphicFramePr>
            <a:graphicFrameLocks/>
          </p:cNvGraphicFramePr>
          <p:nvPr>
            <p:extLst>
              <p:ext uri="{D42A27DB-BD31-4B8C-83A1-F6EECF244321}">
                <p14:modId xmlns:p14="http://schemas.microsoft.com/office/powerpoint/2010/main" val="3614838291"/>
              </p:ext>
            </p:extLst>
          </p:nvPr>
        </p:nvGraphicFramePr>
        <p:xfrm>
          <a:off x="3569126" y="1736419"/>
          <a:ext cx="1828800" cy="2333498"/>
        </p:xfrm>
        <a:graphic>
          <a:graphicData uri="http://schemas.openxmlformats.org/drawingml/2006/chart">
            <c:chart xmlns:c="http://schemas.openxmlformats.org/drawingml/2006/chart" xmlns:r="http://schemas.openxmlformats.org/officeDocument/2006/relationships" r:id="rId7"/>
          </a:graphicData>
        </a:graphic>
      </p:graphicFrame>
      <p:sp>
        <p:nvSpPr>
          <p:cNvPr id="30" name="TextBox 29">
            <a:extLst>
              <a:ext uri="{FF2B5EF4-FFF2-40B4-BE49-F238E27FC236}">
                <a16:creationId xmlns:a16="http://schemas.microsoft.com/office/drawing/2014/main" id="{6AA61E56-1814-4E89-A7F5-788037D8CA2A}"/>
              </a:ext>
            </a:extLst>
          </p:cNvPr>
          <p:cNvSpPr txBox="1"/>
          <p:nvPr/>
        </p:nvSpPr>
        <p:spPr>
          <a:xfrm>
            <a:off x="4206664" y="1133178"/>
            <a:ext cx="1323830" cy="461665"/>
          </a:xfrm>
          <a:prstGeom prst="rect">
            <a:avLst/>
          </a:prstGeom>
          <a:noFill/>
        </p:spPr>
        <p:txBody>
          <a:bodyPr wrap="square" lIns="0" tIns="0" rIns="0" bIns="0" rtlCol="0">
            <a:spAutoFit/>
          </a:bodyPr>
          <a:lstStyle/>
          <a:p>
            <a:r>
              <a:rPr lang="en-US" sz="1000" dirty="0"/>
              <a:t>Peak expansion in the</a:t>
            </a:r>
            <a:br>
              <a:rPr lang="en-US" sz="1000" dirty="0"/>
            </a:br>
            <a:r>
              <a:rPr lang="en-US" sz="1000" dirty="0"/>
              <a:t>Federal Reserve’s</a:t>
            </a:r>
            <a:br>
              <a:rPr lang="en-US" sz="1000" dirty="0"/>
            </a:br>
            <a:r>
              <a:rPr lang="en-US" sz="1000" dirty="0"/>
              <a:t>balance sheet</a:t>
            </a:r>
          </a:p>
        </p:txBody>
      </p:sp>
      <p:sp>
        <p:nvSpPr>
          <p:cNvPr id="31" name="Oval 30">
            <a:extLst>
              <a:ext uri="{FF2B5EF4-FFF2-40B4-BE49-F238E27FC236}">
                <a16:creationId xmlns:a16="http://schemas.microsoft.com/office/drawing/2014/main" id="{52A19D53-EB28-4A7D-97C0-308C89891541}"/>
              </a:ext>
            </a:extLst>
          </p:cNvPr>
          <p:cNvSpPr/>
          <p:nvPr/>
        </p:nvSpPr>
        <p:spPr>
          <a:xfrm>
            <a:off x="1677788" y="1069811"/>
            <a:ext cx="587824" cy="5897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tx1"/>
                </a:solidFill>
              </a:rPr>
              <a:t>+27%</a:t>
            </a:r>
          </a:p>
        </p:txBody>
      </p:sp>
      <p:sp>
        <p:nvSpPr>
          <p:cNvPr id="32" name="Oval 31">
            <a:extLst>
              <a:ext uri="{FF2B5EF4-FFF2-40B4-BE49-F238E27FC236}">
                <a16:creationId xmlns:a16="http://schemas.microsoft.com/office/drawing/2014/main" id="{DFAE4BAC-7DBE-44AC-BE8F-9BB7A4AD9A4C}"/>
              </a:ext>
            </a:extLst>
          </p:cNvPr>
          <p:cNvSpPr/>
          <p:nvPr/>
        </p:nvSpPr>
        <p:spPr>
          <a:xfrm>
            <a:off x="3563768" y="1069811"/>
            <a:ext cx="587824" cy="5897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tx1"/>
                </a:solidFill>
              </a:rPr>
              <a:t>+$4.1T</a:t>
            </a:r>
          </a:p>
        </p:txBody>
      </p:sp>
      <p:sp>
        <p:nvSpPr>
          <p:cNvPr id="34" name="Oval 33">
            <a:extLst>
              <a:ext uri="{FF2B5EF4-FFF2-40B4-BE49-F238E27FC236}">
                <a16:creationId xmlns:a16="http://schemas.microsoft.com/office/drawing/2014/main" id="{F0632186-584D-4997-A53E-FEB6CB19F8B1}"/>
              </a:ext>
            </a:extLst>
          </p:cNvPr>
          <p:cNvSpPr/>
          <p:nvPr/>
        </p:nvSpPr>
        <p:spPr>
          <a:xfrm>
            <a:off x="5514770" y="1069811"/>
            <a:ext cx="587824" cy="5897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schemeClr val="tx1"/>
                </a:solidFill>
              </a:rPr>
              <a:t>+$6.2T</a:t>
            </a:r>
          </a:p>
        </p:txBody>
      </p:sp>
      <p:graphicFrame>
        <p:nvGraphicFramePr>
          <p:cNvPr id="5" name="Chart 4">
            <a:extLst>
              <a:ext uri="{FF2B5EF4-FFF2-40B4-BE49-F238E27FC236}">
                <a16:creationId xmlns:a16="http://schemas.microsoft.com/office/drawing/2014/main" id="{83B229F1-28A3-46E0-89EE-3CC01E1AF45A}"/>
              </a:ext>
            </a:extLst>
          </p:cNvPr>
          <p:cNvGraphicFramePr/>
          <p:nvPr>
            <p:extLst>
              <p:ext uri="{D42A27DB-BD31-4B8C-83A1-F6EECF244321}">
                <p14:modId xmlns:p14="http://schemas.microsoft.com/office/powerpoint/2010/main" val="650803080"/>
              </p:ext>
            </p:extLst>
          </p:nvPr>
        </p:nvGraphicFramePr>
        <p:xfrm>
          <a:off x="1677788" y="1736419"/>
          <a:ext cx="1828800" cy="2333498"/>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id="{E0385012-D9BA-4E8C-A52A-66B994AC3D83}"/>
              </a:ext>
            </a:extLst>
          </p:cNvPr>
          <p:cNvSpPr txBox="1"/>
          <p:nvPr/>
        </p:nvSpPr>
        <p:spPr>
          <a:xfrm rot="16200000">
            <a:off x="991610" y="2737418"/>
            <a:ext cx="1492396" cy="123111"/>
          </a:xfrm>
          <a:prstGeom prst="rect">
            <a:avLst/>
          </a:prstGeom>
          <a:noFill/>
        </p:spPr>
        <p:txBody>
          <a:bodyPr wrap="none" lIns="0" tIns="0" rIns="0" bIns="0" rtlCol="0">
            <a:spAutoFit/>
          </a:bodyPr>
          <a:lstStyle/>
          <a:p>
            <a:r>
              <a:rPr lang="en-US" sz="800" dirty="0"/>
              <a:t>Year over Year Percent Change</a:t>
            </a:r>
          </a:p>
        </p:txBody>
      </p:sp>
      <p:sp>
        <p:nvSpPr>
          <p:cNvPr id="19" name="Text Placeholder 17">
            <a:extLst>
              <a:ext uri="{FF2B5EF4-FFF2-40B4-BE49-F238E27FC236}">
                <a16:creationId xmlns:a16="http://schemas.microsoft.com/office/drawing/2014/main" id="{ECB948D2-78EF-4B67-9603-0192BA6C557C}"/>
              </a:ext>
            </a:extLst>
          </p:cNvPr>
          <p:cNvSpPr txBox="1">
            <a:spLocks/>
          </p:cNvSpPr>
          <p:nvPr/>
        </p:nvSpPr>
        <p:spPr>
          <a:xfrm>
            <a:off x="3565792" y="1736420"/>
            <a:ext cx="1828800" cy="178510"/>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spcBef>
                <a:spcPts val="686"/>
              </a:spcBef>
            </a:pPr>
            <a:r>
              <a:rPr lang="en-US" sz="800" dirty="0"/>
              <a:t>Federal Reserve Balance Sheet</a:t>
            </a:r>
          </a:p>
        </p:txBody>
      </p:sp>
      <p:sp>
        <p:nvSpPr>
          <p:cNvPr id="20" name="Text Placeholder 18">
            <a:extLst>
              <a:ext uri="{FF2B5EF4-FFF2-40B4-BE49-F238E27FC236}">
                <a16:creationId xmlns:a16="http://schemas.microsoft.com/office/drawing/2014/main" id="{E108B106-3396-47BF-BEB3-C65FE2C81E00}"/>
              </a:ext>
            </a:extLst>
          </p:cNvPr>
          <p:cNvSpPr txBox="1">
            <a:spLocks/>
          </p:cNvSpPr>
          <p:nvPr/>
        </p:nvSpPr>
        <p:spPr>
          <a:xfrm>
            <a:off x="5453796" y="1736420"/>
            <a:ext cx="1828800" cy="178510"/>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spcBef>
                <a:spcPts val="686"/>
              </a:spcBef>
            </a:pPr>
            <a:r>
              <a:rPr lang="en-US" sz="800" dirty="0"/>
              <a:t>US Federal Debt Issuance</a:t>
            </a:r>
          </a:p>
        </p:txBody>
      </p:sp>
      <p:cxnSp>
        <p:nvCxnSpPr>
          <p:cNvPr id="12" name="top_border">
            <a:extLst>
              <a:ext uri="{FF2B5EF4-FFF2-40B4-BE49-F238E27FC236}">
                <a16:creationId xmlns:a16="http://schemas.microsoft.com/office/drawing/2014/main" id="{C3D4B20D-5AF6-4493-84B9-20031CA3A094}"/>
              </a:ext>
            </a:extLst>
          </p:cNvPr>
          <p:cNvCxnSpPr/>
          <p:nvPr>
            <p:custDataLst>
              <p:tags r:id="rId1"/>
            </p:custDataLst>
          </p:nvPr>
        </p:nvCxnSpPr>
        <p:spPr>
          <a:xfrm>
            <a:off x="3565792" y="1736420"/>
            <a:ext cx="18288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3" name="top_border">
            <a:extLst>
              <a:ext uri="{FF2B5EF4-FFF2-40B4-BE49-F238E27FC236}">
                <a16:creationId xmlns:a16="http://schemas.microsoft.com/office/drawing/2014/main" id="{D026583D-E533-4E3D-8D7F-8FC5EABA3761}"/>
              </a:ext>
            </a:extLst>
          </p:cNvPr>
          <p:cNvCxnSpPr/>
          <p:nvPr>
            <p:custDataLst>
              <p:tags r:id="rId2"/>
            </p:custDataLst>
          </p:nvPr>
        </p:nvCxnSpPr>
        <p:spPr>
          <a:xfrm>
            <a:off x="1677788" y="1736420"/>
            <a:ext cx="18288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4" name="top_border">
            <a:extLst>
              <a:ext uri="{FF2B5EF4-FFF2-40B4-BE49-F238E27FC236}">
                <a16:creationId xmlns:a16="http://schemas.microsoft.com/office/drawing/2014/main" id="{9F28FE46-CFB8-4CF0-937B-8BEF0DB686F4}"/>
              </a:ext>
            </a:extLst>
          </p:cNvPr>
          <p:cNvCxnSpPr/>
          <p:nvPr>
            <p:custDataLst>
              <p:tags r:id="rId3"/>
            </p:custDataLst>
          </p:nvPr>
        </p:nvCxnSpPr>
        <p:spPr>
          <a:xfrm>
            <a:off x="5516316" y="1736420"/>
            <a:ext cx="18288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7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Bureau of Labor Statistics, Cleveland Fed, 6/30/22.  See appendix for definitions.</a:t>
            </a:r>
          </a:p>
        </p:txBody>
      </p:sp>
      <p:sp>
        <p:nvSpPr>
          <p:cNvPr id="9" name="Slide Number Placeholder 8">
            <a:extLst>
              <a:ext uri="{FF2B5EF4-FFF2-40B4-BE49-F238E27FC236}">
                <a16:creationId xmlns:a16="http://schemas.microsoft.com/office/drawing/2014/main" id="{75AEDD9A-88E1-45BE-87C1-98E9BA6D4DB9}"/>
              </a:ext>
            </a:extLst>
          </p:cNvPr>
          <p:cNvSpPr>
            <a:spLocks noGrp="1"/>
          </p:cNvSpPr>
          <p:nvPr>
            <p:ph type="sldNum" sz="quarter" idx="21"/>
          </p:nvPr>
        </p:nvSpPr>
        <p:spPr/>
        <p:txBody>
          <a:bodyPr/>
          <a:lstStyle/>
          <a:p>
            <a:fld id="{4F86817B-C50D-4837-923E-5760F47C5C35}" type="slidenum">
              <a:rPr lang="en-US" smtClean="0"/>
              <a:t>4</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Inflation is up meaningfully</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976293"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Inflation Rates</a:t>
            </a:r>
          </a:p>
        </p:txBody>
      </p:sp>
      <p:graphicFrame>
        <p:nvGraphicFramePr>
          <p:cNvPr id="5" name="Chart 4">
            <a:extLst>
              <a:ext uri="{FF2B5EF4-FFF2-40B4-BE49-F238E27FC236}">
                <a16:creationId xmlns:a16="http://schemas.microsoft.com/office/drawing/2014/main" id="{6FF19FF5-E977-440D-826C-02DE0123C999}"/>
              </a:ext>
            </a:extLst>
          </p:cNvPr>
          <p:cNvGraphicFramePr/>
          <p:nvPr>
            <p:extLst>
              <p:ext uri="{D42A27DB-BD31-4B8C-83A1-F6EECF244321}">
                <p14:modId xmlns:p14="http://schemas.microsoft.com/office/powerpoint/2010/main" val="1884698534"/>
              </p:ext>
            </p:extLst>
          </p:nvPr>
        </p:nvGraphicFramePr>
        <p:xfrm>
          <a:off x="1764506" y="992682"/>
          <a:ext cx="5614988" cy="30244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A400DEC-10D8-4250-8157-AF1E93487F23}"/>
              </a:ext>
            </a:extLst>
          </p:cNvPr>
          <p:cNvSpPr txBox="1"/>
          <p:nvPr/>
        </p:nvSpPr>
        <p:spPr>
          <a:xfrm>
            <a:off x="6592833" y="1497322"/>
            <a:ext cx="829244" cy="246221"/>
          </a:xfrm>
          <a:prstGeom prst="rect">
            <a:avLst/>
          </a:prstGeom>
          <a:noFill/>
        </p:spPr>
        <p:txBody>
          <a:bodyPr wrap="square" lIns="0" tIns="0" rIns="0" bIns="0" rtlCol="0">
            <a:spAutoFit/>
          </a:bodyPr>
          <a:lstStyle/>
          <a:p>
            <a:r>
              <a:rPr lang="en-US" sz="800" b="1" dirty="0"/>
              <a:t>Consumer Price </a:t>
            </a:r>
          </a:p>
          <a:p>
            <a:r>
              <a:rPr lang="en-US" sz="800" b="1" dirty="0"/>
              <a:t>Index</a:t>
            </a:r>
          </a:p>
        </p:txBody>
      </p:sp>
      <p:sp>
        <p:nvSpPr>
          <p:cNvPr id="25" name="TextBox 24">
            <a:extLst>
              <a:ext uri="{FF2B5EF4-FFF2-40B4-BE49-F238E27FC236}">
                <a16:creationId xmlns:a16="http://schemas.microsoft.com/office/drawing/2014/main" id="{096DA31B-3B82-443E-88F6-27EA4DC929C0}"/>
              </a:ext>
            </a:extLst>
          </p:cNvPr>
          <p:cNvSpPr txBox="1"/>
          <p:nvPr/>
        </p:nvSpPr>
        <p:spPr>
          <a:xfrm>
            <a:off x="6592833" y="1841181"/>
            <a:ext cx="613646" cy="246221"/>
          </a:xfrm>
          <a:prstGeom prst="rect">
            <a:avLst/>
          </a:prstGeom>
          <a:noFill/>
        </p:spPr>
        <p:txBody>
          <a:bodyPr wrap="square" lIns="0" tIns="0" rIns="0" bIns="0" rtlCol="0">
            <a:spAutoFit/>
          </a:bodyPr>
          <a:lstStyle/>
          <a:p>
            <a:r>
              <a:rPr lang="en-US" sz="800" b="1" dirty="0"/>
              <a:t>Ex-Food &amp; Energy</a:t>
            </a:r>
          </a:p>
        </p:txBody>
      </p:sp>
      <p:sp>
        <p:nvSpPr>
          <p:cNvPr id="26" name="TextBox 25">
            <a:extLst>
              <a:ext uri="{FF2B5EF4-FFF2-40B4-BE49-F238E27FC236}">
                <a16:creationId xmlns:a16="http://schemas.microsoft.com/office/drawing/2014/main" id="{EC0270B5-06AF-4B4F-9423-D04559667D0C}"/>
              </a:ext>
            </a:extLst>
          </p:cNvPr>
          <p:cNvSpPr txBox="1"/>
          <p:nvPr/>
        </p:nvSpPr>
        <p:spPr>
          <a:xfrm>
            <a:off x="6592833" y="2366965"/>
            <a:ext cx="708555" cy="246221"/>
          </a:xfrm>
          <a:prstGeom prst="rect">
            <a:avLst/>
          </a:prstGeom>
          <a:noFill/>
        </p:spPr>
        <p:txBody>
          <a:bodyPr wrap="square" lIns="0" tIns="0" rIns="0" bIns="0" rtlCol="0">
            <a:spAutoFit/>
          </a:bodyPr>
          <a:lstStyle/>
          <a:p>
            <a:r>
              <a:rPr lang="en-US" sz="800" b="1" dirty="0"/>
              <a:t>Median CPI</a:t>
            </a:r>
          </a:p>
          <a:p>
            <a:endParaRPr lang="en-US" sz="800" dirty="0"/>
          </a:p>
        </p:txBody>
      </p:sp>
      <p:sp>
        <p:nvSpPr>
          <p:cNvPr id="29" name="Text Placeholder 10">
            <a:extLst>
              <a:ext uri="{FF2B5EF4-FFF2-40B4-BE49-F238E27FC236}">
                <a16:creationId xmlns:a16="http://schemas.microsoft.com/office/drawing/2014/main" id="{5E811519-1270-4251-900E-87AD6425C0B1}"/>
              </a:ext>
            </a:extLst>
          </p:cNvPr>
          <p:cNvSpPr txBox="1">
            <a:spLocks/>
          </p:cNvSpPr>
          <p:nvPr/>
        </p:nvSpPr>
        <p:spPr>
          <a:xfrm>
            <a:off x="1764506" y="992682"/>
            <a:ext cx="5613400" cy="209288"/>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pPr>
            <a:r>
              <a:rPr lang="en-US" dirty="0"/>
              <a:t>Consumer Price Index</a:t>
            </a:r>
          </a:p>
        </p:txBody>
      </p:sp>
      <p:sp>
        <p:nvSpPr>
          <p:cNvPr id="10" name="TextBox 9">
            <a:extLst>
              <a:ext uri="{FF2B5EF4-FFF2-40B4-BE49-F238E27FC236}">
                <a16:creationId xmlns:a16="http://schemas.microsoft.com/office/drawing/2014/main" id="{8B31EBBD-1807-419E-A643-BD381699EDDF}"/>
              </a:ext>
            </a:extLst>
          </p:cNvPr>
          <p:cNvSpPr txBox="1"/>
          <p:nvPr/>
        </p:nvSpPr>
        <p:spPr>
          <a:xfrm rot="16200000">
            <a:off x="1352856" y="2360442"/>
            <a:ext cx="961802" cy="123111"/>
          </a:xfrm>
          <a:prstGeom prst="rect">
            <a:avLst/>
          </a:prstGeom>
          <a:noFill/>
        </p:spPr>
        <p:txBody>
          <a:bodyPr wrap="none" lIns="0" tIns="0" rIns="0" bIns="0" rtlCol="0">
            <a:spAutoFit/>
          </a:bodyPr>
          <a:lstStyle/>
          <a:p>
            <a:r>
              <a:rPr lang="en-US" sz="800" dirty="0"/>
              <a:t>Y/Y Percent Change</a:t>
            </a:r>
          </a:p>
        </p:txBody>
      </p:sp>
      <p:cxnSp>
        <p:nvCxnSpPr>
          <p:cNvPr id="13" name="top_border">
            <a:extLst>
              <a:ext uri="{FF2B5EF4-FFF2-40B4-BE49-F238E27FC236}">
                <a16:creationId xmlns:a16="http://schemas.microsoft.com/office/drawing/2014/main" id="{CFC936E7-C77E-4B06-8133-0B2D01D2BBAF}"/>
              </a:ext>
            </a:extLst>
          </p:cNvPr>
          <p:cNvCxnSpPr/>
          <p:nvPr>
            <p:custDataLst>
              <p:tags r:id="rId1"/>
            </p:custDataLst>
          </p:nvPr>
        </p:nvCxnSpPr>
        <p:spPr>
          <a:xfrm>
            <a:off x="1764506" y="992682"/>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9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dirty="0">
                <a:latin typeface="Graphik" panose="020B0503030202060203" pitchFamily="34" charset="0"/>
              </a:rPr>
              <a:t>Source: Bureau of Labor Statistics, 6/30/22. See appendix for definitions.</a:t>
            </a:r>
          </a:p>
        </p:txBody>
      </p:sp>
      <p:sp>
        <p:nvSpPr>
          <p:cNvPr id="40" name="Slide Number Placeholder 39">
            <a:extLst>
              <a:ext uri="{FF2B5EF4-FFF2-40B4-BE49-F238E27FC236}">
                <a16:creationId xmlns:a16="http://schemas.microsoft.com/office/drawing/2014/main" id="{EAD289AC-AB6A-420A-8962-2AAD7307CE3A}"/>
              </a:ext>
            </a:extLst>
          </p:cNvPr>
          <p:cNvSpPr>
            <a:spLocks noGrp="1"/>
          </p:cNvSpPr>
          <p:nvPr>
            <p:ph type="sldNum" sz="quarter" idx="21"/>
          </p:nvPr>
        </p:nvSpPr>
        <p:spPr/>
        <p:txBody>
          <a:bodyPr/>
          <a:lstStyle/>
          <a:p>
            <a:fld id="{4F86817B-C50D-4837-923E-5760F47C5C35}" type="slidenum">
              <a:rPr lang="en-US" smtClean="0"/>
              <a:t>5</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Inflation is up in most places, although not everywhere</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1620700"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Components of Inflation</a:t>
            </a:r>
          </a:p>
        </p:txBody>
      </p:sp>
      <p:graphicFrame>
        <p:nvGraphicFramePr>
          <p:cNvPr id="5" name="Chart 4">
            <a:extLst>
              <a:ext uri="{FF2B5EF4-FFF2-40B4-BE49-F238E27FC236}">
                <a16:creationId xmlns:a16="http://schemas.microsoft.com/office/drawing/2014/main" id="{EE4F0EDF-11FB-4F4C-AC23-620B78D948AC}"/>
              </a:ext>
            </a:extLst>
          </p:cNvPr>
          <p:cNvGraphicFramePr/>
          <p:nvPr>
            <p:extLst>
              <p:ext uri="{D42A27DB-BD31-4B8C-83A1-F6EECF244321}">
                <p14:modId xmlns:p14="http://schemas.microsoft.com/office/powerpoint/2010/main" val="601291640"/>
              </p:ext>
            </p:extLst>
          </p:nvPr>
        </p:nvGraphicFramePr>
        <p:xfrm>
          <a:off x="3413788" y="1437537"/>
          <a:ext cx="1216152" cy="1087728"/>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88DCE135-8EE0-4944-BF76-8620379C4500}"/>
              </a:ext>
            </a:extLst>
          </p:cNvPr>
          <p:cNvSpPr txBox="1"/>
          <p:nvPr/>
        </p:nvSpPr>
        <p:spPr>
          <a:xfrm>
            <a:off x="4179111" y="1412012"/>
            <a:ext cx="323807" cy="138499"/>
          </a:xfrm>
          <a:prstGeom prst="rect">
            <a:avLst/>
          </a:prstGeom>
          <a:noFill/>
        </p:spPr>
        <p:txBody>
          <a:bodyPr wrap="none" lIns="0" tIns="0" rIns="0" bIns="0" rtlCol="0">
            <a:spAutoFit/>
          </a:bodyPr>
          <a:lstStyle/>
          <a:p>
            <a:r>
              <a:rPr lang="en-US" sz="900" b="1" dirty="0"/>
              <a:t>+ 53%</a:t>
            </a:r>
          </a:p>
        </p:txBody>
      </p:sp>
      <p:sp>
        <p:nvSpPr>
          <p:cNvPr id="10" name="TextBox 9">
            <a:extLst>
              <a:ext uri="{FF2B5EF4-FFF2-40B4-BE49-F238E27FC236}">
                <a16:creationId xmlns:a16="http://schemas.microsoft.com/office/drawing/2014/main" id="{E6CAB554-473B-4911-8B70-4A3941E1E0FA}"/>
              </a:ext>
            </a:extLst>
          </p:cNvPr>
          <p:cNvSpPr txBox="1"/>
          <p:nvPr/>
        </p:nvSpPr>
        <p:spPr>
          <a:xfrm>
            <a:off x="3413788" y="1235435"/>
            <a:ext cx="1061188" cy="123111"/>
          </a:xfrm>
          <a:prstGeom prst="rect">
            <a:avLst/>
          </a:prstGeom>
          <a:noFill/>
        </p:spPr>
        <p:txBody>
          <a:bodyPr wrap="none" lIns="0" tIns="0" rIns="0" bIns="0" rtlCol="0">
            <a:spAutoFit/>
          </a:bodyPr>
          <a:lstStyle/>
          <a:p>
            <a:r>
              <a:rPr lang="en-US" sz="800" b="1" dirty="0"/>
              <a:t>Used Cars and Trucks</a:t>
            </a:r>
          </a:p>
        </p:txBody>
      </p:sp>
      <p:graphicFrame>
        <p:nvGraphicFramePr>
          <p:cNvPr id="19" name="Chart 18">
            <a:extLst>
              <a:ext uri="{FF2B5EF4-FFF2-40B4-BE49-F238E27FC236}">
                <a16:creationId xmlns:a16="http://schemas.microsoft.com/office/drawing/2014/main" id="{47DA372F-7779-4F78-8C14-B46BD469C933}"/>
              </a:ext>
            </a:extLst>
          </p:cNvPr>
          <p:cNvGraphicFramePr/>
          <p:nvPr>
            <p:extLst>
              <p:ext uri="{D42A27DB-BD31-4B8C-83A1-F6EECF244321}">
                <p14:modId xmlns:p14="http://schemas.microsoft.com/office/powerpoint/2010/main" val="359845369"/>
              </p:ext>
            </p:extLst>
          </p:nvPr>
        </p:nvGraphicFramePr>
        <p:xfrm>
          <a:off x="4733204" y="1445478"/>
          <a:ext cx="1216152" cy="1087728"/>
        </p:xfrm>
        <a:graphic>
          <a:graphicData uri="http://schemas.openxmlformats.org/drawingml/2006/chart">
            <c:chart xmlns:c="http://schemas.openxmlformats.org/drawingml/2006/chart" xmlns:r="http://schemas.openxmlformats.org/officeDocument/2006/relationships" r:id="rId12"/>
          </a:graphicData>
        </a:graphic>
      </p:graphicFrame>
      <p:sp>
        <p:nvSpPr>
          <p:cNvPr id="20" name="TextBox 19">
            <a:extLst>
              <a:ext uri="{FF2B5EF4-FFF2-40B4-BE49-F238E27FC236}">
                <a16:creationId xmlns:a16="http://schemas.microsoft.com/office/drawing/2014/main" id="{7B6D1E11-4957-41B1-B5E7-02DF556D535C}"/>
              </a:ext>
            </a:extLst>
          </p:cNvPr>
          <p:cNvSpPr txBox="1"/>
          <p:nvPr/>
        </p:nvSpPr>
        <p:spPr>
          <a:xfrm>
            <a:off x="5572327" y="1627701"/>
            <a:ext cx="323807" cy="138499"/>
          </a:xfrm>
          <a:prstGeom prst="rect">
            <a:avLst/>
          </a:prstGeom>
          <a:noFill/>
        </p:spPr>
        <p:txBody>
          <a:bodyPr wrap="none" lIns="0" tIns="0" rIns="0" bIns="0" rtlCol="0">
            <a:spAutoFit/>
          </a:bodyPr>
          <a:lstStyle/>
          <a:p>
            <a:r>
              <a:rPr lang="en-US" sz="900" b="1" dirty="0"/>
              <a:t>+ 26%</a:t>
            </a:r>
          </a:p>
        </p:txBody>
      </p:sp>
      <p:sp>
        <p:nvSpPr>
          <p:cNvPr id="21" name="TextBox 20">
            <a:extLst>
              <a:ext uri="{FF2B5EF4-FFF2-40B4-BE49-F238E27FC236}">
                <a16:creationId xmlns:a16="http://schemas.microsoft.com/office/drawing/2014/main" id="{86AA2DBE-784A-402B-9B67-F543B771D9A6}"/>
              </a:ext>
            </a:extLst>
          </p:cNvPr>
          <p:cNvSpPr txBox="1"/>
          <p:nvPr/>
        </p:nvSpPr>
        <p:spPr>
          <a:xfrm>
            <a:off x="4733204" y="1243376"/>
            <a:ext cx="851195" cy="123111"/>
          </a:xfrm>
          <a:prstGeom prst="rect">
            <a:avLst/>
          </a:prstGeom>
          <a:noFill/>
        </p:spPr>
        <p:txBody>
          <a:bodyPr wrap="none" lIns="0" tIns="0" rIns="0" bIns="0" rtlCol="0">
            <a:spAutoFit/>
          </a:bodyPr>
          <a:lstStyle/>
          <a:p>
            <a:r>
              <a:rPr lang="en-US" sz="800" b="1" dirty="0"/>
              <a:t>Major Appliances</a:t>
            </a:r>
          </a:p>
        </p:txBody>
      </p:sp>
      <p:graphicFrame>
        <p:nvGraphicFramePr>
          <p:cNvPr id="25" name="Chart 24">
            <a:extLst>
              <a:ext uri="{FF2B5EF4-FFF2-40B4-BE49-F238E27FC236}">
                <a16:creationId xmlns:a16="http://schemas.microsoft.com/office/drawing/2014/main" id="{295EF5A3-1ABA-48BE-8187-145017ED018B}"/>
              </a:ext>
            </a:extLst>
          </p:cNvPr>
          <p:cNvGraphicFramePr/>
          <p:nvPr>
            <p:extLst>
              <p:ext uri="{D42A27DB-BD31-4B8C-83A1-F6EECF244321}">
                <p14:modId xmlns:p14="http://schemas.microsoft.com/office/powerpoint/2010/main" val="2469834362"/>
              </p:ext>
            </p:extLst>
          </p:nvPr>
        </p:nvGraphicFramePr>
        <p:xfrm>
          <a:off x="3351642" y="2917782"/>
          <a:ext cx="1216152" cy="1087728"/>
        </p:xfrm>
        <a:graphic>
          <a:graphicData uri="http://schemas.openxmlformats.org/drawingml/2006/chart">
            <c:chart xmlns:c="http://schemas.openxmlformats.org/drawingml/2006/chart" xmlns:r="http://schemas.openxmlformats.org/officeDocument/2006/relationships" r:id="rId13"/>
          </a:graphicData>
        </a:graphic>
      </p:graphicFrame>
      <p:sp>
        <p:nvSpPr>
          <p:cNvPr id="26" name="TextBox 25">
            <a:extLst>
              <a:ext uri="{FF2B5EF4-FFF2-40B4-BE49-F238E27FC236}">
                <a16:creationId xmlns:a16="http://schemas.microsoft.com/office/drawing/2014/main" id="{A13C3B06-D71D-4E20-AB49-9596AD8C55AA}"/>
              </a:ext>
            </a:extLst>
          </p:cNvPr>
          <p:cNvSpPr txBox="1"/>
          <p:nvPr/>
        </p:nvSpPr>
        <p:spPr>
          <a:xfrm>
            <a:off x="4221175" y="3340524"/>
            <a:ext cx="195566" cy="138499"/>
          </a:xfrm>
          <a:prstGeom prst="rect">
            <a:avLst/>
          </a:prstGeom>
          <a:noFill/>
        </p:spPr>
        <p:txBody>
          <a:bodyPr wrap="none" lIns="0" tIns="0" rIns="0" bIns="0" rtlCol="0">
            <a:spAutoFit/>
          </a:bodyPr>
          <a:lstStyle/>
          <a:p>
            <a:r>
              <a:rPr lang="en-US" sz="900" b="1" dirty="0"/>
              <a:t>-7%</a:t>
            </a:r>
          </a:p>
        </p:txBody>
      </p:sp>
      <p:graphicFrame>
        <p:nvGraphicFramePr>
          <p:cNvPr id="27" name="Chart 26">
            <a:extLst>
              <a:ext uri="{FF2B5EF4-FFF2-40B4-BE49-F238E27FC236}">
                <a16:creationId xmlns:a16="http://schemas.microsoft.com/office/drawing/2014/main" id="{F9B83BB3-71A2-43F2-8A99-A7C63107E05D}"/>
              </a:ext>
            </a:extLst>
          </p:cNvPr>
          <p:cNvGraphicFramePr/>
          <p:nvPr>
            <p:extLst>
              <p:ext uri="{D42A27DB-BD31-4B8C-83A1-F6EECF244321}">
                <p14:modId xmlns:p14="http://schemas.microsoft.com/office/powerpoint/2010/main" val="3592930618"/>
              </p:ext>
            </p:extLst>
          </p:nvPr>
        </p:nvGraphicFramePr>
        <p:xfrm>
          <a:off x="2004728" y="2910744"/>
          <a:ext cx="1216152" cy="1087728"/>
        </p:xfrm>
        <a:graphic>
          <a:graphicData uri="http://schemas.openxmlformats.org/drawingml/2006/chart">
            <c:chart xmlns:c="http://schemas.openxmlformats.org/drawingml/2006/chart" xmlns:r="http://schemas.openxmlformats.org/officeDocument/2006/relationships" r:id="rId14"/>
          </a:graphicData>
        </a:graphic>
      </p:graphicFrame>
      <p:sp>
        <p:nvSpPr>
          <p:cNvPr id="29" name="TextBox 28">
            <a:extLst>
              <a:ext uri="{FF2B5EF4-FFF2-40B4-BE49-F238E27FC236}">
                <a16:creationId xmlns:a16="http://schemas.microsoft.com/office/drawing/2014/main" id="{50A43760-A08D-4398-B49A-638186866FCC}"/>
              </a:ext>
            </a:extLst>
          </p:cNvPr>
          <p:cNvSpPr txBox="1"/>
          <p:nvPr/>
        </p:nvSpPr>
        <p:spPr>
          <a:xfrm>
            <a:off x="2829610" y="3331670"/>
            <a:ext cx="200376" cy="138499"/>
          </a:xfrm>
          <a:prstGeom prst="rect">
            <a:avLst/>
          </a:prstGeom>
          <a:noFill/>
        </p:spPr>
        <p:txBody>
          <a:bodyPr wrap="none" lIns="0" tIns="0" rIns="0" bIns="0" rtlCol="0">
            <a:spAutoFit/>
          </a:bodyPr>
          <a:lstStyle/>
          <a:p>
            <a:r>
              <a:rPr lang="en-US" sz="900" b="1" dirty="0"/>
              <a:t>-2%</a:t>
            </a:r>
          </a:p>
        </p:txBody>
      </p:sp>
      <p:sp>
        <p:nvSpPr>
          <p:cNvPr id="30" name="TextBox 29">
            <a:extLst>
              <a:ext uri="{FF2B5EF4-FFF2-40B4-BE49-F238E27FC236}">
                <a16:creationId xmlns:a16="http://schemas.microsoft.com/office/drawing/2014/main" id="{BA6FC65F-6BBD-4623-A841-9538AC88705C}"/>
              </a:ext>
            </a:extLst>
          </p:cNvPr>
          <p:cNvSpPr txBox="1"/>
          <p:nvPr/>
        </p:nvSpPr>
        <p:spPr>
          <a:xfrm>
            <a:off x="3351642" y="2671561"/>
            <a:ext cx="867225" cy="123111"/>
          </a:xfrm>
          <a:prstGeom prst="rect">
            <a:avLst/>
          </a:prstGeom>
          <a:noFill/>
        </p:spPr>
        <p:txBody>
          <a:bodyPr wrap="none" lIns="0" tIns="0" rIns="0" bIns="0" rtlCol="0">
            <a:spAutoFit/>
          </a:bodyPr>
          <a:lstStyle/>
          <a:p>
            <a:r>
              <a:rPr lang="en-US" sz="800" b="1" dirty="0"/>
              <a:t>Women’s Dresses</a:t>
            </a:r>
          </a:p>
        </p:txBody>
      </p:sp>
      <p:sp>
        <p:nvSpPr>
          <p:cNvPr id="31" name="TextBox 30">
            <a:extLst>
              <a:ext uri="{FF2B5EF4-FFF2-40B4-BE49-F238E27FC236}">
                <a16:creationId xmlns:a16="http://schemas.microsoft.com/office/drawing/2014/main" id="{F6A9CB20-4E07-4A1E-97E1-ACEDD2FE95E1}"/>
              </a:ext>
            </a:extLst>
          </p:cNvPr>
          <p:cNvSpPr txBox="1"/>
          <p:nvPr/>
        </p:nvSpPr>
        <p:spPr>
          <a:xfrm>
            <a:off x="2004728" y="2680256"/>
            <a:ext cx="1216152" cy="246221"/>
          </a:xfrm>
          <a:prstGeom prst="rect">
            <a:avLst/>
          </a:prstGeom>
          <a:noFill/>
        </p:spPr>
        <p:txBody>
          <a:bodyPr wrap="square" lIns="0" tIns="0" rIns="0" bIns="0" rtlCol="0">
            <a:spAutoFit/>
          </a:bodyPr>
          <a:lstStyle/>
          <a:p>
            <a:r>
              <a:rPr lang="en-US" sz="800" b="1" dirty="0"/>
              <a:t>Men’s Suits, Sport Coats, and Outerwear </a:t>
            </a:r>
          </a:p>
        </p:txBody>
      </p:sp>
      <p:sp>
        <p:nvSpPr>
          <p:cNvPr id="38" name="Text Placeholder 10">
            <a:extLst>
              <a:ext uri="{FF2B5EF4-FFF2-40B4-BE49-F238E27FC236}">
                <a16:creationId xmlns:a16="http://schemas.microsoft.com/office/drawing/2014/main" id="{1FF5BF6B-AF54-420C-B44C-207054A28CD6}"/>
              </a:ext>
            </a:extLst>
          </p:cNvPr>
          <p:cNvSpPr txBox="1">
            <a:spLocks/>
          </p:cNvSpPr>
          <p:nvPr/>
        </p:nvSpPr>
        <p:spPr>
          <a:xfrm>
            <a:off x="1696622" y="983715"/>
            <a:ext cx="5750755" cy="209288"/>
          </a:xfrm>
          <a:prstGeom prst="rect">
            <a:avLst/>
          </a:prstGeom>
        </p:spPr>
        <p:txBody>
          <a:bodyPr vert="horz" wrap="square"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pPr>
            <a:r>
              <a:rPr lang="en-US" dirty="0"/>
              <a:t>Core Consumer Price Index by Expenditure Categories: Price Change Feb. 2020 to Feb. 2021</a:t>
            </a:r>
          </a:p>
        </p:txBody>
      </p:sp>
      <p:sp>
        <p:nvSpPr>
          <p:cNvPr id="11" name="TextBox 10">
            <a:extLst>
              <a:ext uri="{FF2B5EF4-FFF2-40B4-BE49-F238E27FC236}">
                <a16:creationId xmlns:a16="http://schemas.microsoft.com/office/drawing/2014/main" id="{8905C973-F10A-48DD-ADF1-7D18514F9DE8}"/>
              </a:ext>
            </a:extLst>
          </p:cNvPr>
          <p:cNvSpPr txBox="1"/>
          <p:nvPr/>
        </p:nvSpPr>
        <p:spPr>
          <a:xfrm rot="16200000">
            <a:off x="1109981" y="1832418"/>
            <a:ext cx="1338126" cy="160044"/>
          </a:xfrm>
          <a:prstGeom prst="rect">
            <a:avLst/>
          </a:prstGeom>
          <a:solidFill>
            <a:srgbClr val="5FF0FF"/>
          </a:solidFill>
        </p:spPr>
        <p:txBody>
          <a:bodyPr wrap="square" lIns="18288" tIns="18288" rIns="18288" bIns="18288" rtlCol="0">
            <a:spAutoFit/>
          </a:bodyPr>
          <a:lstStyle/>
          <a:p>
            <a:pPr algn="ctr"/>
            <a:r>
              <a:rPr lang="en-US" sz="800" b="1" dirty="0">
                <a:solidFill>
                  <a:schemeClr val="tx2"/>
                </a:solidFill>
              </a:rPr>
              <a:t>Select Price Increases</a:t>
            </a:r>
          </a:p>
        </p:txBody>
      </p:sp>
      <p:sp>
        <p:nvSpPr>
          <p:cNvPr id="39" name="TextBox 38">
            <a:extLst>
              <a:ext uri="{FF2B5EF4-FFF2-40B4-BE49-F238E27FC236}">
                <a16:creationId xmlns:a16="http://schemas.microsoft.com/office/drawing/2014/main" id="{A5DD174D-5671-42A4-BE94-A55B7A9E04EB}"/>
              </a:ext>
            </a:extLst>
          </p:cNvPr>
          <p:cNvSpPr txBox="1"/>
          <p:nvPr/>
        </p:nvSpPr>
        <p:spPr>
          <a:xfrm rot="16200000">
            <a:off x="1109981" y="3260603"/>
            <a:ext cx="1338126" cy="160044"/>
          </a:xfrm>
          <a:prstGeom prst="rect">
            <a:avLst/>
          </a:prstGeom>
          <a:solidFill>
            <a:srgbClr val="5FF0FF"/>
          </a:solidFill>
        </p:spPr>
        <p:txBody>
          <a:bodyPr wrap="square" lIns="27432" tIns="18288" rIns="27432" bIns="18288" rtlCol="0">
            <a:spAutoFit/>
          </a:bodyPr>
          <a:lstStyle/>
          <a:p>
            <a:pPr algn="ctr"/>
            <a:r>
              <a:rPr lang="en-US" sz="800" b="1" dirty="0">
                <a:solidFill>
                  <a:schemeClr val="tx2"/>
                </a:solidFill>
              </a:rPr>
              <a:t>Select Price Decreases</a:t>
            </a:r>
          </a:p>
        </p:txBody>
      </p:sp>
      <p:cxnSp>
        <p:nvCxnSpPr>
          <p:cNvPr id="66" name="top_border">
            <a:extLst>
              <a:ext uri="{FF2B5EF4-FFF2-40B4-BE49-F238E27FC236}">
                <a16:creationId xmlns:a16="http://schemas.microsoft.com/office/drawing/2014/main" id="{F3B32B67-D752-4018-AB5A-5E5C0ED4365F}"/>
              </a:ext>
            </a:extLst>
          </p:cNvPr>
          <p:cNvCxnSpPr/>
          <p:nvPr>
            <p:custDataLst>
              <p:tags r:id="rId1"/>
            </p:custDataLst>
          </p:nvPr>
        </p:nvCxnSpPr>
        <p:spPr>
          <a:xfrm>
            <a:off x="1970820" y="1243376"/>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7" name="top_border">
            <a:extLst>
              <a:ext uri="{FF2B5EF4-FFF2-40B4-BE49-F238E27FC236}">
                <a16:creationId xmlns:a16="http://schemas.microsoft.com/office/drawing/2014/main" id="{9F92584B-F4E8-43CE-ADEE-50E062DF4D57}"/>
              </a:ext>
            </a:extLst>
          </p:cNvPr>
          <p:cNvCxnSpPr/>
          <p:nvPr>
            <p:custDataLst>
              <p:tags r:id="rId2"/>
            </p:custDataLst>
          </p:nvPr>
        </p:nvCxnSpPr>
        <p:spPr>
          <a:xfrm>
            <a:off x="4733204" y="1243376"/>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8" name="top_border">
            <a:extLst>
              <a:ext uri="{FF2B5EF4-FFF2-40B4-BE49-F238E27FC236}">
                <a16:creationId xmlns:a16="http://schemas.microsoft.com/office/drawing/2014/main" id="{FB566D02-CC9B-43DB-9320-6D27C8F93DD7}"/>
              </a:ext>
            </a:extLst>
          </p:cNvPr>
          <p:cNvCxnSpPr/>
          <p:nvPr>
            <p:custDataLst>
              <p:tags r:id="rId3"/>
            </p:custDataLst>
          </p:nvPr>
        </p:nvCxnSpPr>
        <p:spPr>
          <a:xfrm>
            <a:off x="6096632" y="1243376"/>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70" name="top_border">
            <a:extLst>
              <a:ext uri="{FF2B5EF4-FFF2-40B4-BE49-F238E27FC236}">
                <a16:creationId xmlns:a16="http://schemas.microsoft.com/office/drawing/2014/main" id="{F8A371DC-71CF-493A-A18D-471AA5599DB3}"/>
              </a:ext>
            </a:extLst>
          </p:cNvPr>
          <p:cNvCxnSpPr>
            <a:cxnSpLocks/>
          </p:cNvCxnSpPr>
          <p:nvPr>
            <p:custDataLst>
              <p:tags r:id="rId4"/>
            </p:custDataLst>
          </p:nvPr>
        </p:nvCxnSpPr>
        <p:spPr>
          <a:xfrm>
            <a:off x="3309012" y="2671561"/>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71" name="top_border">
            <a:extLst>
              <a:ext uri="{FF2B5EF4-FFF2-40B4-BE49-F238E27FC236}">
                <a16:creationId xmlns:a16="http://schemas.microsoft.com/office/drawing/2014/main" id="{4470F075-3321-41BF-8D1F-D472A06E7021}"/>
              </a:ext>
            </a:extLst>
          </p:cNvPr>
          <p:cNvCxnSpPr>
            <a:cxnSpLocks/>
          </p:cNvCxnSpPr>
          <p:nvPr>
            <p:custDataLst>
              <p:tags r:id="rId5"/>
            </p:custDataLst>
          </p:nvPr>
        </p:nvCxnSpPr>
        <p:spPr>
          <a:xfrm>
            <a:off x="4656402" y="2671561"/>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75" name="top_border">
            <a:extLst>
              <a:ext uri="{FF2B5EF4-FFF2-40B4-BE49-F238E27FC236}">
                <a16:creationId xmlns:a16="http://schemas.microsoft.com/office/drawing/2014/main" id="{388CFA4C-BFD8-467F-9364-350A83979D61}"/>
              </a:ext>
            </a:extLst>
          </p:cNvPr>
          <p:cNvCxnSpPr/>
          <p:nvPr>
            <p:custDataLst>
              <p:tags r:id="rId6"/>
            </p:custDataLst>
          </p:nvPr>
        </p:nvCxnSpPr>
        <p:spPr>
          <a:xfrm>
            <a:off x="1696623" y="983715"/>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3" name="Chart 42">
            <a:extLst>
              <a:ext uri="{FF2B5EF4-FFF2-40B4-BE49-F238E27FC236}">
                <a16:creationId xmlns:a16="http://schemas.microsoft.com/office/drawing/2014/main" id="{5D374A84-F25A-4E3F-B39A-6377ABED90F7}"/>
              </a:ext>
            </a:extLst>
          </p:cNvPr>
          <p:cNvGraphicFramePr/>
          <p:nvPr>
            <p:extLst>
              <p:ext uri="{D42A27DB-BD31-4B8C-83A1-F6EECF244321}">
                <p14:modId xmlns:p14="http://schemas.microsoft.com/office/powerpoint/2010/main" val="432276468"/>
              </p:ext>
            </p:extLst>
          </p:nvPr>
        </p:nvGraphicFramePr>
        <p:xfrm>
          <a:off x="1951639" y="1445478"/>
          <a:ext cx="1216152" cy="1087728"/>
        </p:xfrm>
        <a:graphic>
          <a:graphicData uri="http://schemas.openxmlformats.org/drawingml/2006/chart">
            <c:chart xmlns:c="http://schemas.openxmlformats.org/drawingml/2006/chart" xmlns:r="http://schemas.openxmlformats.org/officeDocument/2006/relationships" r:id="rId15"/>
          </a:graphicData>
        </a:graphic>
      </p:graphicFrame>
      <p:sp>
        <p:nvSpPr>
          <p:cNvPr id="44" name="TextBox 43">
            <a:extLst>
              <a:ext uri="{FF2B5EF4-FFF2-40B4-BE49-F238E27FC236}">
                <a16:creationId xmlns:a16="http://schemas.microsoft.com/office/drawing/2014/main" id="{02C1CF33-B1B2-4D13-B3F7-15CAFEA8956B}"/>
              </a:ext>
            </a:extLst>
          </p:cNvPr>
          <p:cNvSpPr txBox="1"/>
          <p:nvPr/>
        </p:nvSpPr>
        <p:spPr>
          <a:xfrm>
            <a:off x="2885278" y="1365842"/>
            <a:ext cx="314189" cy="138499"/>
          </a:xfrm>
          <a:prstGeom prst="rect">
            <a:avLst/>
          </a:prstGeom>
          <a:noFill/>
        </p:spPr>
        <p:txBody>
          <a:bodyPr wrap="none" lIns="0" tIns="0" rIns="0" bIns="0" rtlCol="0">
            <a:spAutoFit/>
          </a:bodyPr>
          <a:lstStyle/>
          <a:p>
            <a:r>
              <a:rPr lang="en-US" sz="900" b="1" dirty="0"/>
              <a:t>+ 57%</a:t>
            </a:r>
          </a:p>
        </p:txBody>
      </p:sp>
      <p:sp>
        <p:nvSpPr>
          <p:cNvPr id="45" name="TextBox 44">
            <a:extLst>
              <a:ext uri="{FF2B5EF4-FFF2-40B4-BE49-F238E27FC236}">
                <a16:creationId xmlns:a16="http://schemas.microsoft.com/office/drawing/2014/main" id="{C47A0352-1495-4621-B597-2E24E1FB7AF5}"/>
              </a:ext>
            </a:extLst>
          </p:cNvPr>
          <p:cNvSpPr txBox="1"/>
          <p:nvPr/>
        </p:nvSpPr>
        <p:spPr>
          <a:xfrm>
            <a:off x="1951639" y="1243376"/>
            <a:ext cx="1021113" cy="123111"/>
          </a:xfrm>
          <a:prstGeom prst="rect">
            <a:avLst/>
          </a:prstGeom>
          <a:noFill/>
        </p:spPr>
        <p:txBody>
          <a:bodyPr wrap="none" lIns="0" tIns="0" rIns="0" bIns="0" rtlCol="0">
            <a:spAutoFit/>
          </a:bodyPr>
          <a:lstStyle/>
          <a:p>
            <a:r>
              <a:rPr lang="en-US" sz="800" b="1" dirty="0"/>
              <a:t>Car and Truck Rental</a:t>
            </a:r>
          </a:p>
        </p:txBody>
      </p:sp>
      <p:cxnSp>
        <p:nvCxnSpPr>
          <p:cNvPr id="46" name="top_border">
            <a:extLst>
              <a:ext uri="{FF2B5EF4-FFF2-40B4-BE49-F238E27FC236}">
                <a16:creationId xmlns:a16="http://schemas.microsoft.com/office/drawing/2014/main" id="{440F3CAC-8769-42EF-9ADA-7BC57BA7D5B6}"/>
              </a:ext>
            </a:extLst>
          </p:cNvPr>
          <p:cNvCxnSpPr/>
          <p:nvPr>
            <p:custDataLst>
              <p:tags r:id="rId7"/>
            </p:custDataLst>
          </p:nvPr>
        </p:nvCxnSpPr>
        <p:spPr>
          <a:xfrm>
            <a:off x="3374036" y="1243376"/>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42" name="top_border">
            <a:extLst>
              <a:ext uri="{FF2B5EF4-FFF2-40B4-BE49-F238E27FC236}">
                <a16:creationId xmlns:a16="http://schemas.microsoft.com/office/drawing/2014/main" id="{4DE77338-4098-4302-B35A-D83FF1BDF3FF}"/>
              </a:ext>
            </a:extLst>
          </p:cNvPr>
          <p:cNvCxnSpPr/>
          <p:nvPr>
            <p:custDataLst>
              <p:tags r:id="rId8"/>
            </p:custDataLst>
          </p:nvPr>
        </p:nvCxnSpPr>
        <p:spPr>
          <a:xfrm>
            <a:off x="1970820" y="2666207"/>
            <a:ext cx="1216152" cy="0"/>
          </a:xfrm>
          <a:prstGeom prst="line">
            <a:avLst/>
          </a:prstGeom>
          <a:ln w="6350">
            <a:solidFill>
              <a:schemeClr val="dk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F37633F8-8B35-44FA-89D7-282C15F6C48F}"/>
              </a:ext>
            </a:extLst>
          </p:cNvPr>
          <p:cNvGraphicFramePr/>
          <p:nvPr>
            <p:extLst>
              <p:ext uri="{D42A27DB-BD31-4B8C-83A1-F6EECF244321}">
                <p14:modId xmlns:p14="http://schemas.microsoft.com/office/powerpoint/2010/main" val="3462791614"/>
              </p:ext>
            </p:extLst>
          </p:nvPr>
        </p:nvGraphicFramePr>
        <p:xfrm>
          <a:off x="4686934" y="2938359"/>
          <a:ext cx="1216152" cy="1087728"/>
        </p:xfrm>
        <a:graphic>
          <a:graphicData uri="http://schemas.openxmlformats.org/drawingml/2006/chart">
            <c:chart xmlns:c="http://schemas.openxmlformats.org/drawingml/2006/chart" xmlns:r="http://schemas.openxmlformats.org/officeDocument/2006/relationships" r:id="rId16"/>
          </a:graphicData>
        </a:graphic>
      </p:graphicFrame>
      <p:sp>
        <p:nvSpPr>
          <p:cNvPr id="48" name="TextBox 47">
            <a:extLst>
              <a:ext uri="{FF2B5EF4-FFF2-40B4-BE49-F238E27FC236}">
                <a16:creationId xmlns:a16="http://schemas.microsoft.com/office/drawing/2014/main" id="{CFB47913-7B93-463E-B277-2BF499E988B8}"/>
              </a:ext>
            </a:extLst>
          </p:cNvPr>
          <p:cNvSpPr txBox="1"/>
          <p:nvPr/>
        </p:nvSpPr>
        <p:spPr>
          <a:xfrm>
            <a:off x="5585369" y="3370490"/>
            <a:ext cx="173124" cy="138499"/>
          </a:xfrm>
          <a:prstGeom prst="rect">
            <a:avLst/>
          </a:prstGeom>
          <a:noFill/>
        </p:spPr>
        <p:txBody>
          <a:bodyPr wrap="none" lIns="0" tIns="0" rIns="0" bIns="0" rtlCol="0">
            <a:spAutoFit/>
          </a:bodyPr>
          <a:lstStyle/>
          <a:p>
            <a:r>
              <a:rPr lang="en-US" sz="900" b="1" dirty="0"/>
              <a:t>0%</a:t>
            </a:r>
          </a:p>
        </p:txBody>
      </p:sp>
      <p:sp>
        <p:nvSpPr>
          <p:cNvPr id="49" name="TextBox 48">
            <a:extLst>
              <a:ext uri="{FF2B5EF4-FFF2-40B4-BE49-F238E27FC236}">
                <a16:creationId xmlns:a16="http://schemas.microsoft.com/office/drawing/2014/main" id="{A3E900E0-D555-48F9-82B5-0488545A66AA}"/>
              </a:ext>
            </a:extLst>
          </p:cNvPr>
          <p:cNvSpPr txBox="1"/>
          <p:nvPr/>
        </p:nvSpPr>
        <p:spPr>
          <a:xfrm>
            <a:off x="4686934" y="2692138"/>
            <a:ext cx="1216152" cy="123111"/>
          </a:xfrm>
          <a:prstGeom prst="rect">
            <a:avLst/>
          </a:prstGeom>
          <a:noFill/>
        </p:spPr>
        <p:txBody>
          <a:bodyPr wrap="square" lIns="0" tIns="0" rIns="0" bIns="0" rtlCol="0">
            <a:spAutoFit/>
          </a:bodyPr>
          <a:lstStyle/>
          <a:p>
            <a:r>
              <a:rPr lang="en-US" sz="800" b="1" dirty="0"/>
              <a:t>Medical Equipment</a:t>
            </a:r>
          </a:p>
        </p:txBody>
      </p:sp>
      <p:graphicFrame>
        <p:nvGraphicFramePr>
          <p:cNvPr id="50" name="Chart 49">
            <a:extLst>
              <a:ext uri="{FF2B5EF4-FFF2-40B4-BE49-F238E27FC236}">
                <a16:creationId xmlns:a16="http://schemas.microsoft.com/office/drawing/2014/main" id="{05597B54-3518-40C8-A9D1-CB8DAC16DD92}"/>
              </a:ext>
            </a:extLst>
          </p:cNvPr>
          <p:cNvGraphicFramePr/>
          <p:nvPr>
            <p:extLst>
              <p:ext uri="{D42A27DB-BD31-4B8C-83A1-F6EECF244321}">
                <p14:modId xmlns:p14="http://schemas.microsoft.com/office/powerpoint/2010/main" val="3562975426"/>
              </p:ext>
            </p:extLst>
          </p:nvPr>
        </p:nvGraphicFramePr>
        <p:xfrm>
          <a:off x="6140595" y="1522278"/>
          <a:ext cx="1216152" cy="979551"/>
        </p:xfrm>
        <a:graphic>
          <a:graphicData uri="http://schemas.openxmlformats.org/drawingml/2006/chart">
            <c:chart xmlns:c="http://schemas.openxmlformats.org/drawingml/2006/chart" xmlns:r="http://schemas.openxmlformats.org/officeDocument/2006/relationships" r:id="rId17"/>
          </a:graphicData>
        </a:graphic>
      </p:graphicFrame>
      <p:sp>
        <p:nvSpPr>
          <p:cNvPr id="51" name="TextBox 50">
            <a:extLst>
              <a:ext uri="{FF2B5EF4-FFF2-40B4-BE49-F238E27FC236}">
                <a16:creationId xmlns:a16="http://schemas.microsoft.com/office/drawing/2014/main" id="{64609100-C1D9-4941-AEDB-A98CF601ADE9}"/>
              </a:ext>
            </a:extLst>
          </p:cNvPr>
          <p:cNvSpPr txBox="1"/>
          <p:nvPr/>
        </p:nvSpPr>
        <p:spPr>
          <a:xfrm>
            <a:off x="7014381" y="1660604"/>
            <a:ext cx="234038" cy="138499"/>
          </a:xfrm>
          <a:prstGeom prst="rect">
            <a:avLst/>
          </a:prstGeom>
          <a:noFill/>
        </p:spPr>
        <p:txBody>
          <a:bodyPr wrap="none" lIns="0" tIns="0" rIns="0" bIns="0" rtlCol="0">
            <a:spAutoFit/>
          </a:bodyPr>
          <a:lstStyle/>
          <a:p>
            <a:r>
              <a:rPr lang="en-US" sz="900" b="1" dirty="0"/>
              <a:t>24%</a:t>
            </a:r>
          </a:p>
        </p:txBody>
      </p:sp>
      <p:sp>
        <p:nvSpPr>
          <p:cNvPr id="52" name="TextBox 51">
            <a:extLst>
              <a:ext uri="{FF2B5EF4-FFF2-40B4-BE49-F238E27FC236}">
                <a16:creationId xmlns:a16="http://schemas.microsoft.com/office/drawing/2014/main" id="{3B1DBC47-DE1C-4E46-983C-D0F022DF9AEE}"/>
              </a:ext>
            </a:extLst>
          </p:cNvPr>
          <p:cNvSpPr txBox="1"/>
          <p:nvPr/>
        </p:nvSpPr>
        <p:spPr>
          <a:xfrm>
            <a:off x="6140595" y="1276058"/>
            <a:ext cx="605935" cy="123111"/>
          </a:xfrm>
          <a:prstGeom prst="rect">
            <a:avLst/>
          </a:prstGeom>
          <a:noFill/>
        </p:spPr>
        <p:txBody>
          <a:bodyPr wrap="none" lIns="0" tIns="0" rIns="0" bIns="0" rtlCol="0">
            <a:spAutoFit/>
          </a:bodyPr>
          <a:lstStyle/>
          <a:p>
            <a:r>
              <a:rPr lang="en-US" sz="800" b="1" dirty="0"/>
              <a:t>Airline Fares</a:t>
            </a:r>
          </a:p>
        </p:txBody>
      </p:sp>
    </p:spTree>
    <p:extLst>
      <p:ext uri="{BB962C8B-B14F-4D97-AF65-F5344CB8AC3E}">
        <p14:creationId xmlns:p14="http://schemas.microsoft.com/office/powerpoint/2010/main" val="325865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7CA0A-884E-4674-8E85-7935EF33DA42}"/>
              </a:ext>
            </a:extLst>
          </p:cNvPr>
          <p:cNvSpPr>
            <a:spLocks noGrp="1"/>
          </p:cNvSpPr>
          <p:nvPr>
            <p:ph type="body" sz="quarter" idx="18"/>
          </p:nvPr>
        </p:nvSpPr>
        <p:spPr/>
        <p:txBody>
          <a:bodyPr lIns="0" tIns="0" rIns="0" bIns="0" anchor="b"/>
          <a:lstStyle/>
          <a:p>
            <a:r>
              <a:rPr lang="en-US" sz="800" dirty="0">
                <a:solidFill>
                  <a:srgbClr val="000000"/>
                </a:solidFill>
                <a:latin typeface="Arial" panose="020B0604020202020204"/>
              </a:rPr>
              <a:t>Source: Deutsche Bank, Invesco ETFs, FactSet as of May 31, 2022.</a:t>
            </a:r>
          </a:p>
        </p:txBody>
      </p:sp>
      <p:sp>
        <p:nvSpPr>
          <p:cNvPr id="9" name="Slide Number Placeholder 8">
            <a:extLst>
              <a:ext uri="{FF2B5EF4-FFF2-40B4-BE49-F238E27FC236}">
                <a16:creationId xmlns:a16="http://schemas.microsoft.com/office/drawing/2014/main" id="{75AEDD9A-88E1-45BE-87C1-98E9BA6D4DB9}"/>
              </a:ext>
            </a:extLst>
          </p:cNvPr>
          <p:cNvSpPr>
            <a:spLocks noGrp="1"/>
          </p:cNvSpPr>
          <p:nvPr>
            <p:ph type="sldNum" sz="quarter" idx="21"/>
          </p:nvPr>
        </p:nvSpPr>
        <p:spPr/>
        <p:txBody>
          <a:bodyPr/>
          <a:lstStyle/>
          <a:p>
            <a:fld id="{4F86817B-C50D-4837-923E-5760F47C5C35}" type="slidenum">
              <a:rPr lang="en-US" smtClean="0"/>
              <a:t>6</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A tax on the consumer</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915379"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Commodities</a:t>
            </a:r>
          </a:p>
        </p:txBody>
      </p:sp>
      <p:cxnSp>
        <p:nvCxnSpPr>
          <p:cNvPr id="13" name="top_border">
            <a:extLst>
              <a:ext uri="{FF2B5EF4-FFF2-40B4-BE49-F238E27FC236}">
                <a16:creationId xmlns:a16="http://schemas.microsoft.com/office/drawing/2014/main" id="{CFC936E7-C77E-4B06-8133-0B2D01D2BBAF}"/>
              </a:ext>
            </a:extLst>
          </p:cNvPr>
          <p:cNvCxnSpPr/>
          <p:nvPr>
            <p:custDataLst>
              <p:tags r:id="rId1"/>
            </p:custDataLst>
          </p:nvPr>
        </p:nvCxnSpPr>
        <p:spPr>
          <a:xfrm>
            <a:off x="1972408" y="889272"/>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EF9A679-58A8-4B40-B073-8F221CEEDDA9}"/>
              </a:ext>
            </a:extLst>
          </p:cNvPr>
          <p:cNvSpPr txBox="1"/>
          <p:nvPr/>
        </p:nvSpPr>
        <p:spPr>
          <a:xfrm>
            <a:off x="1972408" y="945437"/>
            <a:ext cx="3626080" cy="261610"/>
          </a:xfrm>
          <a:prstGeom prst="rect">
            <a:avLst/>
          </a:prstGeom>
          <a:noFill/>
        </p:spPr>
        <p:txBody>
          <a:bodyPr wrap="square" lIns="0" tIns="0" rIns="0" bIns="0" rtlCol="0">
            <a:spAutoFit/>
          </a:bodyPr>
          <a:lstStyle/>
          <a:p>
            <a:r>
              <a:rPr lang="en-US" sz="850" b="1" dirty="0">
                <a:solidFill>
                  <a:srgbClr val="000000"/>
                </a:solidFill>
                <a:latin typeface="Arial" panose="020B0604020202020204"/>
              </a:rPr>
              <a:t>Components of the DBIQ Optimum Yield Diversified Commodity Index</a:t>
            </a:r>
          </a:p>
          <a:p>
            <a:r>
              <a:rPr lang="en-US" sz="800" dirty="0">
                <a:solidFill>
                  <a:srgbClr val="000000"/>
                </a:solidFill>
                <a:latin typeface="Arial" panose="020B0604020202020204"/>
              </a:rPr>
              <a:t>Percentage change since first trading day of 2021</a:t>
            </a:r>
          </a:p>
        </p:txBody>
      </p:sp>
      <p:sp>
        <p:nvSpPr>
          <p:cNvPr id="14" name="TextBox 1">
            <a:extLst>
              <a:ext uri="{FF2B5EF4-FFF2-40B4-BE49-F238E27FC236}">
                <a16:creationId xmlns:a16="http://schemas.microsoft.com/office/drawing/2014/main" id="{DBA9AEF3-0860-46BD-BF86-F9BB0A838263}"/>
              </a:ext>
            </a:extLst>
          </p:cNvPr>
          <p:cNvSpPr txBox="1"/>
          <p:nvPr/>
        </p:nvSpPr>
        <p:spPr>
          <a:xfrm>
            <a:off x="6238076" y="1952794"/>
            <a:ext cx="516652"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000078"/>
                </a:solidFill>
                <a:latin typeface="Arial" panose="020B0604020202020204"/>
              </a:rPr>
              <a:t>Energy</a:t>
            </a:r>
          </a:p>
        </p:txBody>
      </p:sp>
      <p:sp>
        <p:nvSpPr>
          <p:cNvPr id="21" name="TextBox 1">
            <a:extLst>
              <a:ext uri="{FF2B5EF4-FFF2-40B4-BE49-F238E27FC236}">
                <a16:creationId xmlns:a16="http://schemas.microsoft.com/office/drawing/2014/main" id="{83B538AA-F933-4E8F-8EFA-EC3E2BDEA56D}"/>
              </a:ext>
            </a:extLst>
          </p:cNvPr>
          <p:cNvSpPr txBox="1"/>
          <p:nvPr/>
        </p:nvSpPr>
        <p:spPr>
          <a:xfrm>
            <a:off x="6154386" y="3199360"/>
            <a:ext cx="663560"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rgbClr val="0598FA"/>
                </a:solidFill>
                <a:latin typeface="Arial" panose="020B0604020202020204"/>
              </a:rPr>
              <a:t>Agriculture</a:t>
            </a:r>
          </a:p>
        </p:txBody>
      </p:sp>
      <p:graphicFrame>
        <p:nvGraphicFramePr>
          <p:cNvPr id="22" name="Chart 21">
            <a:extLst>
              <a:ext uri="{FF2B5EF4-FFF2-40B4-BE49-F238E27FC236}">
                <a16:creationId xmlns:a16="http://schemas.microsoft.com/office/drawing/2014/main" id="{DB07A85B-91C8-40AF-A5B3-0BE1BD131F3E}"/>
              </a:ext>
            </a:extLst>
          </p:cNvPr>
          <p:cNvGraphicFramePr/>
          <p:nvPr>
            <p:extLst>
              <p:ext uri="{D42A27DB-BD31-4B8C-83A1-F6EECF244321}">
                <p14:modId xmlns:p14="http://schemas.microsoft.com/office/powerpoint/2010/main" val="645760466"/>
              </p:ext>
            </p:extLst>
          </p:nvPr>
        </p:nvGraphicFramePr>
        <p:xfrm>
          <a:off x="1619005" y="1155017"/>
          <a:ext cx="5198941" cy="3016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298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AEDD9A-88E1-45BE-87C1-98E9BA6D4DB9}"/>
              </a:ext>
            </a:extLst>
          </p:cNvPr>
          <p:cNvSpPr>
            <a:spLocks noGrp="1"/>
          </p:cNvSpPr>
          <p:nvPr>
            <p:ph type="sldNum" sz="quarter" idx="21"/>
          </p:nvPr>
        </p:nvSpPr>
        <p:spPr/>
        <p:txBody>
          <a:bodyPr/>
          <a:lstStyle/>
          <a:p>
            <a:fld id="{4F86817B-C50D-4837-923E-5760F47C5C35}" type="slidenum">
              <a:rPr lang="en-US" smtClean="0"/>
              <a:t>7</a:t>
            </a:fld>
            <a:endParaRPr lang="en-US"/>
          </a:p>
        </p:txBody>
      </p:sp>
      <p:sp>
        <p:nvSpPr>
          <p:cNvPr id="7" name="Title 6">
            <a:extLst>
              <a:ext uri="{FF2B5EF4-FFF2-40B4-BE49-F238E27FC236}">
                <a16:creationId xmlns:a16="http://schemas.microsoft.com/office/drawing/2014/main" id="{93397FE9-38D0-4DCF-9394-A70BD917EC19}"/>
              </a:ext>
            </a:extLst>
          </p:cNvPr>
          <p:cNvSpPr>
            <a:spLocks noGrp="1"/>
          </p:cNvSpPr>
          <p:nvPr>
            <p:ph type="title"/>
          </p:nvPr>
        </p:nvSpPr>
        <p:spPr/>
        <p:txBody>
          <a:bodyPr lIns="0" tIns="0" rIns="0" bIns="0" anchor="t"/>
          <a:lstStyle/>
          <a:p>
            <a:r>
              <a:rPr lang="en-US" dirty="0"/>
              <a:t>A tax on the consumer</a:t>
            </a:r>
          </a:p>
        </p:txBody>
      </p:sp>
      <p:sp>
        <p:nvSpPr>
          <p:cNvPr id="28" name="TextBox 27">
            <a:extLst>
              <a:ext uri="{FF2B5EF4-FFF2-40B4-BE49-F238E27FC236}">
                <a16:creationId xmlns:a16="http://schemas.microsoft.com/office/drawing/2014/main" id="{961D24A8-ACB7-4776-8A18-0E70D53712CD}"/>
              </a:ext>
            </a:extLst>
          </p:cNvPr>
          <p:cNvSpPr txBox="1"/>
          <p:nvPr/>
        </p:nvSpPr>
        <p:spPr>
          <a:xfrm>
            <a:off x="288900" y="0"/>
            <a:ext cx="915379" cy="198516"/>
          </a:xfrm>
          <a:prstGeom prst="rect">
            <a:avLst/>
          </a:prstGeom>
          <a:solidFill>
            <a:schemeClr val="tx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r>
              <a:rPr lang="en-US" sz="1050" b="1" dirty="0">
                <a:solidFill>
                  <a:schemeClr val="bg1"/>
                </a:solidFill>
                <a:latin typeface="Graphik Semibold" panose="020B0703030202060203" pitchFamily="34" charset="0"/>
              </a:rPr>
              <a:t>Commodities</a:t>
            </a:r>
          </a:p>
        </p:txBody>
      </p:sp>
      <p:cxnSp>
        <p:nvCxnSpPr>
          <p:cNvPr id="13" name="top_border">
            <a:extLst>
              <a:ext uri="{FF2B5EF4-FFF2-40B4-BE49-F238E27FC236}">
                <a16:creationId xmlns:a16="http://schemas.microsoft.com/office/drawing/2014/main" id="{CFC936E7-C77E-4B06-8133-0B2D01D2BBAF}"/>
              </a:ext>
            </a:extLst>
          </p:cNvPr>
          <p:cNvCxnSpPr/>
          <p:nvPr>
            <p:custDataLst>
              <p:tags r:id="rId1"/>
            </p:custDataLst>
          </p:nvPr>
        </p:nvCxnSpPr>
        <p:spPr>
          <a:xfrm>
            <a:off x="1760140" y="1030719"/>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4" name="top_border">
            <a:extLst>
              <a:ext uri="{FF2B5EF4-FFF2-40B4-BE49-F238E27FC236}">
                <a16:creationId xmlns:a16="http://schemas.microsoft.com/office/drawing/2014/main" id="{21033C3E-CF58-47B6-9472-0EF87C923F49}"/>
              </a:ext>
              <a:ext uri="{C183D7F6-B498-43B3-948B-1728B52AA6E4}">
                <adec:decorative xmlns:adec="http://schemas.microsoft.com/office/drawing/2017/decorative" val="1"/>
              </a:ext>
            </a:extLst>
          </p:cNvPr>
          <p:cNvCxnSpPr/>
          <p:nvPr>
            <p:custDataLst>
              <p:tags r:id="rId2"/>
            </p:custDataLst>
          </p:nvPr>
        </p:nvCxnSpPr>
        <p:spPr>
          <a:xfrm>
            <a:off x="1765300" y="1027975"/>
            <a:ext cx="5613400" cy="0"/>
          </a:xfrm>
          <a:prstGeom prst="line">
            <a:avLst/>
          </a:prstGeom>
          <a:noFill/>
          <a:ln w="9525" cap="flat" cmpd="sng" algn="ctr">
            <a:solidFill>
              <a:srgbClr val="000000"/>
            </a:solidFill>
            <a:prstDash val="solid"/>
          </a:ln>
          <a:effectLst/>
        </p:spPr>
      </p:cxnSp>
      <p:graphicFrame>
        <p:nvGraphicFramePr>
          <p:cNvPr id="21" name="Chart 20">
            <a:extLst>
              <a:ext uri="{FF2B5EF4-FFF2-40B4-BE49-F238E27FC236}">
                <a16:creationId xmlns:a16="http://schemas.microsoft.com/office/drawing/2014/main" id="{20BD0767-9CF2-49BE-8167-146EC8DF990F}"/>
              </a:ext>
            </a:extLst>
          </p:cNvPr>
          <p:cNvGraphicFramePr/>
          <p:nvPr>
            <p:extLst>
              <p:ext uri="{D42A27DB-BD31-4B8C-83A1-F6EECF244321}">
                <p14:modId xmlns:p14="http://schemas.microsoft.com/office/powerpoint/2010/main" val="4176767288"/>
              </p:ext>
            </p:extLst>
          </p:nvPr>
        </p:nvGraphicFramePr>
        <p:xfrm>
          <a:off x="1708787" y="1334942"/>
          <a:ext cx="5669117" cy="2794678"/>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8D37FC0B-9953-40FD-9B8C-3F8E2FE62470}"/>
              </a:ext>
            </a:extLst>
          </p:cNvPr>
          <p:cNvSpPr txBox="1"/>
          <p:nvPr/>
        </p:nvSpPr>
        <p:spPr>
          <a:xfrm rot="16200000">
            <a:off x="1499222" y="2349044"/>
            <a:ext cx="362279" cy="123111"/>
          </a:xfrm>
          <a:prstGeom prst="rect">
            <a:avLst/>
          </a:prstGeom>
          <a:noFill/>
        </p:spPr>
        <p:txBody>
          <a:bodyPr wrap="none" lIns="0" tIns="0" rIns="0" bIns="0" rtlCol="0">
            <a:spAutoFit/>
          </a:bodyPr>
          <a:lstStyle/>
          <a:p>
            <a:pPr defTabSz="685800"/>
            <a:r>
              <a:rPr lang="en-US" sz="800" dirty="0">
                <a:solidFill>
                  <a:srgbClr val="000000"/>
                </a:solidFill>
                <a:latin typeface="Arial" panose="020B0604020202020204"/>
              </a:rPr>
              <a:t>$/gallon</a:t>
            </a:r>
          </a:p>
        </p:txBody>
      </p:sp>
      <p:sp>
        <p:nvSpPr>
          <p:cNvPr id="23" name="TextBox 22">
            <a:extLst>
              <a:ext uri="{FF2B5EF4-FFF2-40B4-BE49-F238E27FC236}">
                <a16:creationId xmlns:a16="http://schemas.microsoft.com/office/drawing/2014/main" id="{A7AA756C-7CF0-4605-80E0-26574C85912F}"/>
              </a:ext>
            </a:extLst>
          </p:cNvPr>
          <p:cNvSpPr txBox="1"/>
          <p:nvPr/>
        </p:nvSpPr>
        <p:spPr>
          <a:xfrm rot="5400000">
            <a:off x="6897804" y="2289819"/>
            <a:ext cx="960199" cy="123111"/>
          </a:xfrm>
          <a:prstGeom prst="rect">
            <a:avLst/>
          </a:prstGeom>
          <a:noFill/>
        </p:spPr>
        <p:txBody>
          <a:bodyPr wrap="none" lIns="0" tIns="0" rIns="0" bIns="0" rtlCol="0">
            <a:spAutoFit/>
          </a:bodyPr>
          <a:lstStyle/>
          <a:p>
            <a:pPr defTabSz="685800"/>
            <a:r>
              <a:rPr lang="en-US" sz="800" dirty="0">
                <a:solidFill>
                  <a:srgbClr val="000000"/>
                </a:solidFill>
                <a:latin typeface="Arial" panose="020B0604020202020204"/>
              </a:rPr>
              <a:t>Index Level, Inverted</a:t>
            </a:r>
          </a:p>
        </p:txBody>
      </p:sp>
      <p:sp>
        <p:nvSpPr>
          <p:cNvPr id="24" name="TextBox 23">
            <a:extLst>
              <a:ext uri="{FF2B5EF4-FFF2-40B4-BE49-F238E27FC236}">
                <a16:creationId xmlns:a16="http://schemas.microsoft.com/office/drawing/2014/main" id="{2BB956B4-1A61-4EF8-88A3-B2DC9F073AA3}"/>
              </a:ext>
            </a:extLst>
          </p:cNvPr>
          <p:cNvSpPr txBox="1"/>
          <p:nvPr/>
        </p:nvSpPr>
        <p:spPr>
          <a:xfrm>
            <a:off x="2185866" y="1317122"/>
            <a:ext cx="1506823" cy="276999"/>
          </a:xfrm>
          <a:prstGeom prst="rect">
            <a:avLst/>
          </a:prstGeom>
          <a:noFill/>
        </p:spPr>
        <p:txBody>
          <a:bodyPr wrap="none" lIns="0" tIns="0" rIns="0" bIns="0" rtlCol="0">
            <a:spAutoFit/>
          </a:bodyPr>
          <a:lstStyle/>
          <a:p>
            <a:pPr defTabSz="685800"/>
            <a:r>
              <a:rPr lang="en-US" sz="900" b="1" dirty="0">
                <a:solidFill>
                  <a:srgbClr val="000000"/>
                </a:solidFill>
                <a:latin typeface="Arial" panose="020B0604020202020204"/>
              </a:rPr>
              <a:t>Gasoline Prices Up</a:t>
            </a:r>
          </a:p>
          <a:p>
            <a:pPr defTabSz="685800"/>
            <a:r>
              <a:rPr lang="en-US" sz="900" b="1" dirty="0">
                <a:solidFill>
                  <a:srgbClr val="000000"/>
                </a:solidFill>
                <a:latin typeface="Arial" panose="020B0604020202020204"/>
              </a:rPr>
              <a:t>Consumer Sentiment Down</a:t>
            </a:r>
          </a:p>
        </p:txBody>
      </p:sp>
      <p:sp>
        <p:nvSpPr>
          <p:cNvPr id="25" name="TextBox 24">
            <a:extLst>
              <a:ext uri="{FF2B5EF4-FFF2-40B4-BE49-F238E27FC236}">
                <a16:creationId xmlns:a16="http://schemas.microsoft.com/office/drawing/2014/main" id="{0CE840D8-3ED6-4B20-9BD0-B2DBEE09AE91}"/>
              </a:ext>
            </a:extLst>
          </p:cNvPr>
          <p:cNvSpPr txBox="1"/>
          <p:nvPr/>
        </p:nvSpPr>
        <p:spPr>
          <a:xfrm>
            <a:off x="5326631" y="3044160"/>
            <a:ext cx="1346522" cy="276999"/>
          </a:xfrm>
          <a:prstGeom prst="rect">
            <a:avLst/>
          </a:prstGeom>
          <a:noFill/>
        </p:spPr>
        <p:txBody>
          <a:bodyPr wrap="none" lIns="0" tIns="0" rIns="0" bIns="0" rtlCol="0">
            <a:spAutoFit/>
          </a:bodyPr>
          <a:lstStyle/>
          <a:p>
            <a:pPr defTabSz="685800"/>
            <a:r>
              <a:rPr lang="en-US" sz="900" b="1" dirty="0">
                <a:solidFill>
                  <a:srgbClr val="000000"/>
                </a:solidFill>
                <a:latin typeface="Arial" panose="020B0604020202020204"/>
              </a:rPr>
              <a:t>Gasoline Prices Down</a:t>
            </a:r>
          </a:p>
          <a:p>
            <a:pPr defTabSz="685800"/>
            <a:r>
              <a:rPr lang="en-US" sz="900" b="1" dirty="0">
                <a:solidFill>
                  <a:srgbClr val="000000"/>
                </a:solidFill>
                <a:latin typeface="Arial" panose="020B0604020202020204"/>
              </a:rPr>
              <a:t>Consumer Sentiment Up</a:t>
            </a:r>
          </a:p>
        </p:txBody>
      </p:sp>
      <p:sp>
        <p:nvSpPr>
          <p:cNvPr id="26" name="Text Placeholder 10">
            <a:extLst>
              <a:ext uri="{FF2B5EF4-FFF2-40B4-BE49-F238E27FC236}">
                <a16:creationId xmlns:a16="http://schemas.microsoft.com/office/drawing/2014/main" id="{CC78027E-8D42-42B9-AD3A-43F7637EA11D}"/>
              </a:ext>
            </a:extLst>
          </p:cNvPr>
          <p:cNvSpPr txBox="1">
            <a:spLocks/>
          </p:cNvSpPr>
          <p:nvPr/>
        </p:nvSpPr>
        <p:spPr>
          <a:xfrm>
            <a:off x="1765300" y="1027975"/>
            <a:ext cx="5613400" cy="193899"/>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defTabSz="171436">
              <a:lnSpc>
                <a:spcPct val="100000"/>
              </a:lnSpc>
              <a:spcBef>
                <a:spcPts val="771"/>
              </a:spcBef>
            </a:pPr>
            <a:r>
              <a:rPr lang="en-US" sz="900" dirty="0">
                <a:solidFill>
                  <a:srgbClr val="000000"/>
                </a:solidFill>
                <a:latin typeface="Arial" panose="020B0604020202020204" pitchFamily="34" charset="0"/>
              </a:rPr>
              <a:t>Gasoline Prices and Consumer Sentiment</a:t>
            </a:r>
          </a:p>
        </p:txBody>
      </p:sp>
      <p:sp>
        <p:nvSpPr>
          <p:cNvPr id="27" name="Text Placeholder 2">
            <a:extLst>
              <a:ext uri="{FF2B5EF4-FFF2-40B4-BE49-F238E27FC236}">
                <a16:creationId xmlns:a16="http://schemas.microsoft.com/office/drawing/2014/main" id="{9D601856-6BAC-4599-9DE0-47406A00881F}"/>
              </a:ext>
            </a:extLst>
          </p:cNvPr>
          <p:cNvSpPr txBox="1">
            <a:spLocks/>
          </p:cNvSpPr>
          <p:nvPr/>
        </p:nvSpPr>
        <p:spPr>
          <a:xfrm>
            <a:off x="287338" y="4256642"/>
            <a:ext cx="8568927" cy="481013"/>
          </a:xfrm>
          <a:prstGeom prst="rect">
            <a:avLst/>
          </a:prstGeom>
        </p:spPr>
        <p:txBody>
          <a:bodyPr vert="horz" lIns="0" tIns="0" rIns="0" bIns="0" rtlCol="0" anchor="b" anchorCtr="0">
            <a:noAutofit/>
          </a:bodyPr>
          <a:lstStyle>
            <a:lvl1pPr marL="0" indent="0" algn="l" defTabSz="171436" rtl="0" eaLnBrk="1" latinLnBrk="0" hangingPunct="1">
              <a:spcBef>
                <a:spcPts val="0"/>
              </a:spcBef>
              <a:buFont typeface="Verdana" pitchFamily="34" charset="0"/>
              <a:buNone/>
              <a:defRPr sz="800" b="0" kern="1200" spc="0" baseline="0">
                <a:solidFill>
                  <a:schemeClr val="tx1"/>
                </a:solidFill>
                <a:latin typeface="+mn-lt"/>
                <a:ea typeface="+mn-ea"/>
                <a:cs typeface="+mn-cs"/>
              </a:defRPr>
            </a:lvl1pPr>
            <a:lvl2pPr marL="0" indent="0" algn="l" defTabSz="171436" rtl="0" eaLnBrk="1" latinLnBrk="0" hangingPunct="1">
              <a:spcBef>
                <a:spcPts val="0"/>
              </a:spcBef>
              <a:buFont typeface="Arial" panose="020B0604020202020204" pitchFamily="34" charset="0"/>
              <a:buNone/>
              <a:defRPr sz="600" kern="1200" spc="0" baseline="0">
                <a:solidFill>
                  <a:schemeClr val="tx1"/>
                </a:solidFill>
                <a:latin typeface="+mn-lt"/>
                <a:ea typeface="+mn-ea"/>
                <a:cs typeface="+mn-cs"/>
              </a:defRPr>
            </a:lvl2pPr>
            <a:lvl3pPr marL="355591" indent="-152396" algn="l" defTabSz="171436"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7987" indent="-152396" algn="l" defTabSz="171436"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383" indent="-152396" algn="l" defTabSz="171436"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785"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55"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26"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97"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171436" rtl="0" eaLnBrk="1" fontAlgn="auto" latinLnBrk="0" hangingPunct="1">
              <a:lnSpc>
                <a:spcPct val="100000"/>
              </a:lnSpc>
              <a:spcBef>
                <a:spcPts val="0"/>
              </a:spcBef>
              <a:spcAft>
                <a:spcPts val="0"/>
              </a:spcAft>
              <a:buClrTx/>
              <a:buSzTx/>
              <a:buFont typeface="Verdana" pitchFamily="34" charset="0"/>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ea"/>
                <a:cs typeface="+mn-cs"/>
              </a:rPr>
              <a:t>Source: University of Michigan, Automobile Association of America. The University of Michigan’s Consumer Sentiment Index is published monthly, based on a telephone survey designed to assess US consumer expectations for the economy and their personal spending. Prices in US dollars.</a:t>
            </a:r>
            <a:endParaRPr kumimoji="0" lang="en-US" sz="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20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79FA9F-6468-40E7-924A-FCC569C02444}"/>
              </a:ext>
            </a:extLst>
          </p:cNvPr>
          <p:cNvSpPr>
            <a:spLocks noGrp="1"/>
          </p:cNvSpPr>
          <p:nvPr>
            <p:ph type="body" sz="quarter" idx="18"/>
          </p:nvPr>
        </p:nvSpPr>
        <p:spPr>
          <a:xfrm>
            <a:off x="288130" y="4108850"/>
            <a:ext cx="8568927" cy="481013"/>
          </a:xfrm>
        </p:spPr>
        <p:txBody>
          <a:bodyPr vert="horz" wrap="square" lIns="0" tIns="0" rIns="0" bIns="0" anchor="b"/>
          <a:lstStyle/>
          <a:p>
            <a:r>
              <a:rPr lang="en-US" noProof="0" dirty="0"/>
              <a:t>Source: US Census Bureau, 7/31/22.</a:t>
            </a:r>
          </a:p>
        </p:txBody>
      </p:sp>
      <p:sp>
        <p:nvSpPr>
          <p:cNvPr id="3" name="Slide Number Placeholder 2">
            <a:extLst>
              <a:ext uri="{FF2B5EF4-FFF2-40B4-BE49-F238E27FC236}">
                <a16:creationId xmlns:a16="http://schemas.microsoft.com/office/drawing/2014/main" id="{6C587522-5ECE-433C-9D37-C1715580C583}"/>
              </a:ext>
            </a:extLst>
          </p:cNvPr>
          <p:cNvSpPr>
            <a:spLocks noGrp="1"/>
          </p:cNvSpPr>
          <p:nvPr>
            <p:ph type="sldNum" sz="quarter" idx="21"/>
          </p:nvPr>
        </p:nvSpPr>
        <p:spPr>
          <a:xfrm>
            <a:off x="8501452" y="4828510"/>
            <a:ext cx="355607" cy="136525"/>
          </a:xfrm>
        </p:spPr>
        <p:txBody>
          <a:bodyPr/>
          <a:lstStyle/>
          <a:p>
            <a:fld id="{4F86817B-C50D-4837-923E-5760F47C5C35}" type="slidenum">
              <a:rPr lang="en-US" smtClean="0"/>
              <a:pPr/>
              <a:t>8</a:t>
            </a:fld>
            <a:endParaRPr lang="en-US"/>
          </a:p>
        </p:txBody>
      </p:sp>
      <p:sp>
        <p:nvSpPr>
          <p:cNvPr id="29" name="Title 28">
            <a:extLst>
              <a:ext uri="{FF2B5EF4-FFF2-40B4-BE49-F238E27FC236}">
                <a16:creationId xmlns:a16="http://schemas.microsoft.com/office/drawing/2014/main" id="{E82CB3B0-002C-4027-B824-F571303448E1}"/>
              </a:ext>
            </a:extLst>
          </p:cNvPr>
          <p:cNvSpPr>
            <a:spLocks noGrp="1"/>
          </p:cNvSpPr>
          <p:nvPr>
            <p:ph type="title"/>
          </p:nvPr>
        </p:nvSpPr>
        <p:spPr>
          <a:xfrm>
            <a:off x="288900" y="243000"/>
            <a:ext cx="8568929" cy="657953"/>
          </a:xfrm>
        </p:spPr>
        <p:txBody>
          <a:bodyPr/>
          <a:lstStyle/>
          <a:p>
            <a:r>
              <a:rPr lang="en-US" dirty="0"/>
              <a:t>Inventories are being rebuilt</a:t>
            </a:r>
          </a:p>
        </p:txBody>
      </p:sp>
      <p:graphicFrame>
        <p:nvGraphicFramePr>
          <p:cNvPr id="5" name="Chart 4">
            <a:extLst>
              <a:ext uri="{FF2B5EF4-FFF2-40B4-BE49-F238E27FC236}">
                <a16:creationId xmlns:a16="http://schemas.microsoft.com/office/drawing/2014/main" id="{764146B4-19D0-4F77-806A-13D6E3DEE7A8}"/>
              </a:ext>
            </a:extLst>
          </p:cNvPr>
          <p:cNvGraphicFramePr/>
          <p:nvPr>
            <p:extLst>
              <p:ext uri="{D42A27DB-BD31-4B8C-83A1-F6EECF244321}">
                <p14:modId xmlns:p14="http://schemas.microsoft.com/office/powerpoint/2010/main" val="2715165281"/>
              </p:ext>
            </p:extLst>
          </p:nvPr>
        </p:nvGraphicFramePr>
        <p:xfrm>
          <a:off x="1831731" y="945437"/>
          <a:ext cx="5614988" cy="30244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C8885B7-5EDD-43F4-835D-BD4B47F48F69}"/>
              </a:ext>
            </a:extLst>
          </p:cNvPr>
          <p:cNvSpPr txBox="1"/>
          <p:nvPr/>
        </p:nvSpPr>
        <p:spPr>
          <a:xfrm rot="16200000">
            <a:off x="1723368" y="2267136"/>
            <a:ext cx="339837" cy="123111"/>
          </a:xfrm>
          <a:prstGeom prst="rect">
            <a:avLst/>
          </a:prstGeom>
          <a:noFill/>
        </p:spPr>
        <p:txBody>
          <a:bodyPr wrap="none" lIns="0" tIns="0" rIns="0" bIns="0" rtlCol="0">
            <a:spAutoFit/>
          </a:bodyPr>
          <a:lstStyle/>
          <a:p>
            <a:pPr defTabSz="1625479">
              <a:spcBef>
                <a:spcPts val="686"/>
              </a:spcBef>
              <a:defRPr/>
            </a:pPr>
            <a:r>
              <a:rPr kumimoji="0" lang="en-US" sz="800" b="0" i="0" u="none" strike="noStrike" kern="1200" cap="none" normalizeH="0" baseline="0" noProof="0" dirty="0">
                <a:ln>
                  <a:noFill/>
                </a:ln>
                <a:solidFill>
                  <a:srgbClr val="000000"/>
                </a:solidFill>
                <a:effectLst/>
                <a:uLnTx/>
                <a:uFillTx/>
                <a:cs typeface="+mn-cs"/>
              </a:rPr>
              <a:t>Billions</a:t>
            </a:r>
          </a:p>
        </p:txBody>
      </p:sp>
      <p:sp>
        <p:nvSpPr>
          <p:cNvPr id="10" name="TextBox 9">
            <a:extLst>
              <a:ext uri="{FF2B5EF4-FFF2-40B4-BE49-F238E27FC236}">
                <a16:creationId xmlns:a16="http://schemas.microsoft.com/office/drawing/2014/main" id="{1463B504-A688-43B4-A506-41A986459BBB}"/>
              </a:ext>
            </a:extLst>
          </p:cNvPr>
          <p:cNvSpPr txBox="1"/>
          <p:nvPr/>
        </p:nvSpPr>
        <p:spPr>
          <a:xfrm rot="20900441">
            <a:off x="3842692" y="2359062"/>
            <a:ext cx="2026196" cy="138499"/>
          </a:xfrm>
          <a:prstGeom prst="rect">
            <a:avLst/>
          </a:prstGeom>
          <a:solidFill>
            <a:schemeClr val="bg1"/>
          </a:solidFill>
        </p:spPr>
        <p:txBody>
          <a:bodyPr wrap="none" lIns="0" tIns="0" rIns="0" bIns="0" rtlCol="0">
            <a:spAutoFit/>
          </a:bodyPr>
          <a:lstStyle/>
          <a:p>
            <a:pPr marL="0" marR="0" lvl="0" indent="0" algn="l" defTabSz="1625479" rtl="0" fontAlgn="auto" latinLnBrk="0" hangingPunct="1">
              <a:lnSpc>
                <a:spcPct val="100000"/>
              </a:lnSpc>
              <a:spcBef>
                <a:spcPts val="0"/>
              </a:spcBef>
              <a:spcAft>
                <a:spcPts val="0"/>
              </a:spcAft>
              <a:buClrTx/>
              <a:buSzTx/>
              <a:buFontTx/>
              <a:buNone/>
              <a:tabLst/>
              <a:defRPr/>
            </a:pPr>
            <a:r>
              <a:rPr kumimoji="0" lang="en-US" sz="900" b="0" i="0" u="none" strike="noStrike" kern="1200" cap="none" normalizeH="0" baseline="0" noProof="0" dirty="0">
                <a:ln>
                  <a:noFill/>
                </a:ln>
                <a:solidFill>
                  <a:srgbClr val="000000"/>
                </a:solidFill>
                <a:effectLst/>
                <a:uLnTx/>
                <a:uFillTx/>
                <a:cs typeface="+mn-cs"/>
              </a:rPr>
              <a:t>Average Inventory to Sales Ratio: 1.52</a:t>
            </a:r>
          </a:p>
        </p:txBody>
      </p:sp>
      <p:sp>
        <p:nvSpPr>
          <p:cNvPr id="32" name="TextBox 31">
            <a:extLst>
              <a:ext uri="{FF2B5EF4-FFF2-40B4-BE49-F238E27FC236}">
                <a16:creationId xmlns:a16="http://schemas.microsoft.com/office/drawing/2014/main" id="{40E89C2D-DFB4-4F5F-80DD-6E301D2DDE2C}"/>
              </a:ext>
            </a:extLst>
          </p:cNvPr>
          <p:cNvSpPr txBox="1"/>
          <p:nvPr/>
        </p:nvSpPr>
        <p:spPr>
          <a:xfrm>
            <a:off x="7041522" y="1409084"/>
            <a:ext cx="434339" cy="276999"/>
          </a:xfrm>
          <a:prstGeom prst="rect">
            <a:avLst/>
          </a:prstGeom>
          <a:noFill/>
        </p:spPr>
        <p:txBody>
          <a:bodyPr wrap="square" lIns="0" tIns="0" rIns="0" bIns="0" rtlCol="0">
            <a:spAutoFit/>
          </a:bodyPr>
          <a:lstStyle/>
          <a:p>
            <a:pPr marL="0" marR="0" lvl="0" indent="0" algn="l" defTabSz="1625479" rtl="0" fontAlgn="auto" latinLnBrk="0" hangingPunct="1">
              <a:lnSpc>
                <a:spcPct val="100000"/>
              </a:lnSpc>
              <a:spcBef>
                <a:spcPts val="0"/>
              </a:spcBef>
              <a:spcAft>
                <a:spcPts val="0"/>
              </a:spcAft>
              <a:buClrTx/>
              <a:buSzTx/>
              <a:buFontTx/>
              <a:buNone/>
              <a:tabLst/>
              <a:defRPr/>
            </a:pPr>
            <a:r>
              <a:rPr kumimoji="0" lang="en-US" sz="900" b="0" i="0" u="none" strike="noStrike" kern="1200" cap="none" normalizeH="0" baseline="0" noProof="0" dirty="0">
                <a:ln>
                  <a:noFill/>
                </a:ln>
                <a:solidFill>
                  <a:srgbClr val="000000"/>
                </a:solidFill>
                <a:effectLst/>
                <a:uLnTx/>
                <a:uFillTx/>
                <a:cs typeface="+mn-cs"/>
              </a:rPr>
              <a:t>Current 1.20</a:t>
            </a:r>
          </a:p>
        </p:txBody>
      </p:sp>
      <p:sp>
        <p:nvSpPr>
          <p:cNvPr id="11" name="TextBox 10">
            <a:extLst>
              <a:ext uri="{FF2B5EF4-FFF2-40B4-BE49-F238E27FC236}">
                <a16:creationId xmlns:a16="http://schemas.microsoft.com/office/drawing/2014/main" id="{65F15D25-BBFE-4F46-A17F-3865313E5194}"/>
              </a:ext>
            </a:extLst>
          </p:cNvPr>
          <p:cNvSpPr txBox="1"/>
          <p:nvPr/>
        </p:nvSpPr>
        <p:spPr>
          <a:xfrm>
            <a:off x="2385764" y="1323657"/>
            <a:ext cx="2297118" cy="569716"/>
          </a:xfrm>
          <a:prstGeom prst="rect">
            <a:avLst/>
          </a:prstGeom>
          <a:solidFill>
            <a:schemeClr val="bg2"/>
          </a:solidFill>
        </p:spPr>
        <p:txBody>
          <a:bodyPr wrap="square" lIns="45720" tIns="45720" rIns="45720" bIns="45720" rtlCol="0">
            <a:noAutofit/>
          </a:bodyPr>
          <a:lstStyle/>
          <a:p>
            <a:pPr marL="0" marR="0" lvl="0" indent="0" algn="l" defTabSz="1625479" rtl="0" fontAlgn="auto" latinLnBrk="0" hangingPunct="1">
              <a:lnSpc>
                <a:spcPct val="100000"/>
              </a:lnSpc>
              <a:spcBef>
                <a:spcPts val="0"/>
              </a:spcBef>
              <a:spcAft>
                <a:spcPts val="0"/>
              </a:spcAft>
              <a:buClrTx/>
              <a:buSzTx/>
              <a:buFontTx/>
              <a:buNone/>
              <a:tabLst/>
              <a:defRPr/>
            </a:pPr>
            <a:r>
              <a:rPr kumimoji="0" lang="en-US" sz="1000" b="0" i="0" u="none" strike="noStrike" kern="1200" cap="none" normalizeH="0" baseline="0" noProof="0" dirty="0">
                <a:ln>
                  <a:noFill/>
                </a:ln>
                <a:solidFill>
                  <a:srgbClr val="000000"/>
                </a:solidFill>
                <a:effectLst/>
                <a:uLnTx/>
                <a:uFillTx/>
                <a:cs typeface="+mn-cs"/>
              </a:rPr>
              <a:t>“Inflation is caused by too much money chasing after too few goods.”</a:t>
            </a:r>
            <a:br>
              <a:rPr kumimoji="0" lang="en-US" sz="1000" b="0" i="0" u="none" strike="noStrike" kern="1200" cap="none" normalizeH="0" baseline="0" noProof="0" dirty="0">
                <a:ln>
                  <a:noFill/>
                </a:ln>
                <a:solidFill>
                  <a:srgbClr val="000000"/>
                </a:solidFill>
                <a:effectLst/>
                <a:uLnTx/>
                <a:uFillTx/>
                <a:cs typeface="+mn-cs"/>
              </a:rPr>
            </a:br>
            <a:r>
              <a:rPr kumimoji="0" lang="en-US" sz="1000" b="0" i="0" u="none" strike="noStrike" kern="1200" cap="none" normalizeH="0" baseline="0" noProof="0" dirty="0">
                <a:ln>
                  <a:noFill/>
                </a:ln>
                <a:solidFill>
                  <a:srgbClr val="000000"/>
                </a:solidFill>
                <a:effectLst/>
                <a:uLnTx/>
                <a:uFillTx/>
                <a:cs typeface="+mn-cs"/>
              </a:rPr>
              <a:t>- Milton Friedman</a:t>
            </a:r>
          </a:p>
        </p:txBody>
      </p:sp>
      <p:pic>
        <p:nvPicPr>
          <p:cNvPr id="8194" name="Picture 2" descr="How Liberals Opened the Door to Libertarian Economics - The New York Times">
            <a:extLst>
              <a:ext uri="{FF2B5EF4-FFF2-40B4-BE49-F238E27FC236}">
                <a16:creationId xmlns:a16="http://schemas.microsoft.com/office/drawing/2014/main" id="{CC2371E1-48EC-448D-95E1-4B1F1832E0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35" b="20916"/>
          <a:stretch/>
        </p:blipFill>
        <p:spPr bwMode="auto">
          <a:xfrm>
            <a:off x="4741166" y="1383282"/>
            <a:ext cx="448632" cy="448632"/>
          </a:xfrm>
          <a:prstGeom prst="ellipse">
            <a:avLst/>
          </a:prstGeom>
          <a:noFill/>
          <a:extLst>
            <a:ext uri="{909E8E84-426E-40DD-AFC4-6F175D3DCCD1}">
              <a14:hiddenFill xmlns:a14="http://schemas.microsoft.com/office/drawing/2010/main">
                <a:solidFill>
                  <a:srgbClr val="FFFFFF"/>
                </a:solidFill>
              </a14:hiddenFill>
            </a:ext>
          </a:extLst>
        </p:spPr>
      </p:pic>
      <p:sp>
        <p:nvSpPr>
          <p:cNvPr id="16" name="Title 6">
            <a:extLst>
              <a:ext uri="{FF2B5EF4-FFF2-40B4-BE49-F238E27FC236}">
                <a16:creationId xmlns:a16="http://schemas.microsoft.com/office/drawing/2014/main" id="{4D90ED13-E78A-4AC6-BDAD-B887EFF28DCF}"/>
              </a:ext>
            </a:extLst>
          </p:cNvPr>
          <p:cNvSpPr txBox="1">
            <a:spLocks/>
          </p:cNvSpPr>
          <p:nvPr/>
        </p:nvSpPr>
        <p:spPr>
          <a:xfrm>
            <a:off x="288900" y="243000"/>
            <a:ext cx="8568929" cy="657953"/>
          </a:xfrm>
          <a:prstGeom prst="rect">
            <a:avLst/>
          </a:prstGeom>
        </p:spPr>
        <p:txBody>
          <a:bodyPr vert="horz" lIns="0" tIns="0" rIns="0" bIns="0" rtlCol="0" anchor="t" anchorCtr="0">
            <a:noAutofit/>
          </a:bodyPr>
          <a:lstStyle>
            <a:lvl1pPr algn="l" defTabSz="171440" rtl="0" eaLnBrk="1" latinLnBrk="0" hangingPunct="1">
              <a:lnSpc>
                <a:spcPct val="100000"/>
              </a:lnSpc>
              <a:spcBef>
                <a:spcPct val="0"/>
              </a:spcBef>
              <a:buNone/>
              <a:defRPr sz="1800" b="0" kern="1200" spc="0" baseline="0">
                <a:solidFill>
                  <a:schemeClr val="tx2"/>
                </a:solidFill>
                <a:latin typeface="+mj-lt"/>
                <a:ea typeface="+mj-ea"/>
                <a:cs typeface="+mj-cs"/>
              </a:defRPr>
            </a:lvl1pPr>
          </a:lstStyle>
          <a:p>
            <a:pPr marL="0" marR="0" lvl="0" indent="0" algn="l" defTabSz="171440" rtl="0" fontAlgn="auto" latinLnBrk="0" hangingPunct="1">
              <a:lnSpc>
                <a:spcPct val="100000"/>
              </a:lnSpc>
              <a:spcBef>
                <a:spcPct val="0"/>
              </a:spcBef>
              <a:spcAft>
                <a:spcPts val="0"/>
              </a:spcAft>
              <a:buClrTx/>
              <a:buSzTx/>
              <a:buFontTx/>
              <a:buNone/>
              <a:tabLst/>
              <a:defRPr/>
            </a:pPr>
            <a:endParaRPr kumimoji="0" lang="en-US" sz="1800" b="1" i="0" u="none" strike="noStrike" kern="1200" cap="none" normalizeH="0" baseline="0" noProof="0" dirty="0">
              <a:ln>
                <a:noFill/>
              </a:ln>
              <a:solidFill>
                <a:srgbClr val="000AD2"/>
              </a:solidFill>
              <a:effectLst/>
              <a:uLnTx/>
              <a:uFillTx/>
              <a:latin typeface="+mn-lt"/>
              <a:ea typeface="+mn-ea"/>
              <a:cs typeface="+mj-cs"/>
            </a:endParaRPr>
          </a:p>
        </p:txBody>
      </p:sp>
      <p:sp>
        <p:nvSpPr>
          <p:cNvPr id="18" name="TextBox 17">
            <a:extLst>
              <a:ext uri="{FF2B5EF4-FFF2-40B4-BE49-F238E27FC236}">
                <a16:creationId xmlns:a16="http://schemas.microsoft.com/office/drawing/2014/main" id="{4971C88B-CA09-49F8-AC8B-9648E72D2135}"/>
              </a:ext>
            </a:extLst>
          </p:cNvPr>
          <p:cNvSpPr txBox="1"/>
          <p:nvPr/>
        </p:nvSpPr>
        <p:spPr>
          <a:xfrm>
            <a:off x="288900" y="0"/>
            <a:ext cx="1118961" cy="198516"/>
          </a:xfrm>
          <a:prstGeom prst="rect">
            <a:avLst/>
          </a:prstGeom>
          <a:solidFill>
            <a:srgbClr val="000AD2"/>
          </a:solidFill>
          <a:ln w="12700">
            <a:noFill/>
          </a:ln>
        </p:spPr>
        <p:txBody>
          <a:bodyPr wrap="none" lIns="18288" tIns="18288" rIns="18288" bIns="18288">
            <a:spAutoFit/>
          </a:bodyPr>
          <a:lstStyle>
            <a:defPPr>
              <a:defRPr lang="en-US"/>
            </a:defPPr>
            <a:lvl1pPr eaLnBrk="0">
              <a:defRPr sz="1400">
                <a:latin typeface="Invesco Interstate Regular" panose="02000603030000020004" pitchFamily="50" charset="0"/>
              </a:defRPr>
            </a:lvl1pPr>
          </a:lstStyle>
          <a:p>
            <a:pPr marL="0" marR="0" lvl="0" indent="0" defTabSz="914400" eaLnBrk="0" fontAlgn="auto" latinLnBrk="0" hangingPunct="1">
              <a:lnSpc>
                <a:spcPct val="100000"/>
              </a:lnSpc>
              <a:spcBef>
                <a:spcPts val="0"/>
              </a:spcBef>
              <a:spcAft>
                <a:spcPts val="0"/>
              </a:spcAft>
              <a:buClrTx/>
              <a:buSzTx/>
              <a:buFontTx/>
              <a:buNone/>
              <a:tabLst/>
              <a:defRPr/>
            </a:pPr>
            <a:r>
              <a:rPr kumimoji="0" lang="en-US" sz="1050" b="1" i="0" u="none" strike="noStrike" kern="0" cap="none" normalizeH="0" baseline="0" noProof="0" dirty="0">
                <a:ln>
                  <a:noFill/>
                </a:ln>
                <a:solidFill>
                  <a:srgbClr val="FFFFFF"/>
                </a:solidFill>
                <a:effectLst/>
                <a:uLnTx/>
                <a:uFillTx/>
                <a:latin typeface="Graphik Semibold" panose="020B0703030202060203" pitchFamily="34" charset="0"/>
              </a:rPr>
              <a:t>Lean Inventories</a:t>
            </a:r>
          </a:p>
        </p:txBody>
      </p:sp>
      <p:sp>
        <p:nvSpPr>
          <p:cNvPr id="14" name="Text Placeholder 10">
            <a:extLst>
              <a:ext uri="{FF2B5EF4-FFF2-40B4-BE49-F238E27FC236}">
                <a16:creationId xmlns:a16="http://schemas.microsoft.com/office/drawing/2014/main" id="{7FC56B8B-8637-4CD4-80F8-B68294199CAF}"/>
              </a:ext>
            </a:extLst>
          </p:cNvPr>
          <p:cNvSpPr txBox="1">
            <a:spLocks/>
          </p:cNvSpPr>
          <p:nvPr/>
        </p:nvSpPr>
        <p:spPr>
          <a:xfrm>
            <a:off x="1831731" y="945437"/>
            <a:ext cx="5613400" cy="209288"/>
          </a:xfrm>
          <a:prstGeom prst="rect">
            <a:avLst/>
          </a:prstGeom>
        </p:spPr>
        <p:txBody>
          <a:bodyPr vert="horz" lIns="27432" tIns="27432" rIns="27432" bIns="27432" rtlCol="0" anchor="t" anchorCtr="0">
            <a:spAutoFit/>
          </a:bodyPr>
          <a:lstStyle>
            <a:defPPr>
              <a:defRPr lang="en-US"/>
            </a:defPPr>
            <a:lvl1pPr indent="0" defTabSz="171440">
              <a:lnSpc>
                <a:spcPct val="113000"/>
              </a:lnSpc>
              <a:spcBef>
                <a:spcPts val="0"/>
              </a:spcBef>
              <a:buFont typeface="Verdana" pitchFamily="34" charset="0"/>
              <a:buNone/>
              <a:defRPr sz="1000" b="1" spc="0" baseline="0"/>
            </a:lvl1pPr>
            <a:lvl2pPr marL="0" indent="0" defTabSz="171440">
              <a:lnSpc>
                <a:spcPct val="113000"/>
              </a:lnSpc>
              <a:spcBef>
                <a:spcPts val="0"/>
              </a:spcBef>
              <a:buFont typeface="Arial" panose="020B0604020202020204" pitchFamily="34" charset="0"/>
              <a:buNone/>
              <a:defRPr sz="900" b="0" spc="0" baseline="0"/>
            </a:lvl2pPr>
            <a:lvl3pPr marL="101798" indent="-101798" defTabSz="171440">
              <a:lnSpc>
                <a:spcPct val="113000"/>
              </a:lnSpc>
              <a:spcBef>
                <a:spcPts val="0"/>
              </a:spcBef>
              <a:buFont typeface="Arial" panose="020B0604020202020204" pitchFamily="34" charset="0"/>
              <a:buChar char="•"/>
              <a:defRPr sz="900" spc="0" baseline="0"/>
            </a:lvl3pPr>
            <a:lvl4pPr marL="201811" indent="-99120" defTabSz="171440">
              <a:spcBef>
                <a:spcPts val="0"/>
              </a:spcBef>
              <a:buFont typeface="Arial" panose="020B0604020202020204" pitchFamily="34" charset="0"/>
              <a:buChar char="–"/>
              <a:defRPr sz="900" spc="0" baseline="0"/>
            </a:lvl4pPr>
            <a:lvl5pPr marL="304503" indent="-102692" defTabSz="171440">
              <a:spcBef>
                <a:spcPts val="0"/>
              </a:spcBef>
              <a:buFont typeface="Arial" panose="020B0604020202020204" pitchFamily="34" charset="0"/>
              <a:buChar char="–"/>
              <a:defRPr sz="900" spc="0" baseline="0"/>
            </a:lvl5pPr>
            <a:lvl6pPr marL="1885832" indent="-171440" defTabSz="685757">
              <a:spcBef>
                <a:spcPct val="20000"/>
              </a:spcBef>
              <a:buFont typeface="Arial" pitchFamily="34" charset="0"/>
              <a:buChar char="•"/>
              <a:defRPr sz="1500"/>
            </a:lvl6pPr>
            <a:lvl7pPr marL="2228711" indent="-171440" defTabSz="685757">
              <a:spcBef>
                <a:spcPct val="20000"/>
              </a:spcBef>
              <a:buFont typeface="Arial" pitchFamily="34" charset="0"/>
              <a:buChar char="•"/>
              <a:defRPr sz="1500"/>
            </a:lvl7pPr>
            <a:lvl8pPr marL="2571590" indent="-171440" defTabSz="685757">
              <a:spcBef>
                <a:spcPct val="20000"/>
              </a:spcBef>
              <a:buFont typeface="Arial" pitchFamily="34" charset="0"/>
              <a:buChar char="•"/>
              <a:defRPr sz="1500"/>
            </a:lvl8pPr>
            <a:lvl9pPr marL="2914469" indent="-171440" defTabSz="685757">
              <a:spcBef>
                <a:spcPct val="20000"/>
              </a:spcBef>
              <a:buFont typeface="Arial" pitchFamily="34" charset="0"/>
              <a:buChar char="•"/>
              <a:defRPr sz="1500"/>
            </a:lvl9pPr>
          </a:lstStyle>
          <a:p>
            <a:pPr>
              <a:lnSpc>
                <a:spcPct val="100000"/>
              </a:lnSpc>
            </a:pPr>
            <a:r>
              <a:rPr lang="en-US" dirty="0"/>
              <a:t>US Retail Sales and US Retail Inventory</a:t>
            </a:r>
          </a:p>
        </p:txBody>
      </p:sp>
      <p:cxnSp>
        <p:nvCxnSpPr>
          <p:cNvPr id="35" name="top_border">
            <a:extLst>
              <a:ext uri="{FF2B5EF4-FFF2-40B4-BE49-F238E27FC236}">
                <a16:creationId xmlns:a16="http://schemas.microsoft.com/office/drawing/2014/main" id="{F82E5E23-59BC-4EE1-AE37-F5BC411483F2}"/>
              </a:ext>
            </a:extLst>
          </p:cNvPr>
          <p:cNvCxnSpPr/>
          <p:nvPr>
            <p:custDataLst>
              <p:tags r:id="rId1"/>
            </p:custDataLst>
          </p:nvPr>
        </p:nvCxnSpPr>
        <p:spPr>
          <a:xfrm>
            <a:off x="1831731" y="945437"/>
            <a:ext cx="56134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0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22">
            <a:extLst>
              <a:ext uri="{FF2B5EF4-FFF2-40B4-BE49-F238E27FC236}">
                <a16:creationId xmlns:a16="http://schemas.microsoft.com/office/drawing/2014/main" id="{A501037F-E3B7-704B-BD7F-D751B526296F}"/>
              </a:ext>
            </a:extLst>
          </p:cNvPr>
          <p:cNvGraphicFramePr>
            <a:graphicFrameLocks noGrp="1"/>
          </p:cNvGraphicFramePr>
          <p:nvPr>
            <p:ph idx="23"/>
          </p:nvPr>
        </p:nvGraphicFramePr>
        <p:xfrm>
          <a:off x="4868644" y="1951283"/>
          <a:ext cx="3986432" cy="19858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21">
            <a:extLst>
              <a:ext uri="{FF2B5EF4-FFF2-40B4-BE49-F238E27FC236}">
                <a16:creationId xmlns:a16="http://schemas.microsoft.com/office/drawing/2014/main" id="{BA657328-8763-7843-8A91-CD3CCD533EC3}"/>
              </a:ext>
            </a:extLst>
          </p:cNvPr>
          <p:cNvGraphicFramePr>
            <a:graphicFrameLocks noGrp="1"/>
          </p:cNvGraphicFramePr>
          <p:nvPr>
            <p:ph idx="13"/>
          </p:nvPr>
        </p:nvGraphicFramePr>
        <p:xfrm>
          <a:off x="287339" y="2021131"/>
          <a:ext cx="4143375" cy="203910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8">
            <a:extLst>
              <a:ext uri="{FF2B5EF4-FFF2-40B4-BE49-F238E27FC236}">
                <a16:creationId xmlns:a16="http://schemas.microsoft.com/office/drawing/2014/main" id="{6C1B9222-A8BF-184E-B7C2-5C8D4203653D}"/>
              </a:ext>
            </a:extLst>
          </p:cNvPr>
          <p:cNvSpPr>
            <a:spLocks noGrp="1"/>
          </p:cNvSpPr>
          <p:nvPr>
            <p:ph type="body" sz="quarter" idx="25"/>
          </p:nvPr>
        </p:nvSpPr>
        <p:spPr/>
        <p:txBody>
          <a:bodyPr/>
          <a:lstStyle/>
          <a:p>
            <a:pPr lvl="0">
              <a:defRPr/>
            </a:pPr>
            <a:r>
              <a:rPr lang="en-US" dirty="0">
                <a:solidFill>
                  <a:srgbClr val="000000"/>
                </a:solidFill>
              </a:rPr>
              <a:t>Source: University of Michigan, 5/31/22.</a:t>
            </a:r>
          </a:p>
        </p:txBody>
      </p:sp>
      <p:sp>
        <p:nvSpPr>
          <p:cNvPr id="4" name="Text Placeholder 3">
            <a:extLst>
              <a:ext uri="{FF2B5EF4-FFF2-40B4-BE49-F238E27FC236}">
                <a16:creationId xmlns:a16="http://schemas.microsoft.com/office/drawing/2014/main" id="{00E03E43-DBE3-9640-AED1-715A39435F64}"/>
              </a:ext>
            </a:extLst>
          </p:cNvPr>
          <p:cNvSpPr>
            <a:spLocks noGrp="1"/>
          </p:cNvSpPr>
          <p:nvPr>
            <p:ph type="body" idx="17"/>
          </p:nvPr>
        </p:nvSpPr>
        <p:spPr>
          <a:xfrm>
            <a:off x="341709" y="1090175"/>
            <a:ext cx="4088606" cy="369332"/>
          </a:xfrm>
        </p:spPr>
        <p:txBody>
          <a:bodyPr/>
          <a:lstStyle/>
          <a:p>
            <a:r>
              <a:rPr lang="en-US" dirty="0"/>
              <a:t>University of Michigan </a:t>
            </a:r>
          </a:p>
          <a:p>
            <a:r>
              <a:rPr lang="en-US" dirty="0"/>
              <a:t>Buying Conditions for Large Household Durables</a:t>
            </a:r>
          </a:p>
        </p:txBody>
      </p:sp>
      <p:sp>
        <p:nvSpPr>
          <p:cNvPr id="8" name="Text Placeholder 7">
            <a:extLst>
              <a:ext uri="{FF2B5EF4-FFF2-40B4-BE49-F238E27FC236}">
                <a16:creationId xmlns:a16="http://schemas.microsoft.com/office/drawing/2014/main" id="{74AE13F9-CACE-3043-B942-0CDC653B2AD8}"/>
              </a:ext>
            </a:extLst>
          </p:cNvPr>
          <p:cNvSpPr>
            <a:spLocks noGrp="1"/>
          </p:cNvSpPr>
          <p:nvPr>
            <p:ph type="body" idx="24"/>
          </p:nvPr>
        </p:nvSpPr>
        <p:spPr>
          <a:xfrm>
            <a:off x="4765792" y="1090175"/>
            <a:ext cx="4088606" cy="369332"/>
          </a:xfrm>
        </p:spPr>
        <p:txBody>
          <a:bodyPr/>
          <a:lstStyle/>
          <a:p>
            <a:r>
              <a:rPr lang="en-US" dirty="0"/>
              <a:t>University of Michigan </a:t>
            </a:r>
          </a:p>
          <a:p>
            <a:r>
              <a:rPr lang="en-US" dirty="0"/>
              <a:t>Buying Conditions for Vehicles</a:t>
            </a:r>
          </a:p>
        </p:txBody>
      </p:sp>
      <p:sp>
        <p:nvSpPr>
          <p:cNvPr id="3" name="Slide Number Placeholder 2">
            <a:extLst>
              <a:ext uri="{FF2B5EF4-FFF2-40B4-BE49-F238E27FC236}">
                <a16:creationId xmlns:a16="http://schemas.microsoft.com/office/drawing/2014/main" id="{2273183C-A439-49D8-9709-43417C28BF32}"/>
              </a:ext>
            </a:extLst>
          </p:cNvPr>
          <p:cNvSpPr>
            <a:spLocks noGrp="1"/>
          </p:cNvSpPr>
          <p:nvPr>
            <p:ph type="sldNum" sz="quarter" idx="28"/>
          </p:nvPr>
        </p:nvSpPr>
        <p:spPr/>
        <p:txBody>
          <a:bodyPr/>
          <a:lstStyle/>
          <a:p>
            <a:pPr defTabSz="914378">
              <a:defRPr/>
            </a:pPr>
            <a:fld id="{526B5688-D42A-45FB-B3CA-010D9157EB38}" type="slidenum">
              <a:rPr lang="en-US">
                <a:solidFill>
                  <a:srgbClr val="000000"/>
                </a:solidFill>
                <a:latin typeface="Graphik"/>
              </a:rPr>
              <a:pPr defTabSz="914378">
                <a:defRPr/>
              </a:pPr>
              <a:t>9</a:t>
            </a:fld>
            <a:endParaRPr lang="en-US">
              <a:solidFill>
                <a:srgbClr val="000000"/>
              </a:solidFill>
              <a:latin typeface="Graphik"/>
            </a:endParaRPr>
          </a:p>
        </p:txBody>
      </p:sp>
      <p:sp>
        <p:nvSpPr>
          <p:cNvPr id="10" name="Title 9">
            <a:extLst>
              <a:ext uri="{FF2B5EF4-FFF2-40B4-BE49-F238E27FC236}">
                <a16:creationId xmlns:a16="http://schemas.microsoft.com/office/drawing/2014/main" id="{A4155401-3DB4-4CF6-A870-175396AA951E}"/>
              </a:ext>
            </a:extLst>
          </p:cNvPr>
          <p:cNvSpPr>
            <a:spLocks noGrp="1"/>
          </p:cNvSpPr>
          <p:nvPr>
            <p:ph type="title"/>
          </p:nvPr>
        </p:nvSpPr>
        <p:spPr>
          <a:xfrm>
            <a:off x="288900" y="261730"/>
            <a:ext cx="8855100" cy="571499"/>
          </a:xfrm>
        </p:spPr>
        <p:txBody>
          <a:bodyPr vert="horz" lIns="0" tIns="0" rIns="0" bIns="0" rtlCol="0" anchor="t" anchorCtr="0">
            <a:noAutofit/>
          </a:bodyPr>
          <a:lstStyle/>
          <a:p>
            <a:r>
              <a:rPr lang="en-US" b="0" dirty="0"/>
              <a:t>Traditionally, consumers in inflationary environments, buy now expecting prices to rise in the future.  Currently, consumers appear poised to wait.</a:t>
            </a:r>
            <a:endParaRPr lang="en-US" sz="1029" dirty="0">
              <a:latin typeface="+mn-lt"/>
              <a:ea typeface="+mn-ea"/>
            </a:endParaRPr>
          </a:p>
        </p:txBody>
      </p:sp>
      <p:sp>
        <p:nvSpPr>
          <p:cNvPr id="17" name="TextBox 16">
            <a:extLst>
              <a:ext uri="{FF2B5EF4-FFF2-40B4-BE49-F238E27FC236}">
                <a16:creationId xmlns:a16="http://schemas.microsoft.com/office/drawing/2014/main" id="{3A5EBAE5-52B2-4559-A982-A638AD1082F0}"/>
              </a:ext>
            </a:extLst>
          </p:cNvPr>
          <p:cNvSpPr txBox="1"/>
          <p:nvPr/>
        </p:nvSpPr>
        <p:spPr>
          <a:xfrm>
            <a:off x="287338" y="1494281"/>
            <a:ext cx="4142183" cy="461665"/>
          </a:xfrm>
          <a:prstGeom prst="rect">
            <a:avLst/>
          </a:prstGeom>
          <a:noFill/>
        </p:spPr>
        <p:txBody>
          <a:bodyPr wrap="square" lIns="0" tIns="0" rIns="0" bIns="0">
            <a:spAutoFit/>
          </a:bodyPr>
          <a:lstStyle/>
          <a:p>
            <a:pPr defTabSz="914378">
              <a:defRPr/>
            </a:pPr>
            <a:r>
              <a:rPr lang="en-US" sz="1000" dirty="0">
                <a:solidFill>
                  <a:srgbClr val="000000"/>
                </a:solidFill>
                <a:latin typeface="Graphik"/>
              </a:rPr>
              <a:t>Do you think now is a good or bad time for people to buy major household items such as furniture, refrigerators, stoves, televisions, and other household items like that?  </a:t>
            </a:r>
          </a:p>
        </p:txBody>
      </p:sp>
      <p:sp>
        <p:nvSpPr>
          <p:cNvPr id="21" name="TextBox 20">
            <a:extLst>
              <a:ext uri="{FF2B5EF4-FFF2-40B4-BE49-F238E27FC236}">
                <a16:creationId xmlns:a16="http://schemas.microsoft.com/office/drawing/2014/main" id="{DACC34B9-4C71-405F-96DA-566DCFA5B862}"/>
              </a:ext>
            </a:extLst>
          </p:cNvPr>
          <p:cNvSpPr txBox="1"/>
          <p:nvPr/>
        </p:nvSpPr>
        <p:spPr>
          <a:xfrm rot="16200000">
            <a:off x="-122231" y="2759890"/>
            <a:ext cx="973023" cy="153888"/>
          </a:xfrm>
          <a:prstGeom prst="rect">
            <a:avLst/>
          </a:prstGeom>
          <a:noFill/>
        </p:spPr>
        <p:txBody>
          <a:bodyPr wrap="none" lIns="0" tIns="0" rIns="0" bIns="0" rtlCol="0">
            <a:spAutoFit/>
          </a:bodyPr>
          <a:lstStyle/>
          <a:p>
            <a:pPr defTabSz="914378">
              <a:defRPr/>
            </a:pPr>
            <a:r>
              <a:rPr lang="en-US" sz="1000" kern="0" dirty="0">
                <a:solidFill>
                  <a:srgbClr val="000000"/>
                </a:solidFill>
                <a:latin typeface="Graphik"/>
              </a:rPr>
              <a:t>% Balance Index</a:t>
            </a:r>
          </a:p>
        </p:txBody>
      </p:sp>
      <p:sp>
        <p:nvSpPr>
          <p:cNvPr id="7" name="TextBox 6">
            <a:extLst>
              <a:ext uri="{FF2B5EF4-FFF2-40B4-BE49-F238E27FC236}">
                <a16:creationId xmlns:a16="http://schemas.microsoft.com/office/drawing/2014/main" id="{7D13D748-FEEA-436C-B3DE-4D0F1DA5C791}"/>
              </a:ext>
            </a:extLst>
          </p:cNvPr>
          <p:cNvSpPr txBox="1"/>
          <p:nvPr/>
        </p:nvSpPr>
        <p:spPr>
          <a:xfrm>
            <a:off x="797913" y="2915969"/>
            <a:ext cx="918521" cy="123111"/>
          </a:xfrm>
          <a:prstGeom prst="rect">
            <a:avLst/>
          </a:prstGeom>
          <a:noFill/>
        </p:spPr>
        <p:txBody>
          <a:bodyPr wrap="none" lIns="0" tIns="0" rIns="0" bIns="0" rtlCol="0">
            <a:spAutoFit/>
          </a:bodyPr>
          <a:lstStyle/>
          <a:p>
            <a:pPr defTabSz="914378">
              <a:defRPr/>
            </a:pPr>
            <a:r>
              <a:rPr lang="en-US" sz="800" dirty="0">
                <a:solidFill>
                  <a:srgbClr val="000000"/>
                </a:solidFill>
                <a:latin typeface="Graphik"/>
              </a:rPr>
              <a:t>(Good – Bad + 100)</a:t>
            </a:r>
          </a:p>
        </p:txBody>
      </p:sp>
      <p:sp>
        <p:nvSpPr>
          <p:cNvPr id="25" name="TextBox 24">
            <a:extLst>
              <a:ext uri="{FF2B5EF4-FFF2-40B4-BE49-F238E27FC236}">
                <a16:creationId xmlns:a16="http://schemas.microsoft.com/office/drawing/2014/main" id="{C9C75615-2EDB-4C17-BFA0-56DE486C0D5B}"/>
              </a:ext>
            </a:extLst>
          </p:cNvPr>
          <p:cNvSpPr txBox="1"/>
          <p:nvPr/>
        </p:nvSpPr>
        <p:spPr>
          <a:xfrm>
            <a:off x="4713684" y="1494281"/>
            <a:ext cx="4142184" cy="307777"/>
          </a:xfrm>
          <a:prstGeom prst="rect">
            <a:avLst/>
          </a:prstGeom>
          <a:noFill/>
        </p:spPr>
        <p:txBody>
          <a:bodyPr wrap="square" lIns="0" tIns="0" rIns="0" bIns="0">
            <a:spAutoFit/>
          </a:bodyPr>
          <a:lstStyle/>
          <a:p>
            <a:pPr defTabSz="914378">
              <a:defRPr/>
            </a:pPr>
            <a:r>
              <a:rPr lang="en-US" sz="1000" dirty="0">
                <a:solidFill>
                  <a:srgbClr val="000000"/>
                </a:solidFill>
                <a:latin typeface="Graphik"/>
              </a:rPr>
              <a:t>Do you think the next 12 months or so will be a good time or a bad time to buy a vehicle?</a:t>
            </a:r>
          </a:p>
        </p:txBody>
      </p:sp>
      <p:sp>
        <p:nvSpPr>
          <p:cNvPr id="27" name="TextBox 26">
            <a:extLst>
              <a:ext uri="{FF2B5EF4-FFF2-40B4-BE49-F238E27FC236}">
                <a16:creationId xmlns:a16="http://schemas.microsoft.com/office/drawing/2014/main" id="{1779E8BB-D2C2-49FF-89F8-B39D374F54A9}"/>
              </a:ext>
            </a:extLst>
          </p:cNvPr>
          <p:cNvSpPr txBox="1"/>
          <p:nvPr/>
        </p:nvSpPr>
        <p:spPr>
          <a:xfrm rot="16200000">
            <a:off x="4305188" y="2817218"/>
            <a:ext cx="973023" cy="153888"/>
          </a:xfrm>
          <a:prstGeom prst="rect">
            <a:avLst/>
          </a:prstGeom>
          <a:noFill/>
        </p:spPr>
        <p:txBody>
          <a:bodyPr wrap="none" lIns="0" tIns="0" rIns="0" bIns="0" rtlCol="0">
            <a:spAutoFit/>
          </a:bodyPr>
          <a:lstStyle/>
          <a:p>
            <a:pPr defTabSz="914378">
              <a:defRPr/>
            </a:pPr>
            <a:r>
              <a:rPr lang="en-US" sz="1000" kern="0" dirty="0">
                <a:solidFill>
                  <a:srgbClr val="000000"/>
                </a:solidFill>
                <a:latin typeface="Graphik"/>
              </a:rPr>
              <a:t>% Balance Index</a:t>
            </a:r>
          </a:p>
        </p:txBody>
      </p:sp>
      <p:sp>
        <p:nvSpPr>
          <p:cNvPr id="28" name="TextBox 27">
            <a:extLst>
              <a:ext uri="{FF2B5EF4-FFF2-40B4-BE49-F238E27FC236}">
                <a16:creationId xmlns:a16="http://schemas.microsoft.com/office/drawing/2014/main" id="{81971C16-FEB2-4675-8EE1-CADC40965C72}"/>
              </a:ext>
            </a:extLst>
          </p:cNvPr>
          <p:cNvSpPr txBox="1"/>
          <p:nvPr/>
        </p:nvSpPr>
        <p:spPr>
          <a:xfrm>
            <a:off x="5235270" y="2761857"/>
            <a:ext cx="918521" cy="123111"/>
          </a:xfrm>
          <a:prstGeom prst="rect">
            <a:avLst/>
          </a:prstGeom>
          <a:noFill/>
        </p:spPr>
        <p:txBody>
          <a:bodyPr wrap="none" lIns="0" tIns="0" rIns="0" bIns="0" rtlCol="0">
            <a:spAutoFit/>
          </a:bodyPr>
          <a:lstStyle/>
          <a:p>
            <a:pPr defTabSz="914378">
              <a:defRPr/>
            </a:pPr>
            <a:r>
              <a:rPr lang="en-US" sz="800" dirty="0">
                <a:solidFill>
                  <a:srgbClr val="000000"/>
                </a:solidFill>
                <a:latin typeface="Graphik"/>
              </a:rPr>
              <a:t>(Good – Bad + 100)</a:t>
            </a:r>
          </a:p>
        </p:txBody>
      </p:sp>
      <p:pic>
        <p:nvPicPr>
          <p:cNvPr id="11" name="Graphic 10" descr="Convertible outline">
            <a:extLst>
              <a:ext uri="{FF2B5EF4-FFF2-40B4-BE49-F238E27FC236}">
                <a16:creationId xmlns:a16="http://schemas.microsoft.com/office/drawing/2014/main" id="{B7E2165C-EEF8-469E-87C7-2F745F2812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60946" y="970241"/>
            <a:ext cx="481013" cy="481013"/>
          </a:xfrm>
          <a:prstGeom prst="rect">
            <a:avLst/>
          </a:prstGeom>
        </p:spPr>
      </p:pic>
      <p:pic>
        <p:nvPicPr>
          <p:cNvPr id="13" name="Graphic 12" descr="Washing Machine outline">
            <a:extLst>
              <a:ext uri="{FF2B5EF4-FFF2-40B4-BE49-F238E27FC236}">
                <a16:creationId xmlns:a16="http://schemas.microsoft.com/office/drawing/2014/main" id="{019F0CF8-A2D6-40D5-9C50-5361DED957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3428" y="1083260"/>
            <a:ext cx="360276" cy="360276"/>
          </a:xfrm>
          <a:prstGeom prst="rect">
            <a:avLst/>
          </a:prstGeom>
        </p:spPr>
      </p:pic>
    </p:spTree>
    <p:extLst>
      <p:ext uri="{BB962C8B-B14F-4D97-AF65-F5344CB8AC3E}">
        <p14:creationId xmlns:p14="http://schemas.microsoft.com/office/powerpoint/2010/main" val="2441989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VZSA_FONT" val="Editor + Graphik"/>
  <p:tag name="IVZSA_TEMPLATE" val="Design-Led"/>
  <p:tag name="IVZSA_AUDIENCE" val="Custom"/>
  <p:tag name="IVZSA_CUSTOMAUDIENCE" val="FOR INSTITUTIONAL INVESTOR USE ONLY — NOT FOR USE WITH THE PUBLIC "/>
  <p:tag name="IVZSA_LOGO" val="Invesco"/>
  <p:tag name="IVZSA_TEXTSTYLE" val="Everyday"/>
  <p:tag name="IVZSA_CHARTTABLESTYLE" val="Standard"/>
</p:tagLst>
</file>

<file path=ppt/tags/tag10.xml><?xml version="1.0" encoding="utf-8"?>
<p:tagLst xmlns:a="http://schemas.openxmlformats.org/drawingml/2006/main" xmlns:r="http://schemas.openxmlformats.org/officeDocument/2006/relationships" xmlns:p="http://schemas.openxmlformats.org/presentationml/2006/main">
  <p:tag name="IVZ-BG" val="true"/>
</p:tagLst>
</file>

<file path=ppt/tags/tag11.xml><?xml version="1.0" encoding="utf-8"?>
<p:tagLst xmlns:a="http://schemas.openxmlformats.org/drawingml/2006/main" xmlns:r="http://schemas.openxmlformats.org/officeDocument/2006/relationships" xmlns:p="http://schemas.openxmlformats.org/presentationml/2006/main">
  <p:tag name="IVZ_LOGO" val="white"/>
</p:tagLst>
</file>

<file path=ppt/tags/tag12.xml><?xml version="1.0" encoding="utf-8"?>
<p:tagLst xmlns:a="http://schemas.openxmlformats.org/drawingml/2006/main" xmlns:r="http://schemas.openxmlformats.org/officeDocument/2006/relationships" xmlns:p="http://schemas.openxmlformats.org/presentationml/2006/main">
  <p:tag name="IVZ-BG" val="true"/>
</p:tagLst>
</file>

<file path=ppt/tags/tag13.xml><?xml version="1.0" encoding="utf-8"?>
<p:tagLst xmlns:a="http://schemas.openxmlformats.org/drawingml/2006/main" xmlns:r="http://schemas.openxmlformats.org/officeDocument/2006/relationships" xmlns:p="http://schemas.openxmlformats.org/presentationml/2006/main">
  <p:tag name="IVZ_LOGO" val="white"/>
</p:tagLst>
</file>

<file path=ppt/tags/tag14.xml><?xml version="1.0" encoding="utf-8"?>
<p:tagLst xmlns:a="http://schemas.openxmlformats.org/drawingml/2006/main" xmlns:r="http://schemas.openxmlformats.org/officeDocument/2006/relationships" xmlns:p="http://schemas.openxmlformats.org/presentationml/2006/main">
  <p:tag name="IVZ_LOGO" val="blue"/>
</p:tagLst>
</file>

<file path=ppt/tags/tag15.xml><?xml version="1.0" encoding="utf-8"?>
<p:tagLst xmlns:a="http://schemas.openxmlformats.org/drawingml/2006/main" xmlns:r="http://schemas.openxmlformats.org/officeDocument/2006/relationships" xmlns:p="http://schemas.openxmlformats.org/presentationml/2006/main">
  <p:tag name="IVZ_LOGO" val="blue"/>
</p:tagLst>
</file>

<file path=ppt/tags/tag16.xml><?xml version="1.0" encoding="utf-8"?>
<p:tagLst xmlns:a="http://schemas.openxmlformats.org/drawingml/2006/main" xmlns:r="http://schemas.openxmlformats.org/officeDocument/2006/relationships" xmlns:p="http://schemas.openxmlformats.org/presentationml/2006/main">
  <p:tag name="IVZ-BG" val="true"/>
</p:tagLst>
</file>

<file path=ppt/tags/tag17.xml><?xml version="1.0" encoding="utf-8"?>
<p:tagLst xmlns:a="http://schemas.openxmlformats.org/drawingml/2006/main" xmlns:r="http://schemas.openxmlformats.org/officeDocument/2006/relationships" xmlns:p="http://schemas.openxmlformats.org/presentationml/2006/main">
  <p:tag name="IVZ_LOGO" val="white"/>
</p:tagLst>
</file>

<file path=ppt/tags/tag18.xml><?xml version="1.0" encoding="utf-8"?>
<p:tagLst xmlns:a="http://schemas.openxmlformats.org/drawingml/2006/main" xmlns:r="http://schemas.openxmlformats.org/officeDocument/2006/relationships" xmlns:p="http://schemas.openxmlformats.org/presentationml/2006/main">
  <p:tag name="IVZ-BG" val="true"/>
</p:tagLst>
</file>

<file path=ppt/tags/tag19.xml><?xml version="1.0" encoding="utf-8"?>
<p:tagLst xmlns:a="http://schemas.openxmlformats.org/drawingml/2006/main" xmlns:r="http://schemas.openxmlformats.org/officeDocument/2006/relationships" xmlns:p="http://schemas.openxmlformats.org/presentationml/2006/main">
  <p:tag name="IVZ_LOGO" val="white"/>
</p:tagLst>
</file>

<file path=ppt/tags/tag2.xml><?xml version="1.0" encoding="utf-8"?>
<p:tagLst xmlns:a="http://schemas.openxmlformats.org/drawingml/2006/main" xmlns:r="http://schemas.openxmlformats.org/officeDocument/2006/relationships" xmlns:p="http://schemas.openxmlformats.org/presentationml/2006/main">
  <p:tag name="IVZ_LOGO" val="blue"/>
</p:tagLst>
</file>

<file path=ppt/tags/tag20.xml><?xml version="1.0" encoding="utf-8"?>
<p:tagLst xmlns:a="http://schemas.openxmlformats.org/drawingml/2006/main" xmlns:r="http://schemas.openxmlformats.org/officeDocument/2006/relationships" xmlns:p="http://schemas.openxmlformats.org/presentationml/2006/main">
  <p:tag name="IVZ-BG" val="true"/>
</p:tagLst>
</file>

<file path=ppt/tags/tag21.xml><?xml version="1.0" encoding="utf-8"?>
<p:tagLst xmlns:a="http://schemas.openxmlformats.org/drawingml/2006/main" xmlns:r="http://schemas.openxmlformats.org/officeDocument/2006/relationships" xmlns:p="http://schemas.openxmlformats.org/presentationml/2006/main">
  <p:tag name="IVZ_LOGO" val="white"/>
</p:tagLst>
</file>

<file path=ppt/tags/tag22.xml><?xml version="1.0" encoding="utf-8"?>
<p:tagLst xmlns:a="http://schemas.openxmlformats.org/drawingml/2006/main" xmlns:r="http://schemas.openxmlformats.org/officeDocument/2006/relationships" xmlns:p="http://schemas.openxmlformats.org/presentationml/2006/main">
  <p:tag name="IVZ-BG" val="true"/>
</p:tagLst>
</file>

<file path=ppt/tags/tag23.xml><?xml version="1.0" encoding="utf-8"?>
<p:tagLst xmlns:a="http://schemas.openxmlformats.org/drawingml/2006/main" xmlns:r="http://schemas.openxmlformats.org/officeDocument/2006/relationships" xmlns:p="http://schemas.openxmlformats.org/presentationml/2006/main">
  <p:tag name="IVZ_LOGO" val="white"/>
</p:tagLst>
</file>

<file path=ppt/tags/tag24.xml><?xml version="1.0" encoding="utf-8"?>
<p:tagLst xmlns:a="http://schemas.openxmlformats.org/drawingml/2006/main" xmlns:r="http://schemas.openxmlformats.org/officeDocument/2006/relationships" xmlns:p="http://schemas.openxmlformats.org/presentationml/2006/main">
  <p:tag name="IVZ_LOGO" val="blue"/>
</p:tagLst>
</file>

<file path=ppt/tags/tag25.xml><?xml version="1.0" encoding="utf-8"?>
<p:tagLst xmlns:a="http://schemas.openxmlformats.org/drawingml/2006/main" xmlns:r="http://schemas.openxmlformats.org/officeDocument/2006/relationships" xmlns:p="http://schemas.openxmlformats.org/presentationml/2006/main">
  <p:tag name="IVZ-BG" val="true"/>
</p:tagLst>
</file>

<file path=ppt/tags/tag26.xml><?xml version="1.0" encoding="utf-8"?>
<p:tagLst xmlns:a="http://schemas.openxmlformats.org/drawingml/2006/main" xmlns:r="http://schemas.openxmlformats.org/officeDocument/2006/relationships" xmlns:p="http://schemas.openxmlformats.org/presentationml/2006/main">
  <p:tag name="IVZ-LOGO" val="light"/>
</p:tagLst>
</file>

<file path=ppt/tags/tag27.xml><?xml version="1.0" encoding="utf-8"?>
<p:tagLst xmlns:a="http://schemas.openxmlformats.org/drawingml/2006/main" xmlns:r="http://schemas.openxmlformats.org/officeDocument/2006/relationships" xmlns:p="http://schemas.openxmlformats.org/presentationml/2006/main">
  <p:tag name="IVZ-BG" val="true"/>
</p:tagLst>
</file>

<file path=ppt/tags/tag28.xml><?xml version="1.0" encoding="utf-8"?>
<p:tagLst xmlns:a="http://schemas.openxmlformats.org/drawingml/2006/main" xmlns:r="http://schemas.openxmlformats.org/officeDocument/2006/relationships" xmlns:p="http://schemas.openxmlformats.org/presentationml/2006/main">
  <p:tag name="IVZ-LOGO" val="light"/>
</p:tagLst>
</file>

<file path=ppt/tags/tag29.xml><?xml version="1.0" encoding="utf-8"?>
<p:tagLst xmlns:a="http://schemas.openxmlformats.org/drawingml/2006/main" xmlns:r="http://schemas.openxmlformats.org/officeDocument/2006/relationships" xmlns:p="http://schemas.openxmlformats.org/presentationml/2006/main">
  <p:tag name="TOP_BORDER" val="true"/>
</p:tagLst>
</file>

<file path=ppt/tags/tag3.xml><?xml version="1.0" encoding="utf-8"?>
<p:tagLst xmlns:a="http://schemas.openxmlformats.org/drawingml/2006/main" xmlns:r="http://schemas.openxmlformats.org/officeDocument/2006/relationships" xmlns:p="http://schemas.openxmlformats.org/presentationml/2006/main">
  <p:tag name="IVZ_LOGO" val="blue"/>
</p:tagLst>
</file>

<file path=ppt/tags/tag30.xml><?xml version="1.0" encoding="utf-8"?>
<p:tagLst xmlns:a="http://schemas.openxmlformats.org/drawingml/2006/main" xmlns:r="http://schemas.openxmlformats.org/officeDocument/2006/relationships" xmlns:p="http://schemas.openxmlformats.org/presentationml/2006/main">
  <p:tag name="TOP_BORDER" val="true"/>
</p:tagLst>
</file>

<file path=ppt/tags/tag31.xml><?xml version="1.0" encoding="utf-8"?>
<p:tagLst xmlns:a="http://schemas.openxmlformats.org/drawingml/2006/main" xmlns:r="http://schemas.openxmlformats.org/officeDocument/2006/relationships" xmlns:p="http://schemas.openxmlformats.org/presentationml/2006/main">
  <p:tag name="TOP_BORDER" val="true"/>
</p:tagLst>
</file>

<file path=ppt/tags/tag32.xml><?xml version="1.0" encoding="utf-8"?>
<p:tagLst xmlns:a="http://schemas.openxmlformats.org/drawingml/2006/main" xmlns:r="http://schemas.openxmlformats.org/officeDocument/2006/relationships" xmlns:p="http://schemas.openxmlformats.org/presentationml/2006/main">
  <p:tag name="TOP_BORDER" val="true"/>
</p:tagLst>
</file>

<file path=ppt/tags/tag33.xml><?xml version="1.0" encoding="utf-8"?>
<p:tagLst xmlns:a="http://schemas.openxmlformats.org/drawingml/2006/main" xmlns:r="http://schemas.openxmlformats.org/officeDocument/2006/relationships" xmlns:p="http://schemas.openxmlformats.org/presentationml/2006/main">
  <p:tag name="TOP_BORDER" val="true"/>
</p:tagLst>
</file>

<file path=ppt/tags/tag34.xml><?xml version="1.0" encoding="utf-8"?>
<p:tagLst xmlns:a="http://schemas.openxmlformats.org/drawingml/2006/main" xmlns:r="http://schemas.openxmlformats.org/officeDocument/2006/relationships" xmlns:p="http://schemas.openxmlformats.org/presentationml/2006/main">
  <p:tag name="TOP_BORDER" val="true"/>
</p:tagLst>
</file>

<file path=ppt/tags/tag35.xml><?xml version="1.0" encoding="utf-8"?>
<p:tagLst xmlns:a="http://schemas.openxmlformats.org/drawingml/2006/main" xmlns:r="http://schemas.openxmlformats.org/officeDocument/2006/relationships" xmlns:p="http://schemas.openxmlformats.org/presentationml/2006/main">
  <p:tag name="TOP_BORDER" val="true"/>
</p:tagLst>
</file>

<file path=ppt/tags/tag36.xml><?xml version="1.0" encoding="utf-8"?>
<p:tagLst xmlns:a="http://schemas.openxmlformats.org/drawingml/2006/main" xmlns:r="http://schemas.openxmlformats.org/officeDocument/2006/relationships" xmlns:p="http://schemas.openxmlformats.org/presentationml/2006/main">
  <p:tag name="TOP_BORDER" val="true"/>
</p:tagLst>
</file>

<file path=ppt/tags/tag37.xml><?xml version="1.0" encoding="utf-8"?>
<p:tagLst xmlns:a="http://schemas.openxmlformats.org/drawingml/2006/main" xmlns:r="http://schemas.openxmlformats.org/officeDocument/2006/relationships" xmlns:p="http://schemas.openxmlformats.org/presentationml/2006/main">
  <p:tag name="TOP_BORDER" val="true"/>
</p:tagLst>
</file>

<file path=ppt/tags/tag38.xml><?xml version="1.0" encoding="utf-8"?>
<p:tagLst xmlns:a="http://schemas.openxmlformats.org/drawingml/2006/main" xmlns:r="http://schemas.openxmlformats.org/officeDocument/2006/relationships" xmlns:p="http://schemas.openxmlformats.org/presentationml/2006/main">
  <p:tag name="TOP_BORDER" val="true"/>
</p:tagLst>
</file>

<file path=ppt/tags/tag39.xml><?xml version="1.0" encoding="utf-8"?>
<p:tagLst xmlns:a="http://schemas.openxmlformats.org/drawingml/2006/main" xmlns:r="http://schemas.openxmlformats.org/officeDocument/2006/relationships" xmlns:p="http://schemas.openxmlformats.org/presentationml/2006/main">
  <p:tag name="TOP_BORDER" val="true"/>
</p:tagLst>
</file>

<file path=ppt/tags/tag4.xml><?xml version="1.0" encoding="utf-8"?>
<p:tagLst xmlns:a="http://schemas.openxmlformats.org/drawingml/2006/main" xmlns:r="http://schemas.openxmlformats.org/officeDocument/2006/relationships" xmlns:p="http://schemas.openxmlformats.org/presentationml/2006/main">
  <p:tag name="IVZ-BG" val="true"/>
</p:tagLst>
</file>

<file path=ppt/tags/tag40.xml><?xml version="1.0" encoding="utf-8"?>
<p:tagLst xmlns:a="http://schemas.openxmlformats.org/drawingml/2006/main" xmlns:r="http://schemas.openxmlformats.org/officeDocument/2006/relationships" xmlns:p="http://schemas.openxmlformats.org/presentationml/2006/main">
  <p:tag name="TOP_BORDER" val="true"/>
</p:tagLst>
</file>

<file path=ppt/tags/tag41.xml><?xml version="1.0" encoding="utf-8"?>
<p:tagLst xmlns:a="http://schemas.openxmlformats.org/drawingml/2006/main" xmlns:r="http://schemas.openxmlformats.org/officeDocument/2006/relationships" xmlns:p="http://schemas.openxmlformats.org/presentationml/2006/main">
  <p:tag name="TOP_BORDER" val="true"/>
</p:tagLst>
</file>

<file path=ppt/tags/tag42.xml><?xml version="1.0" encoding="utf-8"?>
<p:tagLst xmlns:a="http://schemas.openxmlformats.org/drawingml/2006/main" xmlns:r="http://schemas.openxmlformats.org/officeDocument/2006/relationships" xmlns:p="http://schemas.openxmlformats.org/presentationml/2006/main">
  <p:tag name="TOP_BORDER" val="true"/>
</p:tagLst>
</file>

<file path=ppt/tags/tag43.xml><?xml version="1.0" encoding="utf-8"?>
<p:tagLst xmlns:a="http://schemas.openxmlformats.org/drawingml/2006/main" xmlns:r="http://schemas.openxmlformats.org/officeDocument/2006/relationships" xmlns:p="http://schemas.openxmlformats.org/presentationml/2006/main">
  <p:tag name="TOP_BORDER" val="true"/>
</p:tagLst>
</file>

<file path=ppt/tags/tag44.xml><?xml version="1.0" encoding="utf-8"?>
<p:tagLst xmlns:a="http://schemas.openxmlformats.org/drawingml/2006/main" xmlns:r="http://schemas.openxmlformats.org/officeDocument/2006/relationships" xmlns:p="http://schemas.openxmlformats.org/presentationml/2006/main">
  <p:tag name="TOP_BORDER" val="true"/>
</p:tagLst>
</file>

<file path=ppt/tags/tag45.xml><?xml version="1.0" encoding="utf-8"?>
<p:tagLst xmlns:a="http://schemas.openxmlformats.org/drawingml/2006/main" xmlns:r="http://schemas.openxmlformats.org/officeDocument/2006/relationships" xmlns:p="http://schemas.openxmlformats.org/presentationml/2006/main">
  <p:tag name="TOP_BORDER" val="true"/>
</p:tagLst>
</file>

<file path=ppt/tags/tag46.xml><?xml version="1.0" encoding="utf-8"?>
<p:tagLst xmlns:a="http://schemas.openxmlformats.org/drawingml/2006/main" xmlns:r="http://schemas.openxmlformats.org/officeDocument/2006/relationships" xmlns:p="http://schemas.openxmlformats.org/presentationml/2006/main">
  <p:tag name="TOP_BORDER" val="true"/>
</p:tagLst>
</file>

<file path=ppt/tags/tag47.xml><?xml version="1.0" encoding="utf-8"?>
<p:tagLst xmlns:a="http://schemas.openxmlformats.org/drawingml/2006/main" xmlns:r="http://schemas.openxmlformats.org/officeDocument/2006/relationships" xmlns:p="http://schemas.openxmlformats.org/presentationml/2006/main">
  <p:tag name="TOP_BORDER" val="true"/>
</p:tagLst>
</file>

<file path=ppt/tags/tag48.xml><?xml version="1.0" encoding="utf-8"?>
<p:tagLst xmlns:a="http://schemas.openxmlformats.org/drawingml/2006/main" xmlns:r="http://schemas.openxmlformats.org/officeDocument/2006/relationships" xmlns:p="http://schemas.openxmlformats.org/presentationml/2006/main">
  <p:tag name="TOP_BORDER" val="true"/>
</p:tagLst>
</file>

<file path=ppt/tags/tag49.xml><?xml version="1.0" encoding="utf-8"?>
<p:tagLst xmlns:a="http://schemas.openxmlformats.org/drawingml/2006/main" xmlns:r="http://schemas.openxmlformats.org/officeDocument/2006/relationships" xmlns:p="http://schemas.openxmlformats.org/presentationml/2006/main">
  <p:tag name="TOP_BORDER" val="true"/>
</p:tagLst>
</file>

<file path=ppt/tags/tag5.xml><?xml version="1.0" encoding="utf-8"?>
<p:tagLst xmlns:a="http://schemas.openxmlformats.org/drawingml/2006/main" xmlns:r="http://schemas.openxmlformats.org/officeDocument/2006/relationships" xmlns:p="http://schemas.openxmlformats.org/presentationml/2006/main">
  <p:tag name="IVZ_LOGO" val="white"/>
</p:tagLst>
</file>

<file path=ppt/tags/tag50.xml><?xml version="1.0" encoding="utf-8"?>
<p:tagLst xmlns:a="http://schemas.openxmlformats.org/drawingml/2006/main" xmlns:r="http://schemas.openxmlformats.org/officeDocument/2006/relationships" xmlns:p="http://schemas.openxmlformats.org/presentationml/2006/main">
  <p:tag name="TOP_BORDER" val="true"/>
</p:tagLst>
</file>

<file path=ppt/tags/tag51.xml><?xml version="1.0" encoding="utf-8"?>
<p:tagLst xmlns:a="http://schemas.openxmlformats.org/drawingml/2006/main" xmlns:r="http://schemas.openxmlformats.org/officeDocument/2006/relationships" xmlns:p="http://schemas.openxmlformats.org/presentationml/2006/main">
  <p:tag name="TOP_BORDER" val="true"/>
</p:tagLst>
</file>

<file path=ppt/tags/tag6.xml><?xml version="1.0" encoding="utf-8"?>
<p:tagLst xmlns:a="http://schemas.openxmlformats.org/drawingml/2006/main" xmlns:r="http://schemas.openxmlformats.org/officeDocument/2006/relationships" xmlns:p="http://schemas.openxmlformats.org/presentationml/2006/main">
  <p:tag name="IVZ-BG" val="true"/>
</p:tagLst>
</file>

<file path=ppt/tags/tag7.xml><?xml version="1.0" encoding="utf-8"?>
<p:tagLst xmlns:a="http://schemas.openxmlformats.org/drawingml/2006/main" xmlns:r="http://schemas.openxmlformats.org/officeDocument/2006/relationships" xmlns:p="http://schemas.openxmlformats.org/presentationml/2006/main">
  <p:tag name="IVZ_LOGO" val="white"/>
</p:tagLst>
</file>

<file path=ppt/tags/tag8.xml><?xml version="1.0" encoding="utf-8"?>
<p:tagLst xmlns:a="http://schemas.openxmlformats.org/drawingml/2006/main" xmlns:r="http://schemas.openxmlformats.org/officeDocument/2006/relationships" xmlns:p="http://schemas.openxmlformats.org/presentationml/2006/main">
  <p:tag name="IVZ-BG" val="true"/>
</p:tagLst>
</file>

<file path=ppt/tags/tag9.xml><?xml version="1.0" encoding="utf-8"?>
<p:tagLst xmlns:a="http://schemas.openxmlformats.org/drawingml/2006/main" xmlns:r="http://schemas.openxmlformats.org/officeDocument/2006/relationships" xmlns:p="http://schemas.openxmlformats.org/presentationml/2006/main">
  <p:tag name="IVZ_LOGO" val="white"/>
</p:tagLst>
</file>

<file path=ppt/theme/theme1.xml><?xml version="1.0" encoding="utf-8"?>
<a:theme xmlns:a="http://schemas.openxmlformats.org/drawingml/2006/main" name="IVZ 2020 Design Led Template">
  <a:themeElements>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Editor + Graphik">
      <a:majorFont>
        <a:latin typeface="Invesco Editor"/>
        <a:ea typeface=""/>
        <a:cs typeface=""/>
      </a:majorFont>
      <a:minorFont>
        <a:latin typeface="Graph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Red">
      <a:srgbClr val="D52219"/>
    </a:custClr>
    <a:custClr name="Green">
      <a:srgbClr val="038747"/>
    </a:custClr>
    <a:custClr name="Orange">
      <a:srgbClr val="F96706"/>
    </a:custClr>
    <a:custClr name="Icy Blue">
      <a:srgbClr val="5FF0FF"/>
    </a:custClr>
    <a:custClr name="Mid Blue">
      <a:srgbClr val="0598FA"/>
    </a:custClr>
    <a:custClr name="Warm Red">
      <a:srgbClr val="FF4632"/>
    </a:custClr>
  </a:custClrLst>
  <a:extLst>
    <a:ext uri="{05A4C25C-085E-4340-85A3-A5531E510DB2}">
      <thm15:themeFamily xmlns:thm15="http://schemas.microsoft.com/office/thememl/2012/main" name="2020 Design Led Template_v18.potx" id="{CE55E3EF-9132-4A24-BF86-28AC5D2A2DAB}" vid="{A834BD7F-131C-4BD2-9408-6226C62F9F6F}"/>
    </a:ext>
  </a:extLst>
</a:theme>
</file>

<file path=ppt/theme/theme2.xml><?xml version="1.0" encoding="utf-8"?>
<a:theme xmlns:a="http://schemas.openxmlformats.org/drawingml/2006/main" name="IVZ 2020 Everyday Template">
  <a:themeElements>
    <a:clrScheme name="2021 Data Vis">
      <a:dk1>
        <a:srgbClr val="000000"/>
      </a:dk1>
      <a:lt1>
        <a:srgbClr val="FFFFFF"/>
      </a:lt1>
      <a:dk2>
        <a:srgbClr val="000AD2"/>
      </a:dk2>
      <a:lt2>
        <a:srgbClr val="F0F0F0"/>
      </a:lt2>
      <a:accent1>
        <a:srgbClr val="000078"/>
      </a:accent1>
      <a:accent2>
        <a:srgbClr val="0A9BFA"/>
      </a:accent2>
      <a:accent3>
        <a:srgbClr val="483FCD"/>
      </a:accent3>
      <a:accent4>
        <a:srgbClr val="9180FF"/>
      </a:accent4>
      <a:accent5>
        <a:srgbClr val="3831A0"/>
      </a:accent5>
      <a:accent6>
        <a:srgbClr val="B436E8"/>
      </a:accent6>
      <a:hlink>
        <a:srgbClr val="000AD2"/>
      </a:hlink>
      <a:folHlink>
        <a:srgbClr val="0A9BFA"/>
      </a:folHlink>
    </a:clrScheme>
    <a:fontScheme name="Editor + Graphik">
      <a:majorFont>
        <a:latin typeface="Invesco Editor"/>
        <a:ea typeface=""/>
        <a:cs typeface=""/>
      </a:majorFont>
      <a:minorFont>
        <a:latin typeface="Graph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Red">
      <a:srgbClr val="D52219"/>
    </a:custClr>
    <a:custClr name="Green">
      <a:srgbClr val="038747"/>
    </a:custClr>
    <a:custClr name="Orange">
      <a:srgbClr val="F96706"/>
    </a:custClr>
    <a:custClr name="Icy Blue">
      <a:srgbClr val="5FF0FF"/>
    </a:custClr>
    <a:custClr name="Mid Blue">
      <a:srgbClr val="0598FA"/>
    </a:custClr>
    <a:custClr name="Warm Red">
      <a:srgbClr val="FF4632"/>
    </a:custClr>
  </a:custClrLst>
  <a:extLst>
    <a:ext uri="{05A4C25C-085E-4340-85A3-A5531E510DB2}">
      <thm15:themeFamily xmlns:thm15="http://schemas.microsoft.com/office/thememl/2012/main" name="2020 Everyday Template_v19.potx" id="{ED3A0BEA-F86E-4E71-AF69-295B96F1C786}" vid="{28143F3B-ECC8-4568-8616-BE2E0170B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Editor + Graphik">
    <a:majorFont>
      <a:latin typeface="Invesco Editor"/>
      <a:ea typeface=""/>
      <a:cs typeface=""/>
    </a:majorFont>
    <a:minorFont>
      <a:latin typeface="Graph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21 Data Vis">
    <a:dk1>
      <a:srgbClr val="000000"/>
    </a:dk1>
    <a:lt1>
      <a:srgbClr val="FFFFFF"/>
    </a:lt1>
    <a:dk2>
      <a:srgbClr val="000AD2"/>
    </a:dk2>
    <a:lt2>
      <a:srgbClr val="F0F0F0"/>
    </a:lt2>
    <a:accent1>
      <a:srgbClr val="000078"/>
    </a:accent1>
    <a:accent2>
      <a:srgbClr val="0A9BFA"/>
    </a:accent2>
    <a:accent3>
      <a:srgbClr val="483FCD"/>
    </a:accent3>
    <a:accent4>
      <a:srgbClr val="9180FF"/>
    </a:accent4>
    <a:accent5>
      <a:srgbClr val="3831A0"/>
    </a:accent5>
    <a:accent6>
      <a:srgbClr val="B436E8"/>
    </a:accent6>
    <a:hlink>
      <a:srgbClr val="000AD2"/>
    </a:hlink>
    <a:folHlink>
      <a:srgbClr val="0A9B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0E96A9-49E2-4E03-A377-CD48DDF75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980A1-4C35-421B-BBAF-1CBA801C305D}">
  <ds:schemaRefs>
    <ds:schemaRef ds:uri="http://schemas.microsoft.com/sharepoint/v3/contenttype/forms"/>
  </ds:schemaRefs>
</ds:datastoreItem>
</file>

<file path=customXml/itemProps3.xml><?xml version="1.0" encoding="utf-8"?>
<ds:datastoreItem xmlns:ds="http://schemas.openxmlformats.org/officeDocument/2006/customXml" ds:itemID="{C6FC6782-1AD1-4EC6-AE87-C6DBD99368DE}">
  <ds:schemaRefs>
    <ds:schemaRef ds:uri="http://purl.org/dc/elements/1.1/"/>
    <ds:schemaRef ds:uri="http://www.w3.org/XML/1998/namespace"/>
    <ds:schemaRef ds:uri="http://purl.org/dc/terms/"/>
    <ds:schemaRef ds:uri="http://schemas.microsoft.com/office/2006/documentManagement/types"/>
    <ds:schemaRef ds:uri="bc07c542-31d9-43e6-8381-41bf2cd25ef3"/>
    <ds:schemaRef ds:uri="http://purl.org/dc/dcmitype/"/>
    <ds:schemaRef ds:uri="http://schemas.microsoft.com/office/infopath/2007/PartnerControls"/>
    <ds:schemaRef ds:uri="http://schemas.openxmlformats.org/package/2006/metadata/core-properties"/>
    <ds:schemaRef ds:uri="b24728e0-73a7-4bf8-b246-3d3a4eb367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2020 Design Led Template</Template>
  <TotalTime>1219</TotalTime>
  <Words>1858</Words>
  <Application>Microsoft Office PowerPoint</Application>
  <PresentationFormat>On-screen Show (16:9)</PresentationFormat>
  <Paragraphs>231</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Graphik</vt:lpstr>
      <vt:lpstr>Graphik Regular</vt:lpstr>
      <vt:lpstr>Graphik Semibold</vt:lpstr>
      <vt:lpstr>Invesco Editor</vt:lpstr>
      <vt:lpstr>Verdana</vt:lpstr>
      <vt:lpstr>IVZ 2020 Design Led Template</vt:lpstr>
      <vt:lpstr>IVZ 2020 Everyday Template</vt:lpstr>
      <vt:lpstr>Isn’t this all inflationary?</vt:lpstr>
      <vt:lpstr>Summary of views</vt:lpstr>
      <vt:lpstr>The Fed’s still-growing balance sheet, massive fiscal spending, and surging money growth – isn’t this all inflationary?</vt:lpstr>
      <vt:lpstr>Inflation is up meaningfully</vt:lpstr>
      <vt:lpstr>Inflation is up in most places, although not everywhere</vt:lpstr>
      <vt:lpstr>A tax on the consumer</vt:lpstr>
      <vt:lpstr>A tax on the consumer</vt:lpstr>
      <vt:lpstr>Inventories are being rebuilt</vt:lpstr>
      <vt:lpstr>Traditionally, consumers in inflationary environments, buy now expecting prices to rise in the future.  Currently, consumers appear poised to wait.</vt:lpstr>
      <vt:lpstr>Demand for workers is still greater than the number of unemployed</vt:lpstr>
      <vt:lpstr>The bond market expects inflation to fade</vt:lpstr>
      <vt:lpstr>Why should equity investors care?</vt:lpstr>
      <vt:lpstr>Energy and materials tend to benefit, while tech and discretionary tend to lag</vt:lpstr>
      <vt:lpstr>Changes in policy often results in market volatility</vt:lpstr>
      <vt:lpstr>The structural headwinds to inflation</vt:lpstr>
      <vt:lpstr>Falling US labor force growth ls likely to be a persistent headwind to inflation</vt:lpstr>
      <vt:lpstr>Wages are climbing, but from a very low percent of GDP</vt:lpstr>
      <vt:lpstr>Globalization has put downward pressure on inflation.  Will this continue?</vt:lpstr>
      <vt:lpstr>Appendix</vt:lpstr>
      <vt:lpstr>Index Definitions</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Isn’t this all inflationary?</dc:title>
  <dc:creator>Gersbeck, Eric</dc:creator>
  <cp:lastModifiedBy>Charlotte Bing - Financial Markets Inc</cp:lastModifiedBy>
  <cp:revision>72</cp:revision>
  <dcterms:created xsi:type="dcterms:W3CDTF">2021-10-12T15:05:11Z</dcterms:created>
  <dcterms:modified xsi:type="dcterms:W3CDTF">2022-08-19T15:23:54Z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