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9.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30.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31.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charts/chart6.xml" ContentType="application/vnd.openxmlformats-officedocument.drawingml.chart+xml"/>
  <Override PartName="/ppt/tags/tag40.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1448943827" r:id="rId5"/>
    <p:sldId id="1448943828" r:id="rId6"/>
    <p:sldId id="351" r:id="rId7"/>
    <p:sldId id="2141412286" r:id="rId8"/>
    <p:sldId id="2141412289" r:id="rId9"/>
    <p:sldId id="2141412292" r:id="rId10"/>
    <p:sldId id="2141412294" r:id="rId11"/>
    <p:sldId id="2141412295" r:id="rId12"/>
    <p:sldId id="2141412302" r:id="rId13"/>
    <p:sldId id="2141412296" r:id="rId14"/>
    <p:sldId id="2141412297" r:id="rId15"/>
    <p:sldId id="2141412298" r:id="rId16"/>
    <p:sldId id="2141412299" r:id="rId17"/>
    <p:sldId id="289" r:id="rId18"/>
    <p:sldId id="1448943832" r:id="rId19"/>
    <p:sldId id="287" r:id="rId20"/>
    <p:sldId id="286" r:id="rId21"/>
  </p:sldIdLst>
  <p:sldSz cx="12192000" cy="6858000"/>
  <p:notesSz cx="9144000" cy="6858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92" userDrawn="1">
          <p15:clr>
            <a:srgbClr val="A4A3A4"/>
          </p15:clr>
        </p15:guide>
        <p15:guide id="5" pos="3984" userDrawn="1">
          <p15:clr>
            <a:srgbClr val="A4A3A4"/>
          </p15:clr>
        </p15:guide>
        <p15:guide id="6" pos="36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33FD4B-4F49-BBF8-1ACE-5464B0DE2ADA}" name="Nicolla Bernardo" initials="NB" userId="Nicolla Bernard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alvey, Caryl" initials="FC" lastIdx="33" clrIdx="6">
    <p:extLst>
      <p:ext uri="{19B8F6BF-5375-455C-9EA6-DF929625EA0E}">
        <p15:presenceInfo xmlns:p15="http://schemas.microsoft.com/office/powerpoint/2012/main" userId="S::cfalvey@massmutual.com::b484d5d7-cfed-4194-b07e-bd706ab82a7e" providerId="AD"/>
      </p:ext>
    </p:extLst>
  </p:cmAuthor>
  <p:cmAuthor id="1" name="Berthiaume, Jonathan" initials="BJ" lastIdx="19" clrIdx="0">
    <p:extLst>
      <p:ext uri="{19B8F6BF-5375-455C-9EA6-DF929625EA0E}">
        <p15:presenceInfo xmlns:p15="http://schemas.microsoft.com/office/powerpoint/2012/main" userId="S-1-5-21-162406827-614989856-464344438-403710" providerId="AD"/>
      </p:ext>
    </p:extLst>
  </p:cmAuthor>
  <p:cmAuthor id="8" name="Louis, Carole" initials="LC" lastIdx="1" clrIdx="7">
    <p:extLst>
      <p:ext uri="{19B8F6BF-5375-455C-9EA6-DF929625EA0E}">
        <p15:presenceInfo xmlns:p15="http://schemas.microsoft.com/office/powerpoint/2012/main" userId="S::clouis@massmutual.com::6c29930c-6193-498f-bec8-9b65d5b295ab" providerId="AD"/>
      </p:ext>
    </p:extLst>
  </p:cmAuthor>
  <p:cmAuthor id="2" name="Marsh, Katherine" initials="MK" lastIdx="22" clrIdx="1">
    <p:extLst>
      <p:ext uri="{19B8F6BF-5375-455C-9EA6-DF929625EA0E}">
        <p15:presenceInfo xmlns:p15="http://schemas.microsoft.com/office/powerpoint/2012/main" userId="S::kmarsh@massmutual.com::a1632520-a553-4456-bc72-e9f8f47e558d" providerId="AD"/>
      </p:ext>
    </p:extLst>
  </p:cmAuthor>
  <p:cmAuthor id="9" name="Jeanzel Debil" initials="JD" lastIdx="1" clrIdx="8">
    <p:extLst>
      <p:ext uri="{19B8F6BF-5375-455C-9EA6-DF929625EA0E}">
        <p15:presenceInfo xmlns:p15="http://schemas.microsoft.com/office/powerpoint/2012/main" userId="S::jeanzel.debil@slidegenius.com::5adf5226-0bb9-4ed8-bccb-a9ddd73bc500" providerId="AD"/>
      </p:ext>
    </p:extLst>
  </p:cmAuthor>
  <p:cmAuthor id="3" name="Duncan, Shanon" initials="DS" lastIdx="36" clrIdx="2">
    <p:extLst>
      <p:ext uri="{19B8F6BF-5375-455C-9EA6-DF929625EA0E}">
        <p15:presenceInfo xmlns:p15="http://schemas.microsoft.com/office/powerpoint/2012/main" userId="S::sduncan@massmutual.com::ee33b8a2-c6cf-424f-a0c8-72b61dfeef20" providerId="AD"/>
      </p:ext>
    </p:extLst>
  </p:cmAuthor>
  <p:cmAuthor id="10" name="Kelli Hickey" initials="Kelli" lastIdx="3" clrIdx="9">
    <p:extLst>
      <p:ext uri="{19B8F6BF-5375-455C-9EA6-DF929625EA0E}">
        <p15:presenceInfo xmlns:p15="http://schemas.microsoft.com/office/powerpoint/2012/main" userId="Kelli Hickey" providerId="None"/>
      </p:ext>
    </p:extLst>
  </p:cmAuthor>
  <p:cmAuthor id="4" name="Majime Domingo" initials="MD" lastIdx="1" clrIdx="3">
    <p:extLst>
      <p:ext uri="{19B8F6BF-5375-455C-9EA6-DF929625EA0E}">
        <p15:presenceInfo xmlns:p15="http://schemas.microsoft.com/office/powerpoint/2012/main" userId="Majime Domingo" providerId="None"/>
      </p:ext>
    </p:extLst>
  </p:cmAuthor>
  <p:cmAuthor id="11" name="Stasiowski, Jessica" initials="SJ" lastIdx="2" clrIdx="10">
    <p:extLst>
      <p:ext uri="{19B8F6BF-5375-455C-9EA6-DF929625EA0E}">
        <p15:presenceInfo xmlns:p15="http://schemas.microsoft.com/office/powerpoint/2012/main" userId="S::jestasiowski@massmutual.com::4ba07550-313a-4d5b-86de-29d50f788c24" providerId="AD"/>
      </p:ext>
    </p:extLst>
  </p:cmAuthor>
  <p:cmAuthor id="5" name="Eunice Batanes" initials="EB" lastIdx="22" clrIdx="4">
    <p:extLst>
      <p:ext uri="{19B8F6BF-5375-455C-9EA6-DF929625EA0E}">
        <p15:presenceInfo xmlns:p15="http://schemas.microsoft.com/office/powerpoint/2012/main" userId="S::eunice.batanes@slidegenius.com::b487d3e3-a98b-403c-8949-34592c132e33" providerId="AD"/>
      </p:ext>
    </p:extLst>
  </p:cmAuthor>
  <p:cmAuthor id="6" name="Rodolakis, James" initials="RJ" lastIdx="25" clrIdx="5">
    <p:extLst>
      <p:ext uri="{19B8F6BF-5375-455C-9EA6-DF929625EA0E}">
        <p15:presenceInfo xmlns:p15="http://schemas.microsoft.com/office/powerpoint/2012/main" userId="S::jrodolakis@massmutual.com::6007a01a-83e8-4f5b-9aa9-aa48a34a0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F6BE00"/>
    <a:srgbClr val="EE2737"/>
    <a:srgbClr val="FF671F"/>
    <a:srgbClr val="F0F0F0"/>
    <a:srgbClr val="F2682A"/>
    <a:srgbClr val="F2F2F2"/>
    <a:srgbClr val="3FAF49"/>
    <a:srgbClr val="A5E4F6"/>
    <a:srgbClr val="0046A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78098-FF90-474B-9901-5DBC3E6BB45F}" v="4" dt="2022-04-12T15:55:46.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74576" autoAdjust="0"/>
  </p:normalViewPr>
  <p:slideViewPr>
    <p:cSldViewPr snapToGrid="0">
      <p:cViewPr varScale="1">
        <p:scale>
          <a:sx n="78" d="100"/>
          <a:sy n="78" d="100"/>
        </p:scale>
        <p:origin x="252" y="90"/>
      </p:cViewPr>
      <p:guideLst>
        <p:guide pos="3840"/>
        <p:guide orient="horz" pos="192"/>
        <p:guide pos="3984"/>
        <p:guide pos="3696"/>
      </p:guideLst>
    </p:cSldViewPr>
  </p:slideViewPr>
  <p:outlineViewPr>
    <p:cViewPr>
      <p:scale>
        <a:sx n="33" d="100"/>
        <a:sy n="33" d="100"/>
      </p:scale>
      <p:origin x="0" y="-7716"/>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246" d="100"/>
          <a:sy n="246" d="100"/>
        </p:scale>
        <p:origin x="-2520" y="-32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79557418136498E-2"/>
          <c:y val="7.6956218506656279E-2"/>
          <c:w val="0.98868938064651501"/>
          <c:h val="0.77407099615491626"/>
        </c:manualLayout>
      </c:layout>
      <c:barChart>
        <c:barDir val="col"/>
        <c:grouping val="stacked"/>
        <c:varyColors val="0"/>
        <c:ser>
          <c:idx val="0"/>
          <c:order val="0"/>
          <c:tx>
            <c:strRef>
              <c:f>Sheet1!$B$1</c:f>
              <c:strCache>
                <c:ptCount val="1"/>
                <c:pt idx="0">
                  <c:v>Number of Defined Benefit Pension Plans *</c:v>
                </c:pt>
              </c:strCache>
            </c:strRef>
          </c:tx>
          <c:spPr>
            <a:solidFill>
              <a:schemeClr val="accent1"/>
            </a:solidFill>
            <a:ln>
              <a:noFill/>
            </a:ln>
            <a:effectLst/>
          </c:spPr>
          <c:invertIfNegative val="0"/>
          <c:dLbls>
            <c:dLbl>
              <c:idx val="0"/>
              <c:layout>
                <c:manualLayout>
                  <c:x val="-3.4987493565262714E-17"/>
                  <c:y val="-0.40333477145808971"/>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CD-48D5-9FAF-BEE60A694C96}"/>
                </c:ext>
              </c:extLst>
            </c:dLbl>
            <c:dLbl>
              <c:idx val="1"/>
              <c:layout>
                <c:manualLayout>
                  <c:x val="0"/>
                  <c:y val="-0.15984308332322114"/>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CD-48D5-9FAF-BEE60A694C96}"/>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1985</c:v>
                </c:pt>
                <c:pt idx="1">
                  <c:v>2017</c:v>
                </c:pt>
              </c:numCache>
            </c:numRef>
          </c:cat>
          <c:val>
            <c:numRef>
              <c:f>Sheet1!$B$2:$B$3</c:f>
              <c:numCache>
                <c:formatCode>#,##0</c:formatCode>
                <c:ptCount val="2"/>
                <c:pt idx="0">
                  <c:v>170172</c:v>
                </c:pt>
                <c:pt idx="1">
                  <c:v>46698</c:v>
                </c:pt>
              </c:numCache>
            </c:numRef>
          </c:val>
          <c:extLst>
            <c:ext xmlns:c16="http://schemas.microsoft.com/office/drawing/2014/chart" uri="{C3380CC4-5D6E-409C-BE32-E72D297353CC}">
              <c16:uniqueId val="{00000000-96CD-48D5-9FAF-BEE60A694C96}"/>
            </c:ext>
          </c:extLst>
        </c:ser>
        <c:dLbls>
          <c:showLegendKey val="0"/>
          <c:showVal val="0"/>
          <c:showCatName val="0"/>
          <c:showSerName val="0"/>
          <c:showPercent val="0"/>
          <c:showBubbleSize val="0"/>
        </c:dLbls>
        <c:gapWidth val="150"/>
        <c:overlap val="100"/>
        <c:axId val="981149695"/>
        <c:axId val="981144287"/>
      </c:barChart>
      <c:catAx>
        <c:axId val="98114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81144287"/>
        <c:crosses val="autoZero"/>
        <c:auto val="1"/>
        <c:lblAlgn val="ctr"/>
        <c:lblOffset val="100"/>
        <c:noMultiLvlLbl val="0"/>
      </c:catAx>
      <c:valAx>
        <c:axId val="981144287"/>
        <c:scaling>
          <c:orientation val="minMax"/>
        </c:scaling>
        <c:delete val="1"/>
        <c:axPos val="l"/>
        <c:numFmt formatCode="#,##0" sourceLinked="1"/>
        <c:majorTickMark val="none"/>
        <c:minorTickMark val="none"/>
        <c:tickLblPos val="nextTo"/>
        <c:crossAx val="981149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2683738689842E-3"/>
          <c:y val="4.3287172743396614E-2"/>
          <c:w val="0.99242273162613104"/>
          <c:h val="0.78661406929170163"/>
        </c:manualLayout>
      </c:layout>
      <c:barChart>
        <c:barDir val="col"/>
        <c:grouping val="clustered"/>
        <c:varyColors val="0"/>
        <c:ser>
          <c:idx val="0"/>
          <c:order val="0"/>
          <c:tx>
            <c:strRef>
              <c:f>Sheet1!$B$1</c:f>
              <c:strCache>
                <c:ptCount val="1"/>
                <c:pt idx="0">
                  <c:v>Column1</c:v>
                </c:pt>
              </c:strCache>
            </c:strRef>
          </c:tx>
          <c:invertIfNegative val="0"/>
          <c:dLbls>
            <c:spPr>
              <a:noFill/>
              <a:ln w="25367">
                <a:noFill/>
              </a:ln>
            </c:spPr>
            <c:txPr>
              <a:bodyPr/>
              <a:lstStyle/>
              <a:p>
                <a:pPr>
                  <a:defRPr sz="1997"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"$"#,##0_);[Red]\("$"#,##0\)</c:formatCode>
                <c:ptCount val="5"/>
                <c:pt idx="0">
                  <c:v>50000</c:v>
                </c:pt>
                <c:pt idx="1">
                  <c:v>100000</c:v>
                </c:pt>
                <c:pt idx="2">
                  <c:v>150000</c:v>
                </c:pt>
                <c:pt idx="3">
                  <c:v>200000</c:v>
                </c:pt>
                <c:pt idx="4">
                  <c:v>250000</c:v>
                </c:pt>
              </c:numCache>
            </c:numRef>
          </c:cat>
          <c:val>
            <c:numRef>
              <c:f>Sheet1!$B$2:$B$6</c:f>
              <c:numCache>
                <c:formatCode>0%</c:formatCode>
                <c:ptCount val="5"/>
                <c:pt idx="0">
                  <c:v>0.34</c:v>
                </c:pt>
                <c:pt idx="1">
                  <c:v>0.27</c:v>
                </c:pt>
                <c:pt idx="2">
                  <c:v>0.23</c:v>
                </c:pt>
                <c:pt idx="3">
                  <c:v>0.17</c:v>
                </c:pt>
                <c:pt idx="4">
                  <c:v>0.14000000000000001</c:v>
                </c:pt>
              </c:numCache>
            </c:numRef>
          </c:val>
          <c:extLst>
            <c:ext xmlns:c16="http://schemas.microsoft.com/office/drawing/2014/chart" uri="{C3380CC4-5D6E-409C-BE32-E72D297353CC}">
              <c16:uniqueId val="{00000000-5E1F-44B4-AEED-087DAF584723}"/>
            </c:ext>
          </c:extLst>
        </c:ser>
        <c:dLbls>
          <c:showLegendKey val="0"/>
          <c:showVal val="0"/>
          <c:showCatName val="0"/>
          <c:showSerName val="0"/>
          <c:showPercent val="0"/>
          <c:showBubbleSize val="0"/>
        </c:dLbls>
        <c:gapWidth val="150"/>
        <c:axId val="310100511"/>
        <c:axId val="1"/>
      </c:barChart>
      <c:catAx>
        <c:axId val="310100511"/>
        <c:scaling>
          <c:orientation val="minMax"/>
        </c:scaling>
        <c:delete val="0"/>
        <c:axPos val="b"/>
        <c:numFmt formatCode="&quot;$&quot;#,##0_);[Red]\(&quot;$&quot;#,##0\)" sourceLinked="1"/>
        <c:majorTickMark val="none"/>
        <c:minorTickMark val="none"/>
        <c:tickLblPos val="low"/>
        <c:spPr>
          <a:ln>
            <a:solidFill>
              <a:schemeClr val="bg1">
                <a:lumMod val="85000"/>
              </a:schemeClr>
            </a:solidFill>
          </a:ln>
        </c:spPr>
        <c:txPr>
          <a:bodyPr/>
          <a:lstStyle/>
          <a:p>
            <a:pPr>
              <a:defRPr sz="1997" b="0">
                <a:solidFill>
                  <a:schemeClr val="accent2"/>
                </a:solidFill>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310100511"/>
        <c:crosses val="autoZero"/>
        <c:crossBetween val="between"/>
      </c:valAx>
      <c:spPr>
        <a:noFill/>
        <a:ln w="25367">
          <a:noFill/>
        </a:ln>
      </c:spPr>
    </c:plotArea>
    <c:plotVisOnly val="1"/>
    <c:dispBlanksAs val="gap"/>
    <c:showDLblsOverMax val="0"/>
  </c:chart>
  <c:txPr>
    <a:bodyPr/>
    <a:lstStyle/>
    <a:p>
      <a:pPr>
        <a:defRPr sz="179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01322280299257E-4"/>
          <c:y val="0"/>
          <c:w val="0.68989739007012074"/>
          <c:h val="0.90823644039192797"/>
        </c:manualLayout>
      </c:layout>
      <c:barChart>
        <c:barDir val="col"/>
        <c:grouping val="stacked"/>
        <c:varyColors val="0"/>
        <c:ser>
          <c:idx val="0"/>
          <c:order val="0"/>
          <c:tx>
            <c:strRef>
              <c:f>Sheet1!$B$1</c:f>
              <c:strCache>
                <c:ptCount val="1"/>
                <c:pt idx="0">
                  <c:v>Basic</c:v>
                </c:pt>
              </c:strCache>
            </c:strRef>
          </c:tx>
          <c:invertIfNegative val="0"/>
          <c:dLbls>
            <c:spPr>
              <a:noFill/>
              <a:ln w="25139">
                <a:noFill/>
              </a:ln>
            </c:spPr>
            <c:txPr>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Maximum 401(k) Contribution (2022)*</c:v>
                </c:pt>
              </c:strCache>
            </c:strRef>
          </c:cat>
          <c:val>
            <c:numRef>
              <c:f>Sheet1!$B$2</c:f>
              <c:numCache>
                <c:formatCode>"$"#,##0_);[Red]\("$"#,##0\)</c:formatCode>
                <c:ptCount val="1"/>
                <c:pt idx="0">
                  <c:v>20500</c:v>
                </c:pt>
              </c:numCache>
            </c:numRef>
          </c:val>
          <c:extLst>
            <c:ext xmlns:c16="http://schemas.microsoft.com/office/drawing/2014/chart" uri="{C3380CC4-5D6E-409C-BE32-E72D297353CC}">
              <c16:uniqueId val="{00000000-55A0-4B0C-806B-EE7AFCBE92A8}"/>
            </c:ext>
          </c:extLst>
        </c:ser>
        <c:ser>
          <c:idx val="1"/>
          <c:order val="1"/>
          <c:tx>
            <c:strRef>
              <c:f>Sheet1!$C$1</c:f>
              <c:strCache>
                <c:ptCount val="1"/>
                <c:pt idx="0">
                  <c:v>Catch-Up (Age 50+)</c:v>
                </c:pt>
              </c:strCache>
            </c:strRef>
          </c:tx>
          <c:invertIfNegative val="0"/>
          <c:dLbls>
            <c:spPr>
              <a:noFill/>
              <a:ln w="25139">
                <a:noFill/>
              </a:ln>
            </c:spPr>
            <c:txPr>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Maximum 401(k) Contribution (2022)*</c:v>
                </c:pt>
              </c:strCache>
            </c:strRef>
          </c:cat>
          <c:val>
            <c:numRef>
              <c:f>Sheet1!$C$2</c:f>
              <c:numCache>
                <c:formatCode>"$"#,##0_);[Red]\("$"#,##0\)</c:formatCode>
                <c:ptCount val="1"/>
                <c:pt idx="0">
                  <c:v>6500</c:v>
                </c:pt>
              </c:numCache>
            </c:numRef>
          </c:val>
          <c:extLst>
            <c:ext xmlns:c16="http://schemas.microsoft.com/office/drawing/2014/chart" uri="{C3380CC4-5D6E-409C-BE32-E72D297353CC}">
              <c16:uniqueId val="{00000001-55A0-4B0C-806B-EE7AFCBE92A8}"/>
            </c:ext>
          </c:extLst>
        </c:ser>
        <c:dLbls>
          <c:showLegendKey val="0"/>
          <c:showVal val="0"/>
          <c:showCatName val="0"/>
          <c:showSerName val="0"/>
          <c:showPercent val="0"/>
          <c:showBubbleSize val="0"/>
        </c:dLbls>
        <c:gapWidth val="249"/>
        <c:overlap val="100"/>
        <c:axId val="1901657935"/>
        <c:axId val="1"/>
      </c:barChart>
      <c:catAx>
        <c:axId val="1901657935"/>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defRPr sz="1100" b="0">
                <a:solidFill>
                  <a:schemeClr val="tx1"/>
                </a:solidFill>
              </a:defRPr>
            </a:pPr>
            <a:endParaRPr lang="en-US"/>
          </a:p>
        </c:txPr>
        <c:crossAx val="1"/>
        <c:crosses val="autoZero"/>
        <c:auto val="1"/>
        <c:lblAlgn val="ctr"/>
        <c:lblOffset val="100"/>
        <c:noMultiLvlLbl val="0"/>
      </c:catAx>
      <c:valAx>
        <c:axId val="1"/>
        <c:scaling>
          <c:orientation val="minMax"/>
        </c:scaling>
        <c:delete val="1"/>
        <c:axPos val="l"/>
        <c:numFmt formatCode="&quot;$&quot;#,##0_);[Red]\(&quot;$&quot;#,##0\)" sourceLinked="1"/>
        <c:majorTickMark val="out"/>
        <c:minorTickMark val="none"/>
        <c:tickLblPos val="nextTo"/>
        <c:crossAx val="1901657935"/>
        <c:crosses val="autoZero"/>
        <c:crossBetween val="between"/>
      </c:valAx>
      <c:spPr>
        <a:noFill/>
        <a:ln w="25383">
          <a:noFill/>
        </a:ln>
      </c:spPr>
    </c:plotArea>
    <c:legend>
      <c:legendPos val="tr"/>
      <c:layout>
        <c:manualLayout>
          <c:xMode val="edge"/>
          <c:yMode val="edge"/>
          <c:x val="0.54254556778899099"/>
          <c:y val="0.24043648794470576"/>
          <c:w val="0.3557974889783545"/>
          <c:h val="0.37206423947977924"/>
        </c:manualLayout>
      </c:layout>
      <c:overlay val="0"/>
      <c:txPr>
        <a:bodyPr/>
        <a:lstStyle/>
        <a:p>
          <a:pPr>
            <a:defRPr sz="1600" b="0">
              <a:solidFill>
                <a:schemeClr val="tx1"/>
              </a:solidFill>
            </a:defRPr>
          </a:pPr>
          <a:endParaRPr lang="en-US"/>
        </a:p>
      </c:txPr>
    </c:legend>
    <c:plotVisOnly val="1"/>
    <c:dispBlanksAs val="gap"/>
    <c:showDLblsOverMax val="0"/>
  </c:chart>
  <c:txPr>
    <a:bodyPr/>
    <a:lstStyle/>
    <a:p>
      <a:pPr>
        <a:defRPr sz="1782"/>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150425982554244"/>
          <c:w val="1"/>
          <c:h val="0.80062624569069096"/>
        </c:manualLayout>
      </c:layout>
      <c:barChart>
        <c:barDir val="col"/>
        <c:grouping val="clustered"/>
        <c:varyColors val="0"/>
        <c:ser>
          <c:idx val="0"/>
          <c:order val="0"/>
          <c:spPr>
            <a:solidFill>
              <a:srgbClr val="002060"/>
            </a:solidFill>
            <a:ln w="29785">
              <a:noFill/>
            </a:ln>
          </c:spPr>
          <c:invertIfNegative val="0"/>
          <c:dPt>
            <c:idx val="0"/>
            <c:invertIfNegative val="0"/>
            <c:bubble3D val="0"/>
            <c:spPr>
              <a:solidFill>
                <a:schemeClr val="accent1"/>
              </a:solidFill>
              <a:ln w="29785">
                <a:noFill/>
              </a:ln>
            </c:spPr>
            <c:extLst>
              <c:ext xmlns:c16="http://schemas.microsoft.com/office/drawing/2014/chart" uri="{C3380CC4-5D6E-409C-BE32-E72D297353CC}">
                <c16:uniqueId val="{00000001-226B-4540-A212-1BB146EFCE73}"/>
              </c:ext>
            </c:extLst>
          </c:dPt>
          <c:dPt>
            <c:idx val="1"/>
            <c:invertIfNegative val="0"/>
            <c:bubble3D val="0"/>
            <c:spPr>
              <a:solidFill>
                <a:schemeClr val="accent1"/>
              </a:solidFill>
              <a:ln w="29785">
                <a:noFill/>
              </a:ln>
            </c:spPr>
            <c:extLst>
              <c:ext xmlns:c16="http://schemas.microsoft.com/office/drawing/2014/chart" uri="{C3380CC4-5D6E-409C-BE32-E72D297353CC}">
                <c16:uniqueId val="{00000003-226B-4540-A212-1BB146EFCE73}"/>
              </c:ext>
            </c:extLst>
          </c:dPt>
          <c:dPt>
            <c:idx val="2"/>
            <c:invertIfNegative val="0"/>
            <c:bubble3D val="0"/>
            <c:spPr>
              <a:solidFill>
                <a:schemeClr val="accent1"/>
              </a:solidFill>
              <a:ln w="29785">
                <a:noFill/>
              </a:ln>
            </c:spPr>
            <c:extLst>
              <c:ext xmlns:c16="http://schemas.microsoft.com/office/drawing/2014/chart" uri="{C3380CC4-5D6E-409C-BE32-E72D297353CC}">
                <c16:uniqueId val="{00000005-226B-4540-A212-1BB146EFCE73}"/>
              </c:ext>
            </c:extLst>
          </c:dPt>
          <c:dPt>
            <c:idx val="8"/>
            <c:invertIfNegative val="0"/>
            <c:bubble3D val="0"/>
            <c:spPr>
              <a:solidFill>
                <a:schemeClr val="accent1"/>
              </a:solidFill>
              <a:ln w="29785">
                <a:noFill/>
              </a:ln>
            </c:spPr>
            <c:extLst>
              <c:ext xmlns:c16="http://schemas.microsoft.com/office/drawing/2014/chart" uri="{C3380CC4-5D6E-409C-BE32-E72D297353CC}">
                <c16:uniqueId val="{00000007-226B-4540-A212-1BB146EFCE73}"/>
              </c:ext>
            </c:extLst>
          </c:dPt>
          <c:dPt>
            <c:idx val="18"/>
            <c:invertIfNegative val="0"/>
            <c:bubble3D val="0"/>
            <c:spPr>
              <a:solidFill>
                <a:schemeClr val="accent1"/>
              </a:solidFill>
              <a:ln w="29785">
                <a:noFill/>
              </a:ln>
            </c:spPr>
            <c:extLst>
              <c:ext xmlns:c16="http://schemas.microsoft.com/office/drawing/2014/chart" uri="{C3380CC4-5D6E-409C-BE32-E72D297353CC}">
                <c16:uniqueId val="{00000009-226B-4540-A212-1BB146EFCE73}"/>
              </c:ext>
            </c:extLst>
          </c:dPt>
          <c:dLbls>
            <c:dLbl>
              <c:idx val="0"/>
              <c:layout>
                <c:manualLayout>
                  <c:x val="0"/>
                  <c:y val="7.13759828248028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B-4540-A212-1BB146EFCE73}"/>
                </c:ext>
              </c:extLst>
            </c:dLbl>
            <c:dLbl>
              <c:idx val="1"/>
              <c:layout>
                <c:manualLayout>
                  <c:x val="0"/>
                  <c:y val="-1.42751965649605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6B-4540-A212-1BB146EFCE73}"/>
                </c:ext>
              </c:extLst>
            </c:dLbl>
            <c:spPr>
              <a:noFill/>
              <a:ln w="29785">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'S&amp;P 500 (2000-2021)'!$B$2:$B$23</c:f>
              <c:numCache>
                <c:formatCode>0.00%</c:formatCode>
                <c:ptCount val="22"/>
                <c:pt idx="0">
                  <c:v>-9.11E-2</c:v>
                </c:pt>
                <c:pt idx="1">
                  <c:v>-0.11890000000000001</c:v>
                </c:pt>
                <c:pt idx="2">
                  <c:v>-0.221</c:v>
                </c:pt>
                <c:pt idx="3">
                  <c:v>0.2868</c:v>
                </c:pt>
                <c:pt idx="4">
                  <c:v>0.10879999999999999</c:v>
                </c:pt>
                <c:pt idx="5">
                  <c:v>4.9099999999999998E-2</c:v>
                </c:pt>
                <c:pt idx="6">
                  <c:v>0.15790000000000001</c:v>
                </c:pt>
                <c:pt idx="7">
                  <c:v>5.4899999999999997E-2</c:v>
                </c:pt>
                <c:pt idx="8">
                  <c:v>-0.37</c:v>
                </c:pt>
                <c:pt idx="9">
                  <c:v>0.2646</c:v>
                </c:pt>
                <c:pt idx="10">
                  <c:v>0.15060000000000001</c:v>
                </c:pt>
                <c:pt idx="11">
                  <c:v>2.1100000000000001E-2</c:v>
                </c:pt>
                <c:pt idx="12">
                  <c:v>0.16</c:v>
                </c:pt>
                <c:pt idx="13">
                  <c:v>0.32390000000000002</c:v>
                </c:pt>
                <c:pt idx="14">
                  <c:v>0.13689999999999999</c:v>
                </c:pt>
                <c:pt idx="15">
                  <c:v>1.38E-2</c:v>
                </c:pt>
                <c:pt idx="16">
                  <c:v>0.1196</c:v>
                </c:pt>
                <c:pt idx="17">
                  <c:v>0.21829999999999999</c:v>
                </c:pt>
                <c:pt idx="18">
                  <c:v>-4.3799999999999999E-2</c:v>
                </c:pt>
                <c:pt idx="19">
                  <c:v>0.31490000000000001</c:v>
                </c:pt>
                <c:pt idx="20">
                  <c:v>0.184</c:v>
                </c:pt>
                <c:pt idx="21">
                  <c:v>0.28710000000000002</c:v>
                </c:pt>
              </c:numCache>
            </c:numRef>
          </c:val>
          <c:extLst>
            <c:ext xmlns:c16="http://schemas.microsoft.com/office/drawing/2014/chart" uri="{C3380CC4-5D6E-409C-BE32-E72D297353CC}">
              <c16:uniqueId val="{0000000A-226B-4540-A212-1BB146EFCE73}"/>
            </c:ext>
          </c:extLst>
        </c:ser>
        <c:dLbls>
          <c:showLegendKey val="0"/>
          <c:showVal val="0"/>
          <c:showCatName val="0"/>
          <c:showSerName val="0"/>
          <c:showPercent val="0"/>
          <c:showBubbleSize val="0"/>
        </c:dLbls>
        <c:gapWidth val="80"/>
        <c:overlap val="-27"/>
        <c:axId val="1252284959"/>
        <c:axId val="1"/>
      </c:barChart>
      <c:catAx>
        <c:axId val="1252284959"/>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min val="-0.4"/>
        </c:scaling>
        <c:delete val="1"/>
        <c:axPos val="l"/>
        <c:numFmt formatCode="0.00%" sourceLinked="1"/>
        <c:majorTickMark val="out"/>
        <c:minorTickMark val="none"/>
        <c:tickLblPos val="nextTo"/>
        <c:crossAx val="1252284959"/>
        <c:crosses val="autoZero"/>
        <c:crossBetween val="between"/>
      </c:valAx>
      <c:spPr>
        <a:noFill/>
        <a:ln w="29785">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5105991717636675"/>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4EC8EB"/>
              </a:solidFill>
            </c:spPr>
            <c:extLst>
              <c:ext xmlns:c16="http://schemas.microsoft.com/office/drawing/2014/chart" uri="{C3380CC4-5D6E-409C-BE32-E72D297353CC}">
                <c16:uniqueId val="{00000000-538C-E342-BC61-21390DB06101}"/>
              </c:ext>
            </c:extLst>
          </c:dPt>
          <c:dPt>
            <c:idx val="1"/>
            <c:invertIfNegative val="0"/>
            <c:bubble3D val="0"/>
            <c:spPr>
              <a:solidFill>
                <a:srgbClr val="002F6C"/>
              </a:solidFill>
            </c:spPr>
            <c:extLst>
              <c:ext xmlns:c16="http://schemas.microsoft.com/office/drawing/2014/chart" uri="{C3380CC4-5D6E-409C-BE32-E72D297353CC}">
                <c16:uniqueId val="{00000001-538C-E342-BC61-21390DB06101}"/>
              </c:ext>
            </c:extLst>
          </c:dPt>
          <c:dPt>
            <c:idx val="2"/>
            <c:invertIfNegative val="0"/>
            <c:bubble3D val="0"/>
            <c:spPr>
              <a:solidFill>
                <a:srgbClr val="43B02A"/>
              </a:solidFill>
            </c:spPr>
            <c:extLst>
              <c:ext xmlns:c16="http://schemas.microsoft.com/office/drawing/2014/chart" uri="{C3380CC4-5D6E-409C-BE32-E72D297353CC}">
                <c16:uniqueId val="{00000002-538C-E342-BC61-21390DB06101}"/>
              </c:ext>
            </c:extLst>
          </c:dPt>
          <c:dLbls>
            <c:spPr>
              <a:noFill/>
              <a:ln w="24233">
                <a:noFill/>
              </a:ln>
            </c:spPr>
            <c:txPr>
              <a:bodyPr wrap="square" lIns="38100" tIns="19050" rIns="38100" bIns="19050" anchor="ctr">
                <a:spAutoFit/>
              </a:bodyPr>
              <a:lstStyle/>
              <a:p>
                <a:pPr>
                  <a:defRPr sz="1800" b="1" i="0" u="none" strike="noStrike" baseline="0">
                    <a:solidFill>
                      <a:srgbClr val="676869"/>
                    </a:solidFill>
                    <a:latin typeface="Century Gothic" panose="020B0502020202020204" pitchFamily="34" charset="0"/>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Premiums</c:v>
                </c:pt>
                <c:pt idx="1">
                  <c:v>Total Cash Value</c:v>
                </c:pt>
                <c:pt idx="2">
                  <c:v>Total Paid-Up Life Insurance</c:v>
                </c:pt>
              </c:strCache>
            </c:strRef>
          </c:cat>
          <c:val>
            <c:numRef>
              <c:f>Sheet1!$B$2:$B$4</c:f>
              <c:numCache>
                <c:formatCode>_("$"* #,##0_);_("$"* \(#,##0\);_("$"* "-"??_);_(@_)</c:formatCode>
                <c:ptCount val="3"/>
                <c:pt idx="0">
                  <c:v>122325</c:v>
                </c:pt>
                <c:pt idx="1">
                  <c:v>352465</c:v>
                </c:pt>
                <c:pt idx="2">
                  <c:v>554849</c:v>
                </c:pt>
              </c:numCache>
            </c:numRef>
          </c:val>
          <c:extLst>
            <c:ext xmlns:c16="http://schemas.microsoft.com/office/drawing/2014/chart" uri="{C3380CC4-5D6E-409C-BE32-E72D297353CC}">
              <c16:uniqueId val="{00000003-538C-E342-BC61-21390DB06101}"/>
            </c:ext>
          </c:extLst>
        </c:ser>
        <c:dLbls>
          <c:showLegendKey val="0"/>
          <c:showVal val="0"/>
          <c:showCatName val="0"/>
          <c:showSerName val="0"/>
          <c:showPercent val="0"/>
          <c:showBubbleSize val="0"/>
        </c:dLbls>
        <c:gapWidth val="150"/>
        <c:axId val="567006112"/>
        <c:axId val="1"/>
      </c:barChart>
      <c:catAx>
        <c:axId val="567006112"/>
        <c:scaling>
          <c:orientation val="minMax"/>
        </c:scaling>
        <c:delete val="0"/>
        <c:axPos val="b"/>
        <c:numFmt formatCode="General" sourceLinked="0"/>
        <c:majorTickMark val="none"/>
        <c:minorTickMark val="none"/>
        <c:tickLblPos val="nextTo"/>
        <c:spPr>
          <a:ln>
            <a:solidFill>
              <a:schemeClr val="bg1">
                <a:lumMod val="85000"/>
              </a:schemeClr>
            </a:solidFill>
          </a:ln>
        </c:spPr>
        <c:txPr>
          <a:bodyPr rot="0" vert="horz"/>
          <a:lstStyle/>
          <a:p>
            <a:pPr>
              <a:defRPr sz="1534" b="1" i="0" u="none" strike="noStrike" baseline="0">
                <a:solidFill>
                  <a:srgbClr val="676869"/>
                </a:solidFill>
                <a:latin typeface="Century Gothic" panose="020B0502020202020204" pitchFamily="34" charset="0"/>
                <a:ea typeface="Calibri"/>
                <a:cs typeface="Calibri"/>
              </a:defRPr>
            </a:pPr>
            <a:endParaRPr lang="en-US"/>
          </a:p>
        </c:txPr>
        <c:crossAx val="1"/>
        <c:crosses val="autoZero"/>
        <c:auto val="1"/>
        <c:lblAlgn val="ctr"/>
        <c:lblOffset val="100"/>
        <c:noMultiLvlLbl val="0"/>
      </c:catAx>
      <c:valAx>
        <c:axId val="1"/>
        <c:scaling>
          <c:orientation val="minMax"/>
          <c:max val="1000000"/>
        </c:scaling>
        <c:delete val="1"/>
        <c:axPos val="l"/>
        <c:numFmt formatCode="_(&quot;$&quot;* #,##0_);_(&quot;$&quot;* \(#,##0\);_(&quot;$&quot;* &quot;-&quot;??_);_(@_)" sourceLinked="1"/>
        <c:majorTickMark val="out"/>
        <c:minorTickMark val="none"/>
        <c:tickLblPos val="nextTo"/>
        <c:crossAx val="567006112"/>
        <c:crosses val="autoZero"/>
        <c:crossBetween val="between"/>
        <c:majorUnit val="200000"/>
      </c:valAx>
      <c:spPr>
        <a:noFill/>
        <a:ln w="24351">
          <a:noFill/>
        </a:ln>
      </c:spPr>
    </c:plotArea>
    <c:plotVisOnly val="1"/>
    <c:dispBlanksAs val="gap"/>
    <c:showDLblsOverMax val="0"/>
  </c:chart>
  <c:txPr>
    <a:bodyPr/>
    <a:lstStyle/>
    <a:p>
      <a:pPr>
        <a:defRPr sz="1716"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5105991717636675"/>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4EC8EB"/>
              </a:solidFill>
            </c:spPr>
            <c:extLst>
              <c:ext xmlns:c16="http://schemas.microsoft.com/office/drawing/2014/chart" uri="{C3380CC4-5D6E-409C-BE32-E72D297353CC}">
                <c16:uniqueId val="{00000000-538C-E342-BC61-21390DB06101}"/>
              </c:ext>
            </c:extLst>
          </c:dPt>
          <c:dPt>
            <c:idx val="1"/>
            <c:invertIfNegative val="0"/>
            <c:bubble3D val="0"/>
            <c:spPr>
              <a:solidFill>
                <a:srgbClr val="002F6C"/>
              </a:solidFill>
            </c:spPr>
            <c:extLst>
              <c:ext xmlns:c16="http://schemas.microsoft.com/office/drawing/2014/chart" uri="{C3380CC4-5D6E-409C-BE32-E72D297353CC}">
                <c16:uniqueId val="{00000001-538C-E342-BC61-21390DB06101}"/>
              </c:ext>
            </c:extLst>
          </c:dPt>
          <c:dPt>
            <c:idx val="2"/>
            <c:invertIfNegative val="0"/>
            <c:bubble3D val="0"/>
            <c:spPr>
              <a:solidFill>
                <a:srgbClr val="43B02A"/>
              </a:solidFill>
            </c:spPr>
            <c:extLst>
              <c:ext xmlns:c16="http://schemas.microsoft.com/office/drawing/2014/chart" uri="{C3380CC4-5D6E-409C-BE32-E72D297353CC}">
                <c16:uniqueId val="{00000002-538C-E342-BC61-21390DB06101}"/>
              </c:ext>
            </c:extLst>
          </c:dPt>
          <c:dLbls>
            <c:spPr>
              <a:noFill/>
              <a:ln w="24233">
                <a:noFill/>
              </a:ln>
            </c:spPr>
            <c:txPr>
              <a:bodyPr wrap="square" lIns="38100" tIns="19050" rIns="38100" bIns="19050" anchor="ctr">
                <a:spAutoFit/>
              </a:bodyPr>
              <a:lstStyle/>
              <a:p>
                <a:pPr>
                  <a:defRPr sz="1800" b="1" i="0" u="none" strike="noStrike" baseline="0">
                    <a:solidFill>
                      <a:srgbClr val="676869"/>
                    </a:solidFill>
                    <a:latin typeface="Century Gothic" panose="020B0502020202020204" pitchFamily="34" charset="0"/>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Premiums</c:v>
                </c:pt>
                <c:pt idx="1">
                  <c:v>Total Cash Value</c:v>
                </c:pt>
                <c:pt idx="2">
                  <c:v>Total Paid-Up Life Insurance</c:v>
                </c:pt>
              </c:strCache>
            </c:strRef>
          </c:cat>
          <c:val>
            <c:numRef>
              <c:f>Sheet1!$B$2:$B$4</c:f>
              <c:numCache>
                <c:formatCode>_("$"* #,##0_);_("$"* \(#,##0\);_("$"* "-"??_);_(@_)</c:formatCode>
                <c:ptCount val="3"/>
                <c:pt idx="0">
                  <c:v>122325</c:v>
                </c:pt>
                <c:pt idx="1">
                  <c:v>641936</c:v>
                </c:pt>
                <c:pt idx="2">
                  <c:v>826534</c:v>
                </c:pt>
              </c:numCache>
            </c:numRef>
          </c:val>
          <c:extLst>
            <c:ext xmlns:c16="http://schemas.microsoft.com/office/drawing/2014/chart" uri="{C3380CC4-5D6E-409C-BE32-E72D297353CC}">
              <c16:uniqueId val="{00000003-538C-E342-BC61-21390DB06101}"/>
            </c:ext>
          </c:extLst>
        </c:ser>
        <c:dLbls>
          <c:showLegendKey val="0"/>
          <c:showVal val="0"/>
          <c:showCatName val="0"/>
          <c:showSerName val="0"/>
          <c:showPercent val="0"/>
          <c:showBubbleSize val="0"/>
        </c:dLbls>
        <c:gapWidth val="150"/>
        <c:axId val="567006112"/>
        <c:axId val="1"/>
      </c:barChart>
      <c:catAx>
        <c:axId val="567006112"/>
        <c:scaling>
          <c:orientation val="minMax"/>
        </c:scaling>
        <c:delete val="0"/>
        <c:axPos val="b"/>
        <c:numFmt formatCode="General" sourceLinked="0"/>
        <c:majorTickMark val="none"/>
        <c:minorTickMark val="none"/>
        <c:tickLblPos val="nextTo"/>
        <c:spPr>
          <a:ln>
            <a:solidFill>
              <a:schemeClr val="bg1">
                <a:lumMod val="85000"/>
              </a:schemeClr>
            </a:solidFill>
          </a:ln>
        </c:spPr>
        <c:txPr>
          <a:bodyPr rot="0" vert="horz"/>
          <a:lstStyle/>
          <a:p>
            <a:pPr>
              <a:defRPr sz="1534" b="1" i="0" u="none" strike="noStrike" baseline="0">
                <a:solidFill>
                  <a:srgbClr val="676869"/>
                </a:solidFill>
                <a:latin typeface="Century Gothic" panose="020B0502020202020204" pitchFamily="34" charset="0"/>
                <a:ea typeface="Calibri"/>
                <a:cs typeface="Calibri"/>
              </a:defRPr>
            </a:pPr>
            <a:endParaRPr lang="en-US"/>
          </a:p>
        </c:txPr>
        <c:crossAx val="1"/>
        <c:crosses val="autoZero"/>
        <c:auto val="1"/>
        <c:lblAlgn val="ctr"/>
        <c:lblOffset val="100"/>
        <c:noMultiLvlLbl val="0"/>
      </c:catAx>
      <c:valAx>
        <c:axId val="1"/>
        <c:scaling>
          <c:orientation val="minMax"/>
          <c:max val="1000000"/>
        </c:scaling>
        <c:delete val="1"/>
        <c:axPos val="l"/>
        <c:numFmt formatCode="_(&quot;$&quot;* #,##0_);_(&quot;$&quot;* \(#,##0\);_(&quot;$&quot;* &quot;-&quot;??_);_(@_)" sourceLinked="1"/>
        <c:majorTickMark val="out"/>
        <c:minorTickMark val="none"/>
        <c:tickLblPos val="nextTo"/>
        <c:crossAx val="567006112"/>
        <c:crosses val="autoZero"/>
        <c:crossBetween val="between"/>
        <c:majorUnit val="200000"/>
      </c:valAx>
      <c:spPr>
        <a:noFill/>
        <a:ln w="24351">
          <a:noFill/>
        </a:ln>
      </c:spPr>
    </c:plotArea>
    <c:plotVisOnly val="1"/>
    <c:dispBlanksAs val="gap"/>
    <c:showDLblsOverMax val="0"/>
  </c:chart>
  <c:txPr>
    <a:bodyPr/>
    <a:lstStyle/>
    <a:p>
      <a:pPr>
        <a:defRPr sz="1716"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0.11771</cdr:x>
      <cdr:y>0.93629</cdr:y>
    </cdr:from>
    <cdr:to>
      <cdr:x>0.67237</cdr:x>
      <cdr:y>0.99257</cdr:y>
    </cdr:to>
    <cdr:sp macro="" textlink="">
      <cdr:nvSpPr>
        <cdr:cNvPr id="2" name="Rectangle 1">
          <a:extLst xmlns:a="http://schemas.openxmlformats.org/drawingml/2006/main">
            <a:ext uri="{FF2B5EF4-FFF2-40B4-BE49-F238E27FC236}">
              <a16:creationId xmlns:a16="http://schemas.microsoft.com/office/drawing/2014/main" id="{95811FA2-E345-4C21-A625-750120EC989E}"/>
            </a:ext>
          </a:extLst>
        </cdr:cNvPr>
        <cdr:cNvSpPr/>
      </cdr:nvSpPr>
      <cdr:spPr>
        <a:xfrm xmlns:a="http://schemas.openxmlformats.org/drawingml/2006/main">
          <a:off x="779392" y="2815590"/>
          <a:ext cx="3672591" cy="16925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FE82EF-60A3-A74C-B391-7B4A44F7583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latin typeface="Century Gothic" panose="020B0502020202020204" pitchFamily="34" charset="0"/>
            </a:endParaRPr>
          </a:p>
        </p:txBody>
      </p:sp>
      <p:sp>
        <p:nvSpPr>
          <p:cNvPr id="3" name="Date Placeholder 2">
            <a:extLst>
              <a:ext uri="{FF2B5EF4-FFF2-40B4-BE49-F238E27FC236}">
                <a16:creationId xmlns:a16="http://schemas.microsoft.com/office/drawing/2014/main" id="{723705EF-9E7B-EE48-AFD1-6EA092E6547C}"/>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58220BD-1BBA-44FC-9274-C053C2D79080}" type="datetimeFigureOut">
              <a:rPr lang="en-US">
                <a:latin typeface="Century Gothic" panose="020B0502020202020204" pitchFamily="34" charset="0"/>
              </a:rPr>
              <a:pPr>
                <a:defRPr/>
              </a:pPr>
              <a:t>7/11/2022</a:t>
            </a:fld>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D52DCFED-2F98-514B-8C07-A29256720F0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08C54095-112B-E748-8CC1-9B18DD2214F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871B4AD-C2C7-4951-8FB0-1655A4457A07}" type="slidenum">
              <a:rPr lang="en-US">
                <a:latin typeface="Century Gothic" panose="020B0502020202020204" pitchFamily="34" charset="0"/>
              </a:rPr>
              <a:pPr>
                <a:defRPr/>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2056F3-EBB3-2A41-8E1D-46A51F62A8C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b="1" i="0">
                <a:latin typeface="Century Gothic Bold" charset="0"/>
              </a:defRPr>
            </a:lvl1pPr>
          </a:lstStyle>
          <a:p>
            <a:pPr>
              <a:defRPr/>
            </a:pPr>
            <a:endParaRPr lang="en-US" dirty="0"/>
          </a:p>
        </p:txBody>
      </p:sp>
      <p:sp>
        <p:nvSpPr>
          <p:cNvPr id="3" name="Date Placeholder 2">
            <a:extLst>
              <a:ext uri="{FF2B5EF4-FFF2-40B4-BE49-F238E27FC236}">
                <a16:creationId xmlns:a16="http://schemas.microsoft.com/office/drawing/2014/main" id="{B49A9CCC-C0E9-AE41-B66D-2B000AAC1B6D}"/>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b="1" i="0">
                <a:latin typeface="Century Gothic Bold" charset="0"/>
              </a:defRPr>
            </a:lvl1pPr>
          </a:lstStyle>
          <a:p>
            <a:pPr>
              <a:defRPr/>
            </a:pPr>
            <a:fld id="{8512EA62-E0F3-44AD-A441-6E8A523F9595}" type="datetimeFigureOut">
              <a:rPr lang="en-US"/>
              <a:pPr>
                <a:defRPr/>
              </a:pPr>
              <a:t>7/11/2022</a:t>
            </a:fld>
            <a:endParaRPr lang="en-US" dirty="0"/>
          </a:p>
        </p:txBody>
      </p:sp>
      <p:sp>
        <p:nvSpPr>
          <p:cNvPr id="4" name="Slide Image Placeholder 3">
            <a:extLst>
              <a:ext uri="{FF2B5EF4-FFF2-40B4-BE49-F238E27FC236}">
                <a16:creationId xmlns:a16="http://schemas.microsoft.com/office/drawing/2014/main" id="{9D3F17FA-1546-504E-8BD2-2476B5C9C606}"/>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CABBECF-1F02-A04C-B0E6-CD74B1D384BC}"/>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386CDC65-BEC6-F74B-86EB-56408E5EA19D}"/>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b="1" i="0">
                <a:latin typeface="Century Gothic Bold" charset="0"/>
              </a:defRPr>
            </a:lvl1pPr>
          </a:lstStyle>
          <a:p>
            <a:pPr>
              <a:defRPr/>
            </a:pPr>
            <a:endParaRPr lang="en-US" dirty="0"/>
          </a:p>
        </p:txBody>
      </p:sp>
      <p:sp>
        <p:nvSpPr>
          <p:cNvPr id="7" name="Slide Number Placeholder 6">
            <a:extLst>
              <a:ext uri="{FF2B5EF4-FFF2-40B4-BE49-F238E27FC236}">
                <a16:creationId xmlns:a16="http://schemas.microsoft.com/office/drawing/2014/main" id="{77C919A6-B987-FE47-A4E2-6340BE8815BD}"/>
              </a:ext>
            </a:extLst>
          </p:cNvPr>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b="1" i="0">
                <a:latin typeface="Century Gothic Bold" charset="0"/>
              </a:defRPr>
            </a:lvl1pPr>
          </a:lstStyle>
          <a:p>
            <a:pPr>
              <a:defRPr/>
            </a:pPr>
            <a:fld id="{CD0580E0-BBDB-4B3A-BDD8-0E7332F920F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kern="1200">
        <a:solidFill>
          <a:schemeClr val="tx1"/>
        </a:solidFill>
        <a:latin typeface="Century Gothic Bold" charset="0"/>
        <a:ea typeface="+mn-ea"/>
        <a:cs typeface="+mn-cs"/>
      </a:defRPr>
    </a:lvl1pPr>
    <a:lvl2pPr marL="457200" algn="l" rtl="0" eaLnBrk="0" fontAlgn="base" hangingPunct="0">
      <a:spcBef>
        <a:spcPct val="30000"/>
      </a:spcBef>
      <a:spcAft>
        <a:spcPct val="0"/>
      </a:spcAft>
      <a:defRPr sz="1200" b="0" kern="1200">
        <a:solidFill>
          <a:schemeClr val="tx1"/>
        </a:solidFill>
        <a:latin typeface="Century Gothic Bold" charset="0"/>
        <a:ea typeface="+mn-ea"/>
        <a:cs typeface="+mn-cs"/>
      </a:defRPr>
    </a:lvl2pPr>
    <a:lvl3pPr marL="914400" algn="l" rtl="0" eaLnBrk="0" fontAlgn="base" hangingPunct="0">
      <a:spcBef>
        <a:spcPct val="30000"/>
      </a:spcBef>
      <a:spcAft>
        <a:spcPct val="0"/>
      </a:spcAft>
      <a:defRPr sz="1200" b="0" kern="1200">
        <a:solidFill>
          <a:schemeClr val="tx1"/>
        </a:solidFill>
        <a:latin typeface="Century Gothic Bold" charset="0"/>
        <a:ea typeface="+mn-ea"/>
        <a:cs typeface="+mn-cs"/>
      </a:defRPr>
    </a:lvl3pPr>
    <a:lvl4pPr marL="1371600" algn="l" rtl="0" eaLnBrk="0" fontAlgn="base" hangingPunct="0">
      <a:spcBef>
        <a:spcPct val="30000"/>
      </a:spcBef>
      <a:spcAft>
        <a:spcPct val="0"/>
      </a:spcAft>
      <a:defRPr sz="1200" b="0" kern="1200">
        <a:solidFill>
          <a:schemeClr val="tx1"/>
        </a:solidFill>
        <a:latin typeface="Century Gothic Bold" charset="0"/>
        <a:ea typeface="+mn-ea"/>
        <a:cs typeface="+mn-cs"/>
      </a:defRPr>
    </a:lvl4pPr>
    <a:lvl5pPr marL="1828800" algn="l" rtl="0" eaLnBrk="0" fontAlgn="base" hangingPunct="0">
      <a:spcBef>
        <a:spcPct val="30000"/>
      </a:spcBef>
      <a:spcAft>
        <a:spcPct val="0"/>
      </a:spcAft>
      <a:defRPr sz="1200" b="0" kern="1200">
        <a:solidFill>
          <a:schemeClr val="tx1"/>
        </a:solidFill>
        <a:latin typeface="Century Gothic Bol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Century Gothic Bold" panose="020B0702020202020204" pitchFamily="34" charset="0"/>
              </a:rPr>
              <a:t>Today I would like to talk to you about including participating whole life insurance in your retirement strategy. I know that “life insurance” is not the first thing you think of when talking about retirement. However, whole life has a lot to offer and can play an important role as part of a comprehensive retirement income strategy. </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a:t>
            </a:fld>
            <a:endParaRPr lang="en-US" dirty="0"/>
          </a:p>
        </p:txBody>
      </p:sp>
    </p:spTree>
    <p:extLst>
      <p:ext uri="{BB962C8B-B14F-4D97-AF65-F5344CB8AC3E}">
        <p14:creationId xmlns:p14="http://schemas.microsoft.com/office/powerpoint/2010/main" val="428773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0" dirty="0">
                <a:latin typeface="Century Gothic Bold" panose="020B0702020202020204" pitchFamily="34" charset="0"/>
              </a:rPr>
              <a:t>All of this begs the question: Are you saving enough to retire the way you want to? And perhaps more importantly: Are you saving in a way that will help you be better prepared for the risks you will face during retirement? And, so you can enjoy it while you are younger while protecting your long-term financial security if you or your spouse live longer than expected?</a:t>
            </a:r>
          </a:p>
          <a:p>
            <a:pPr eaLnBrk="1" hangingPunct="1">
              <a:spcBef>
                <a:spcPct val="0"/>
              </a:spcBef>
            </a:pPr>
            <a:r>
              <a:rPr lang="en-US" altLang="en-US" sz="1200" b="0" dirty="0">
                <a:latin typeface="Century Gothic Bold" panose="020B0702020202020204" pitchFamily="34" charset="0"/>
              </a:rPr>
              <a:t> </a:t>
            </a:r>
          </a:p>
          <a:p>
            <a:pPr eaLnBrk="1" hangingPunct="1">
              <a:spcBef>
                <a:spcPct val="0"/>
              </a:spcBef>
            </a:pPr>
            <a:r>
              <a:rPr lang="en-US" altLang="en-US" sz="1200" b="0" dirty="0">
                <a:latin typeface="Century Gothic Bold" panose="020B0702020202020204" pitchFamily="34" charset="0"/>
              </a:rPr>
              <a:t>It can be a balancing act. </a:t>
            </a:r>
          </a:p>
        </p:txBody>
      </p:sp>
      <p:sp>
        <p:nvSpPr>
          <p:cNvPr id="4" name="Slide Number Placeholder 3"/>
          <p:cNvSpPr>
            <a:spLocks noGrp="1"/>
          </p:cNvSpPr>
          <p:nvPr>
            <p:ph type="sldNum" sz="quarter" idx="10"/>
          </p:nvPr>
        </p:nvSpPr>
        <p:spPr/>
        <p:txBody>
          <a:bodyPr/>
          <a:lstStyle/>
          <a:p>
            <a:fld id="{7B38DF83-93B2-D14B-8521-6D10BEE8650D}" type="slidenum">
              <a:rPr lang="en-US" smtClean="0"/>
              <a:pPr/>
              <a:t>10</a:t>
            </a:fld>
            <a:endParaRPr lang="en-US" dirty="0"/>
          </a:p>
        </p:txBody>
      </p:sp>
    </p:spTree>
    <p:extLst>
      <p:ext uri="{BB962C8B-B14F-4D97-AF65-F5344CB8AC3E}">
        <p14:creationId xmlns:p14="http://schemas.microsoft.com/office/powerpoint/2010/main" val="325608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US" b="0" dirty="0"/>
              <a:t>What I would like you to consider today is the role that participating whole life insurance can play as part of your overall retirement income planning. The fact is, whole life offers a combination of valuable features and benefits that can help you get to retirement and enjoy it more. These include:</a:t>
            </a:r>
          </a:p>
          <a:p>
            <a:pPr eaLnBrk="1" fontAlgn="auto" hangingPunct="1">
              <a:spcBef>
                <a:spcPct val="0"/>
              </a:spcBef>
              <a:spcAft>
                <a:spcPts val="0"/>
              </a:spcAft>
              <a:defRPr/>
            </a:pPr>
            <a:endParaRPr lang="en-US" b="0" dirty="0"/>
          </a:p>
          <a:p>
            <a:pPr marL="171450" indent="-171450" eaLnBrk="1" fontAlgn="auto" hangingPunct="1">
              <a:spcBef>
                <a:spcPct val="0"/>
              </a:spcBef>
              <a:spcAft>
                <a:spcPts val="0"/>
              </a:spcAft>
              <a:buFont typeface="Arial" panose="020B0604020202020204" pitchFamily="34" charset="0"/>
              <a:buChar char="•"/>
              <a:defRPr/>
            </a:pPr>
            <a:r>
              <a:rPr lang="en-US" b="0" dirty="0"/>
              <a:t>Permanent life insurance protection –While you are working/ saving for retirement, and during retirement.</a:t>
            </a:r>
          </a:p>
          <a:p>
            <a:pPr marL="171450" indent="-171450" eaLnBrk="1" fontAlgn="auto" hangingPunct="1">
              <a:spcBef>
                <a:spcPct val="0"/>
              </a:spcBef>
              <a:spcAft>
                <a:spcPts val="0"/>
              </a:spcAft>
              <a:buFont typeface="Arial" panose="020B0604020202020204" pitchFamily="34" charset="0"/>
              <a:buChar char="•"/>
              <a:defRPr/>
            </a:pPr>
            <a:r>
              <a:rPr lang="en-US" b="0" dirty="0"/>
              <a:t>Cash value accumulation – The policy builds cash value over time. </a:t>
            </a:r>
          </a:p>
          <a:p>
            <a:pPr marL="171450" indent="-171450" eaLnBrk="1" fontAlgn="auto" hangingPunct="1">
              <a:spcBef>
                <a:spcPct val="0"/>
              </a:spcBef>
              <a:spcAft>
                <a:spcPts val="0"/>
              </a:spcAft>
              <a:buFont typeface="Arial" panose="020B0604020202020204" pitchFamily="34" charset="0"/>
              <a:buChar char="•"/>
              <a:defRPr/>
            </a:pPr>
            <a:r>
              <a:rPr lang="en-US" b="0" dirty="0"/>
              <a:t>The life insurance protection is guaranteed, and the cash value is guaranteed to increase each year, based on the payment of a guaranteed level premium. And depending on when you buy a policy, you can choose one that will be guaranteed to be paid-up at or before retirement</a:t>
            </a:r>
          </a:p>
          <a:p>
            <a:pPr marL="171450" indent="-171450" eaLnBrk="1" fontAlgn="auto" hangingPunct="1">
              <a:spcBef>
                <a:spcPct val="0"/>
              </a:spcBef>
              <a:spcAft>
                <a:spcPts val="0"/>
              </a:spcAft>
              <a:buFont typeface="Arial" panose="020B0604020202020204" pitchFamily="34" charset="0"/>
              <a:buChar char="•"/>
              <a:defRPr/>
            </a:pPr>
            <a:r>
              <a:rPr lang="en-US" b="0" dirty="0"/>
              <a:t>Life insurance also offers some very attractive income-tax advantages that many people are not aware of, such as tax-deferred accumulation and a death benefit that is generally paid income-tax free. </a:t>
            </a:r>
          </a:p>
          <a:p>
            <a:pPr eaLnBrk="1" fontAlgn="auto" hangingPunct="1">
              <a:spcBef>
                <a:spcPct val="0"/>
              </a:spcBef>
              <a:spcAft>
                <a:spcPts val="0"/>
              </a:spcAft>
              <a:buFont typeface="Arial" panose="020B0604020202020204" pitchFamily="34" charset="0"/>
              <a:buNone/>
              <a:defRPr/>
            </a:pPr>
            <a:endParaRPr lang="en-US" b="0" dirty="0"/>
          </a:p>
          <a:p>
            <a:pPr eaLnBrk="1" fontAlgn="auto" hangingPunct="1">
              <a:spcBef>
                <a:spcPct val="0"/>
              </a:spcBef>
              <a:spcAft>
                <a:spcPts val="0"/>
              </a:spcAft>
              <a:buFont typeface="Arial" panose="020B0604020202020204" pitchFamily="34" charset="0"/>
              <a:buNone/>
              <a:defRPr/>
            </a:pPr>
            <a:r>
              <a:rPr lang="en-US" b="0" dirty="0"/>
              <a:t>So, how can it help you be better prepared for retirement?</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11</a:t>
            </a:fld>
            <a:endParaRPr lang="en-US" dirty="0"/>
          </a:p>
        </p:txBody>
      </p:sp>
    </p:spTree>
    <p:extLst>
      <p:ext uri="{BB962C8B-B14F-4D97-AF65-F5344CB8AC3E}">
        <p14:creationId xmlns:p14="http://schemas.microsoft.com/office/powerpoint/2010/main" val="72611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Century Gothic Bold" pitchFamily="34" charset="0"/>
              </a:rPr>
              <a:t>First, the life insurance can help provide the protection you need while you are working and saving for retirement. This is important, but we are also going to talk about the role of life insurance during your retirement. The death benefit will be paid income-tax free, so it offers some leverage in replacing taxable income before or during retirement.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Systematic cash value accumulation. Your premiums guarantee the death benefit and also provide guaranteed cash value. In addition, the policy is eligible to earn dividends, which are not guaranteed, but can be used to increase both your life insurance protection and cash value over time.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The cash value accumulates tax-deferred, is guaranteed to increase each year, and will never decline in value due to market conditions.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You also have the option to take tax-favored distributions during retirement as a source of supplemental income. However, you should keep in mind that accessing the cash value of the policy will reduce the policy's cash value and death benefit, increase the chance the policy will lapse, and may result in a tax liability if the policy terminates before the death of the insured.</a:t>
            </a:r>
          </a:p>
          <a:p>
            <a:pPr eaLnBrk="1" hangingPunct="1">
              <a:spcBef>
                <a:spcPct val="0"/>
              </a:spcBef>
            </a:pPr>
            <a:endParaRPr lang="en-US" altLang="en-US" b="0" dirty="0">
              <a:latin typeface="Century Gothic Bold"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12</a:t>
            </a:fld>
            <a:endParaRPr lang="en-US" dirty="0"/>
          </a:p>
        </p:txBody>
      </p:sp>
    </p:spTree>
    <p:extLst>
      <p:ext uri="{BB962C8B-B14F-4D97-AF65-F5344CB8AC3E}">
        <p14:creationId xmlns:p14="http://schemas.microsoft.com/office/powerpoint/2010/main" val="417893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Century Gothic Bold" pitchFamily="34" charset="0"/>
              </a:rPr>
              <a:t>In order to better understand how whole life works, let’s look at a policy we issued back in 1980 to a hypothetical insured, a 35-year-old, non-smoking woman.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It was a Life Paid-up at 65 policy, which means that premiums were payable to age 65, after which time no additional premiums were due.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She purchased a $250,000 policy. Her annual premium was $4,078 per year. </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Her policy is participating, so she was eligible to receive dividends, which were not guaranteed.</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However, her policy paid a dividend every year, which she used to buy more paid-up whole life insurance. This increased her policy death benefit and cash value over time.</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13</a:t>
            </a:fld>
            <a:endParaRPr lang="en-US" dirty="0"/>
          </a:p>
        </p:txBody>
      </p:sp>
    </p:spTree>
    <p:extLst>
      <p:ext uri="{BB962C8B-B14F-4D97-AF65-F5344CB8AC3E}">
        <p14:creationId xmlns:p14="http://schemas.microsoft.com/office/powerpoint/2010/main" val="141838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0" dirty="0"/>
              <a:t>Assuming she paid her premium each year, her policy was paid-up in 2010, when she retired at age 65. </a:t>
            </a:r>
          </a:p>
          <a:p>
            <a:pPr eaLnBrk="1" fontAlgn="auto" hangingPunct="1">
              <a:spcBef>
                <a:spcPts val="0"/>
              </a:spcBef>
              <a:spcAft>
                <a:spcPts val="0"/>
              </a:spcAft>
              <a:defRPr/>
            </a:pPr>
            <a:endParaRPr lang="en-US" sz="1200" b="0" dirty="0"/>
          </a:p>
          <a:p>
            <a:pPr eaLnBrk="1" fontAlgn="auto" hangingPunct="1">
              <a:spcBef>
                <a:spcPts val="0"/>
              </a:spcBef>
              <a:spcAft>
                <a:spcPts val="0"/>
              </a:spcAft>
              <a:defRPr/>
            </a:pPr>
            <a:r>
              <a:rPr lang="en-US" sz="1200" b="0" dirty="0"/>
              <a:t>Let’s see where she was at that time:</a:t>
            </a:r>
          </a:p>
          <a:p>
            <a:pPr eaLnBrk="1" fontAlgn="auto" hangingPunct="1">
              <a:spcBef>
                <a:spcPts val="0"/>
              </a:spcBef>
              <a:spcAft>
                <a:spcPts val="0"/>
              </a:spcAft>
              <a:defRPr/>
            </a:pPr>
            <a:endParaRPr lang="en-US" sz="1200" b="0" dirty="0"/>
          </a:p>
          <a:p>
            <a:pPr marL="171450" indent="-171450" eaLnBrk="1" fontAlgn="auto" hangingPunct="1">
              <a:spcBef>
                <a:spcPts val="0"/>
              </a:spcBef>
              <a:spcAft>
                <a:spcPts val="0"/>
              </a:spcAft>
              <a:buFont typeface="Arial" panose="020B0604020202020204" pitchFamily="34" charset="0"/>
              <a:buChar char="•"/>
              <a:defRPr/>
            </a:pPr>
            <a:r>
              <a:rPr lang="en-US" sz="1200" b="0" dirty="0"/>
              <a:t>She paid a total of $122,325 in premiums. This is her cost basis in the policy for tax purposes.</a:t>
            </a:r>
          </a:p>
          <a:p>
            <a:pPr marL="171450" indent="-171450" eaLnBrk="1" fontAlgn="auto" hangingPunct="1">
              <a:spcBef>
                <a:spcPts val="0"/>
              </a:spcBef>
              <a:spcAft>
                <a:spcPts val="0"/>
              </a:spcAft>
              <a:buFont typeface="Arial" panose="020B0604020202020204" pitchFamily="34" charset="0"/>
              <a:buChar char="•"/>
              <a:defRPr/>
            </a:pPr>
            <a:r>
              <a:rPr lang="en-US" sz="1200" b="0" dirty="0"/>
              <a:t>Her cash value has grown to $352,465, as of her 2010 anniversary. This includes the cash value that was guaranteed when she bought her policy, plus the cash value of the whole life insurance purchased with dividends over the years. In fact, over $195,000 of her cash value is from paid-up additions purchased with dividends.</a:t>
            </a:r>
          </a:p>
          <a:p>
            <a:pPr marL="171450" indent="-171450" eaLnBrk="1" fontAlgn="auto" hangingPunct="1">
              <a:spcBef>
                <a:spcPts val="0"/>
              </a:spcBef>
              <a:spcAft>
                <a:spcPts val="0"/>
              </a:spcAft>
              <a:buFont typeface="Arial" panose="020B0604020202020204" pitchFamily="34" charset="0"/>
              <a:buChar char="•"/>
              <a:defRPr/>
            </a:pPr>
            <a:r>
              <a:rPr lang="en-US" sz="1200" b="0" dirty="0"/>
              <a:t>Her death benefit increased from $250,000 to $554,849. So, dividends purchased enough additional whole life to more than double her death benefit. </a:t>
            </a:r>
          </a:p>
          <a:p>
            <a:pPr marL="171450" indent="-171450" eaLnBrk="1" fontAlgn="auto" hangingPunct="1">
              <a:spcBef>
                <a:spcPts val="0"/>
              </a:spcBef>
              <a:spcAft>
                <a:spcPts val="0"/>
              </a:spcAft>
              <a:buFont typeface="Arial" panose="020B0604020202020204" pitchFamily="34" charset="0"/>
              <a:buChar char="•"/>
              <a:defRPr/>
            </a:pPr>
            <a:endParaRPr lang="en-US" sz="1200" b="0" dirty="0"/>
          </a:p>
          <a:p>
            <a:pPr eaLnBrk="1" fontAlgn="auto" hangingPunct="1">
              <a:spcBef>
                <a:spcPct val="0"/>
              </a:spcBef>
              <a:spcAft>
                <a:spcPts val="0"/>
              </a:spcAft>
              <a:defRPr/>
            </a:pPr>
            <a:r>
              <a:rPr lang="en-US" altLang="en-US" sz="1200" b="0" dirty="0"/>
              <a:t>It is important to recognize that this is only an example of the results for this policy based on the company’s operating results over this 30-year time period. It is not an indicator of future results, which will vary based on several factors that include the type of policy and the amount, the insured’s age and issue class, and future dividends which are not guaranteed and will vary based the company’s operating results going forward.</a:t>
            </a:r>
          </a:p>
          <a:p>
            <a:pPr eaLnBrk="1" fontAlgn="auto" hangingPunct="1">
              <a:spcBef>
                <a:spcPts val="0"/>
              </a:spcBef>
              <a:spcAft>
                <a:spcPts val="0"/>
              </a:spcAft>
              <a:defRPr/>
            </a:pPr>
            <a:endParaRPr lang="en-US" sz="1200" dirty="0"/>
          </a:p>
          <a:p>
            <a:pPr marL="171450" indent="-171450" eaLnBrk="1" fontAlgn="auto" hangingPunct="1">
              <a:spcBef>
                <a:spcPts val="0"/>
              </a:spcBef>
              <a:spcAft>
                <a:spcPts val="0"/>
              </a:spcAft>
              <a:buFont typeface="Arial" panose="020B0604020202020204" pitchFamily="34" charset="0"/>
              <a:buChar char="•"/>
              <a:defRPr/>
            </a:pPr>
            <a:endParaRPr lang="en-US" sz="1200" b="0" dirty="0"/>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14</a:t>
            </a:fld>
            <a:endParaRPr lang="en-US" dirty="0"/>
          </a:p>
        </p:txBody>
      </p:sp>
    </p:spTree>
    <p:extLst>
      <p:ext uri="{BB962C8B-B14F-4D97-AF65-F5344CB8AC3E}">
        <p14:creationId xmlns:p14="http://schemas.microsoft.com/office/powerpoint/2010/main" val="48496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0" dirty="0"/>
              <a:t>So how might she use her policy for retirement?</a:t>
            </a:r>
          </a:p>
          <a:p>
            <a:pPr eaLnBrk="1" fontAlgn="auto" hangingPunct="1">
              <a:spcBef>
                <a:spcPts val="0"/>
              </a:spcBef>
              <a:spcAft>
                <a:spcPts val="0"/>
              </a:spcAft>
              <a:defRPr/>
            </a:pPr>
            <a:endParaRPr lang="en-US" b="0" dirty="0"/>
          </a:p>
          <a:p>
            <a:pPr marL="171450" indent="-171450" eaLnBrk="1" fontAlgn="auto" hangingPunct="1">
              <a:spcBef>
                <a:spcPts val="0"/>
              </a:spcBef>
              <a:spcAft>
                <a:spcPts val="0"/>
              </a:spcAft>
              <a:buFont typeface="Arial" panose="020B0604020202020204" pitchFamily="34" charset="0"/>
              <a:buChar char="•"/>
              <a:defRPr/>
            </a:pPr>
            <a:r>
              <a:rPr lang="en-US" b="0" dirty="0"/>
              <a:t>She could use her policy to provide tax-favored supplemental retirement income. This can be done through a combination of partial surrenders and policy loans. </a:t>
            </a:r>
          </a:p>
          <a:p>
            <a:pPr marL="171450" indent="-171450" eaLnBrk="1" fontAlgn="auto" hangingPunct="1">
              <a:spcBef>
                <a:spcPts val="0"/>
              </a:spcBef>
              <a:spcAft>
                <a:spcPts val="0"/>
              </a:spcAft>
              <a:buFont typeface="Arial" panose="020B0604020202020204" pitchFamily="34" charset="0"/>
              <a:buChar char="•"/>
              <a:defRPr/>
            </a:pPr>
            <a:r>
              <a:rPr lang="en-US" b="0" dirty="0"/>
              <a:t>Since her cash value does not go up and down with the financial markets, her policy may be a good alternative source of funds during market downturns, when her other retirement assets have declined in value. </a:t>
            </a:r>
          </a:p>
          <a:p>
            <a:pPr marL="171450" indent="-171450" eaLnBrk="1" fontAlgn="auto" hangingPunct="1">
              <a:spcBef>
                <a:spcPts val="0"/>
              </a:spcBef>
              <a:spcAft>
                <a:spcPts val="0"/>
              </a:spcAft>
              <a:buFont typeface="Arial" panose="020B0604020202020204" pitchFamily="34" charset="0"/>
              <a:buChar char="•"/>
              <a:defRPr/>
            </a:pPr>
            <a:r>
              <a:rPr lang="en-US" b="0" dirty="0"/>
              <a:t>If she has Social Security, a pension or annuity income that will decrease or stop when she dies, her tax-free policy death benefit can help replace these reductions in income to a surviving spouse. </a:t>
            </a:r>
          </a:p>
          <a:p>
            <a:pPr marL="171450" indent="-171450" eaLnBrk="1" fontAlgn="auto" hangingPunct="1">
              <a:spcBef>
                <a:spcPts val="0"/>
              </a:spcBef>
              <a:spcAft>
                <a:spcPts val="0"/>
              </a:spcAft>
              <a:buFont typeface="Arial" panose="020B0604020202020204" pitchFamily="34" charset="0"/>
              <a:buChar char="•"/>
              <a:defRPr/>
            </a:pPr>
            <a:endParaRPr lang="en-US" b="0" dirty="0"/>
          </a:p>
          <a:p>
            <a:pPr eaLnBrk="1" fontAlgn="auto" hangingPunct="1">
              <a:spcBef>
                <a:spcPts val="0"/>
              </a:spcBef>
              <a:spcAft>
                <a:spcPts val="0"/>
              </a:spcAft>
              <a:buFont typeface="Arial" panose="020B0604020202020204" pitchFamily="34" charset="0"/>
              <a:buNone/>
              <a:defRPr/>
            </a:pPr>
            <a:r>
              <a:rPr lang="en-US" b="0" dirty="0"/>
              <a:t>Assume that she leaves her policy values intact and lives until 2022.</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15</a:t>
            </a:fld>
            <a:endParaRPr lang="en-US" dirty="0"/>
          </a:p>
        </p:txBody>
      </p:sp>
    </p:spTree>
    <p:extLst>
      <p:ext uri="{BB962C8B-B14F-4D97-AF65-F5344CB8AC3E}">
        <p14:creationId xmlns:p14="http://schemas.microsoft.com/office/powerpoint/2010/main" val="208860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0" dirty="0">
                <a:latin typeface="Century Gothic Bold" pitchFamily="34" charset="0"/>
              </a:rPr>
              <a:t>By 2022 she is 77. As you can see, her cash value and death benefit have increased significantly over the last 9 years. In fact, the Internal Rate of Return on the cash value at this time is 5.86%. And if she died, the tax-free IRR on the death benefit would be 6.86%. </a:t>
            </a:r>
          </a:p>
          <a:p>
            <a:pPr eaLnBrk="1" hangingPunct="1">
              <a:spcBef>
                <a:spcPct val="0"/>
              </a:spcBef>
            </a:pPr>
            <a:endParaRPr lang="en-US" altLang="en-US" sz="1200" b="0" dirty="0">
              <a:latin typeface="Century Gothic Bold" pitchFamily="34" charset="0"/>
            </a:endParaRPr>
          </a:p>
          <a:p>
            <a:pPr eaLnBrk="1" hangingPunct="1">
              <a:spcBef>
                <a:spcPct val="0"/>
              </a:spcBef>
            </a:pPr>
            <a:r>
              <a:rPr lang="en-US" altLang="en-US" sz="1200" b="0" dirty="0">
                <a:latin typeface="Century Gothic Bold" pitchFamily="34" charset="0"/>
              </a:rPr>
              <a:t>One of the advantages of using life insurance in retirement income planning is that, unlike conventional tax-deferred retirement plans like 401(k)s and IRAs, there are no required minimum distributions. The cash value can accumulate indefinitely. This means that the cash value and death benefit may help you be better prepared to address longevity risk. If you outlive your other retirement assets, the cash value will be available. If you die and your spouse survives, the death benefit will provide for them. </a:t>
            </a:r>
          </a:p>
          <a:p>
            <a:pPr eaLnBrk="1" hangingPunct="1">
              <a:spcBef>
                <a:spcPct val="0"/>
              </a:spcBef>
            </a:pPr>
            <a:endParaRPr lang="en-US" altLang="en-US" sz="1200" b="0" dirty="0">
              <a:latin typeface="Century Gothic Bold" pitchFamily="34" charset="0"/>
            </a:endParaRPr>
          </a:p>
          <a:p>
            <a:pPr eaLnBrk="1" hangingPunct="1">
              <a:spcBef>
                <a:spcPct val="0"/>
              </a:spcBef>
            </a:pPr>
            <a:r>
              <a:rPr lang="en-US" altLang="en-US" sz="1200" b="0" dirty="0">
                <a:latin typeface="Century Gothic Bold" pitchFamily="34" charset="0"/>
              </a:rPr>
              <a:t>It is important to recognize that this is only an example of the results for this policy based on the company’s operating results over this 42-year time period. It is not an indicator of future results, which will vary based on several factors that include the type of policy and the amount, the insured’s age and issue class, and future dividends which are not guaranteed and will vary based the company’s operating results going forward.</a:t>
            </a:r>
          </a:p>
          <a:p>
            <a:pPr eaLnBrk="1" hangingPunct="1">
              <a:spcBef>
                <a:spcPct val="0"/>
              </a:spcBef>
            </a:pPr>
            <a:endParaRPr lang="en-US" altLang="en-US" sz="1200" dirty="0">
              <a:latin typeface="Century Gothic Bold"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16</a:t>
            </a:fld>
            <a:endParaRPr lang="en-US" dirty="0"/>
          </a:p>
        </p:txBody>
      </p:sp>
    </p:spTree>
    <p:extLst>
      <p:ext uri="{BB962C8B-B14F-4D97-AF65-F5344CB8AC3E}">
        <p14:creationId xmlns:p14="http://schemas.microsoft.com/office/powerpoint/2010/main" val="238899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A500806-4288-49B7-B643-B71FDF86432A}" type="slidenum">
              <a:rPr lang="en-US" smtClean="0"/>
              <a:t>17</a:t>
            </a:fld>
            <a:endParaRPr lang="en-US" dirty="0"/>
          </a:p>
        </p:txBody>
      </p:sp>
    </p:spTree>
    <p:extLst>
      <p:ext uri="{BB962C8B-B14F-4D97-AF65-F5344CB8AC3E}">
        <p14:creationId xmlns:p14="http://schemas.microsoft.com/office/powerpoint/2010/main" val="29586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Century Gothic Bold" panose="020B0702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2</a:t>
            </a:fld>
            <a:endParaRPr lang="en-US" dirty="0"/>
          </a:p>
        </p:txBody>
      </p:sp>
    </p:spTree>
    <p:extLst>
      <p:ext uri="{BB962C8B-B14F-4D97-AF65-F5344CB8AC3E}">
        <p14:creationId xmlns:p14="http://schemas.microsoft.com/office/powerpoint/2010/main" val="319463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Century Gothic Bold" panose="020B0702020202020204" pitchFamily="34" charset="0"/>
              </a:rPr>
              <a:t>I want to start by asking if you know someone who planned to retire in 2009 but was not able to because of the financial crisis. Part of what we will talk about is having enough to retire, but we will also discuss being prepared to deal with the financial risks that you will face throughout retirement.  </a:t>
            </a:r>
          </a:p>
        </p:txBody>
      </p:sp>
      <p:sp>
        <p:nvSpPr>
          <p:cNvPr id="4" name="Slide Number Placeholder 3"/>
          <p:cNvSpPr>
            <a:spLocks noGrp="1"/>
          </p:cNvSpPr>
          <p:nvPr>
            <p:ph type="sldNum" sz="quarter" idx="10"/>
          </p:nvPr>
        </p:nvSpPr>
        <p:spPr/>
        <p:txBody>
          <a:bodyPr/>
          <a:lstStyle/>
          <a:p>
            <a:fld id="{7B38DF83-93B2-D14B-8521-6D10BEE8650D}" type="slidenum">
              <a:rPr lang="en-US" smtClean="0"/>
              <a:pPr/>
              <a:t>3</a:t>
            </a:fld>
            <a:endParaRPr lang="en-US" dirty="0"/>
          </a:p>
        </p:txBody>
      </p:sp>
    </p:spTree>
    <p:extLst>
      <p:ext uri="{BB962C8B-B14F-4D97-AF65-F5344CB8AC3E}">
        <p14:creationId xmlns:p14="http://schemas.microsoft.com/office/powerpoint/2010/main" val="82808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0" dirty="0"/>
              <a:t>Planning for a secure retirement is not as easy as it used to be, for several reasons:</a:t>
            </a:r>
          </a:p>
          <a:p>
            <a:pPr eaLnBrk="1" fontAlgn="auto" hangingPunct="1">
              <a:spcBef>
                <a:spcPts val="0"/>
              </a:spcBef>
              <a:spcAft>
                <a:spcPts val="0"/>
              </a:spcAft>
              <a:defRPr/>
            </a:pPr>
            <a:endParaRPr lang="en-US" b="0" dirty="0"/>
          </a:p>
          <a:p>
            <a:pPr marL="171450" indent="-171450" eaLnBrk="1" fontAlgn="auto" hangingPunct="1">
              <a:spcBef>
                <a:spcPts val="0"/>
              </a:spcBef>
              <a:spcAft>
                <a:spcPts val="0"/>
              </a:spcAft>
              <a:buFont typeface="Arial" panose="020B0604020202020204" pitchFamily="34" charset="0"/>
              <a:buChar char="•"/>
              <a:defRPr/>
            </a:pPr>
            <a:r>
              <a:rPr lang="en-US" b="0" dirty="0"/>
              <a:t>First, there are fewer “traditional” pension plans (like your parents may have had) that provide guaranteed income for life. </a:t>
            </a:r>
          </a:p>
          <a:p>
            <a:pPr marL="171450" indent="-171450" eaLnBrk="1" fontAlgn="auto" hangingPunct="1">
              <a:spcBef>
                <a:spcPts val="0"/>
              </a:spcBef>
              <a:spcAft>
                <a:spcPts val="0"/>
              </a:spcAft>
              <a:buFont typeface="Arial" panose="020B0604020202020204" pitchFamily="34" charset="0"/>
              <a:buChar char="•"/>
              <a:defRPr/>
            </a:pPr>
            <a:r>
              <a:rPr lang="en-US" b="0" dirty="0"/>
              <a:t>For individuals earning higher incomes, the retirement benefits that Social Security provides are limited, and for younger taxpayers, the future of the program is uncertain. </a:t>
            </a:r>
          </a:p>
          <a:p>
            <a:pPr marL="171450" indent="-171450" eaLnBrk="1" fontAlgn="auto" hangingPunct="1">
              <a:spcBef>
                <a:spcPts val="0"/>
              </a:spcBef>
              <a:spcAft>
                <a:spcPts val="0"/>
              </a:spcAft>
              <a:buFont typeface="Arial" panose="020B0604020202020204" pitchFamily="34" charset="0"/>
              <a:buChar char="•"/>
              <a:defRPr/>
            </a:pPr>
            <a:r>
              <a:rPr lang="en-US" b="0" dirty="0"/>
              <a:t>In addition, there are limits as to how much you can contribute to your retirement plans, like IRAs and 401(k) plans. </a:t>
            </a:r>
          </a:p>
          <a:p>
            <a:pPr marL="171450" indent="-171450" eaLnBrk="1" fontAlgn="auto" hangingPunct="1">
              <a:spcBef>
                <a:spcPts val="0"/>
              </a:spcBef>
              <a:spcAft>
                <a:spcPts val="0"/>
              </a:spcAft>
              <a:buFont typeface="Arial" panose="020B0604020202020204" pitchFamily="34" charset="0"/>
              <a:buChar char="•"/>
              <a:defRPr/>
            </a:pPr>
            <a:r>
              <a:rPr lang="en-US" b="0" dirty="0"/>
              <a:t>Market Volatility. Recessions are inevitable but often hard to predict. Will you be ready to deal with a prolonged economic downturn during retirement? </a:t>
            </a:r>
          </a:p>
          <a:p>
            <a:pPr marL="171450" indent="-171450" eaLnBrk="1" fontAlgn="auto" hangingPunct="1">
              <a:spcBef>
                <a:spcPts val="0"/>
              </a:spcBef>
              <a:spcAft>
                <a:spcPts val="0"/>
              </a:spcAft>
              <a:buFont typeface="Arial" panose="020B0604020202020204" pitchFamily="34" charset="0"/>
              <a:buChar char="•"/>
              <a:defRPr/>
            </a:pPr>
            <a:r>
              <a:rPr lang="en-US" b="0" dirty="0"/>
              <a:t>And finally, Longevity. Probably the single most important factor to consider in planning for retirement. </a:t>
            </a:r>
          </a:p>
          <a:p>
            <a:pPr eaLnBrk="1" fontAlgn="auto" hangingPunct="1">
              <a:spcBef>
                <a:spcPts val="0"/>
              </a:spcBef>
              <a:spcAft>
                <a:spcPts val="0"/>
              </a:spcAft>
              <a:buFont typeface="Arial" panose="020B0604020202020204" pitchFamily="34" charset="0"/>
              <a:buNone/>
              <a:defRPr/>
            </a:pPr>
            <a:endParaRPr lang="en-US" b="0" dirty="0"/>
          </a:p>
          <a:p>
            <a:pPr eaLnBrk="1" fontAlgn="auto" hangingPunct="1">
              <a:spcBef>
                <a:spcPts val="0"/>
              </a:spcBef>
              <a:spcAft>
                <a:spcPts val="0"/>
              </a:spcAft>
              <a:buFont typeface="Arial" panose="020B0604020202020204" pitchFamily="34" charset="0"/>
              <a:buNone/>
              <a:defRPr/>
            </a:pPr>
            <a:r>
              <a:rPr lang="en-US" b="0" dirty="0"/>
              <a:t>Let’s talk more about each of these. </a:t>
            </a:r>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4</a:t>
            </a:fld>
            <a:endParaRPr lang="en-US" dirty="0"/>
          </a:p>
        </p:txBody>
      </p:sp>
    </p:spTree>
    <p:extLst>
      <p:ext uri="{BB962C8B-B14F-4D97-AF65-F5344CB8AC3E}">
        <p14:creationId xmlns:p14="http://schemas.microsoft.com/office/powerpoint/2010/main" val="292149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b="0" dirty="0"/>
              <a:t>Traditional defined benefit plans:</a:t>
            </a:r>
          </a:p>
          <a:p>
            <a:pPr marL="171450" indent="-171450" eaLnBrk="1" fontAlgn="auto" hangingPunct="1">
              <a:spcBef>
                <a:spcPts val="0"/>
              </a:spcBef>
              <a:spcAft>
                <a:spcPts val="0"/>
              </a:spcAft>
              <a:buFont typeface="Arial" panose="020B0604020202020204" pitchFamily="34" charset="0"/>
              <a:buChar char="•"/>
              <a:defRPr/>
            </a:pPr>
            <a:r>
              <a:rPr lang="en-US" sz="1200" b="0" dirty="0"/>
              <a:t>Provide guaranteed income for life</a:t>
            </a:r>
          </a:p>
          <a:p>
            <a:pPr marL="171450" indent="-171450" eaLnBrk="1" fontAlgn="auto" hangingPunct="1">
              <a:spcBef>
                <a:spcPts val="0"/>
              </a:spcBef>
              <a:spcAft>
                <a:spcPts val="0"/>
              </a:spcAft>
              <a:buFont typeface="Arial" panose="020B0604020202020204" pitchFamily="34" charset="0"/>
              <a:buChar char="•"/>
              <a:defRPr/>
            </a:pPr>
            <a:r>
              <a:rPr lang="en-US" sz="1200" b="0" dirty="0"/>
              <a:t>And are often based on earnings just before retirement.</a:t>
            </a:r>
          </a:p>
          <a:p>
            <a:pPr eaLnBrk="1" fontAlgn="auto" hangingPunct="1">
              <a:spcBef>
                <a:spcPts val="0"/>
              </a:spcBef>
              <a:spcAft>
                <a:spcPts val="0"/>
              </a:spcAft>
              <a:buFont typeface="Arial" panose="020B0604020202020204" pitchFamily="34" charset="0"/>
              <a:buNone/>
              <a:defRPr/>
            </a:pPr>
            <a:r>
              <a:rPr lang="en-US" sz="1200" b="0" dirty="0"/>
              <a:t>Many of them even include inflation protection.</a:t>
            </a:r>
          </a:p>
          <a:p>
            <a:pPr eaLnBrk="1" fontAlgn="auto" hangingPunct="1">
              <a:spcBef>
                <a:spcPts val="0"/>
              </a:spcBef>
              <a:spcAft>
                <a:spcPts val="0"/>
              </a:spcAft>
              <a:defRPr/>
            </a:pPr>
            <a:endParaRPr lang="en-US" sz="1200" b="0" dirty="0"/>
          </a:p>
          <a:p>
            <a:pPr eaLnBrk="1" fontAlgn="auto" hangingPunct="1">
              <a:spcBef>
                <a:spcPts val="0"/>
              </a:spcBef>
              <a:spcAft>
                <a:spcPts val="0"/>
              </a:spcAft>
              <a:defRPr/>
            </a:pPr>
            <a:r>
              <a:rPr lang="en-US" sz="1200" b="0" dirty="0"/>
              <a:t>Over the last several decades, the number of these plans  have declined significantly. In the private sector, these plans have almost entirely been replaced by defined contribution type retirement plans like 401(k) plans or cash balance pension plans. </a:t>
            </a:r>
          </a:p>
          <a:p>
            <a:pPr eaLnBrk="1" fontAlgn="auto" hangingPunct="1">
              <a:spcBef>
                <a:spcPts val="0"/>
              </a:spcBef>
              <a:spcAft>
                <a:spcPts val="0"/>
              </a:spcAft>
              <a:buFont typeface="Arial" panose="020B0604020202020204" pitchFamily="34" charset="0"/>
              <a:buNone/>
              <a:defRPr/>
            </a:pPr>
            <a:endParaRPr lang="en-US" sz="1200" b="0" dirty="0"/>
          </a:p>
          <a:p>
            <a:pPr eaLnBrk="1" fontAlgn="auto" hangingPunct="1">
              <a:spcBef>
                <a:spcPts val="0"/>
              </a:spcBef>
              <a:spcAft>
                <a:spcPts val="0"/>
              </a:spcAft>
              <a:buFont typeface="Arial" panose="020B0604020202020204" pitchFamily="34" charset="0"/>
              <a:buNone/>
              <a:defRPr/>
            </a:pPr>
            <a:r>
              <a:rPr lang="en-US" sz="1200" b="0" dirty="0"/>
              <a:t>This means that a lot more people are now responsible for funding a greater portion of their retirement.  </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5</a:t>
            </a:fld>
            <a:endParaRPr lang="en-US" dirty="0"/>
          </a:p>
        </p:txBody>
      </p:sp>
    </p:spTree>
    <p:extLst>
      <p:ext uri="{BB962C8B-B14F-4D97-AF65-F5344CB8AC3E}">
        <p14:creationId xmlns:p14="http://schemas.microsoft.com/office/powerpoint/2010/main" val="73275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0" dirty="0">
                <a:latin typeface="Century Gothic Bold" panose="020B0702020202020204" pitchFamily="34" charset="0"/>
              </a:rPr>
              <a:t>For many retirees, Social Security (SS) will be their only source of guaranteed retirement income. For people earning higher incomes, SS will only replace a fraction of their pre-retirement income.</a:t>
            </a:r>
          </a:p>
          <a:p>
            <a:pPr eaLnBrk="1" hangingPunct="1">
              <a:spcBef>
                <a:spcPct val="0"/>
              </a:spcBef>
            </a:pPr>
            <a:endParaRPr lang="en-US" altLang="en-US" sz="1200" b="0" dirty="0">
              <a:latin typeface="Century Gothic Bold" panose="020B0702020202020204" pitchFamily="34" charset="0"/>
            </a:endParaRPr>
          </a:p>
          <a:p>
            <a:pPr eaLnBrk="1" hangingPunct="1">
              <a:spcBef>
                <a:spcPct val="0"/>
              </a:spcBef>
            </a:pPr>
            <a:r>
              <a:rPr lang="en-US" altLang="en-US" sz="1200" b="0" dirty="0">
                <a:latin typeface="Century Gothic Bold" panose="020B0702020202020204" pitchFamily="34" charset="0"/>
              </a:rPr>
              <a:t>In addition, for younger workers the future of Social Security is uncertain. </a:t>
            </a:r>
          </a:p>
          <a:p>
            <a:pPr eaLnBrk="1" hangingPunct="1">
              <a:spcBef>
                <a:spcPct val="0"/>
              </a:spcBef>
            </a:pPr>
            <a:endParaRPr lang="en-US" altLang="en-US" sz="1200" b="0" dirty="0">
              <a:latin typeface="Century Gothic Bold" panose="020B0702020202020204" pitchFamily="34" charset="0"/>
            </a:endParaRPr>
          </a:p>
          <a:p>
            <a:pPr eaLnBrk="1" hangingPunct="1">
              <a:spcBef>
                <a:spcPct val="0"/>
              </a:spcBef>
            </a:pPr>
            <a:r>
              <a:rPr lang="en-US" altLang="en-US" sz="1200" b="0" dirty="0">
                <a:latin typeface="Century Gothic Bold" panose="020B0702020202020204" pitchFamily="34" charset="0"/>
              </a:rPr>
              <a:t>Assumptions used in the calculator: current age of 65, retirement age of 65.</a:t>
            </a:r>
          </a:p>
          <a:p>
            <a:pPr eaLnBrk="1" hangingPunct="1">
              <a:spcBef>
                <a:spcPct val="0"/>
              </a:spcBef>
            </a:pPr>
            <a:endParaRPr lang="en-US" altLang="en-US" sz="1200" b="0" dirty="0">
              <a:latin typeface="Century Gothic Bold" panose="020B0702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6</a:t>
            </a:fld>
            <a:endParaRPr lang="en-US" dirty="0"/>
          </a:p>
        </p:txBody>
      </p:sp>
    </p:spTree>
    <p:extLst>
      <p:ext uri="{BB962C8B-B14F-4D97-AF65-F5344CB8AC3E}">
        <p14:creationId xmlns:p14="http://schemas.microsoft.com/office/powerpoint/2010/main" val="242430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0" dirty="0">
                <a:latin typeface="Century Gothic Bold" panose="020B0702020202020204" pitchFamily="34" charset="0"/>
              </a:rPr>
              <a:t>This means that most people need to save more for retirement. However, the maximum amount that you can contribute to a 401(k) in 2022 is capped at $20,500, with an additional $6,500 for participants aged 50 and older. </a:t>
            </a:r>
          </a:p>
          <a:p>
            <a:pPr eaLnBrk="1" hangingPunct="1">
              <a:spcBef>
                <a:spcPct val="0"/>
              </a:spcBef>
            </a:pPr>
            <a:endParaRPr lang="en-US" altLang="en-US" sz="1200" b="0" dirty="0">
              <a:latin typeface="Century Gothic Bold" panose="020B0702020202020204" pitchFamily="34" charset="0"/>
            </a:endParaRPr>
          </a:p>
          <a:p>
            <a:pPr eaLnBrk="1" hangingPunct="1">
              <a:spcBef>
                <a:spcPct val="0"/>
              </a:spcBef>
            </a:pPr>
            <a:r>
              <a:rPr lang="en-US" altLang="en-US" sz="1200" b="0" dirty="0">
                <a:latin typeface="Century Gothic Bold" panose="020B0702020202020204" pitchFamily="34" charset="0"/>
              </a:rPr>
              <a:t>For some people this may be enough, but for higher income earners, probably not. </a:t>
            </a: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7</a:t>
            </a:fld>
            <a:endParaRPr lang="en-US" dirty="0"/>
          </a:p>
        </p:txBody>
      </p:sp>
    </p:spTree>
    <p:extLst>
      <p:ext uri="{BB962C8B-B14F-4D97-AF65-F5344CB8AC3E}">
        <p14:creationId xmlns:p14="http://schemas.microsoft.com/office/powerpoint/2010/main" val="295558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Century Gothic Bold" panose="020B0702020202020204" pitchFamily="34" charset="0"/>
              </a:rPr>
              <a:t>Another risk to consider is how market volatility affects retirement accounts.</a:t>
            </a:r>
          </a:p>
          <a:p>
            <a:pPr eaLnBrk="1" hangingPunct="1">
              <a:spcBef>
                <a:spcPct val="0"/>
              </a:spcBef>
            </a:pPr>
            <a:endParaRPr lang="en-US" altLang="en-US" b="0" dirty="0">
              <a:latin typeface="Century Gothic Bold" panose="020B0702020202020204" pitchFamily="34" charset="0"/>
            </a:endParaRPr>
          </a:p>
          <a:p>
            <a:pPr eaLnBrk="1" hangingPunct="1">
              <a:spcBef>
                <a:spcPct val="0"/>
              </a:spcBef>
            </a:pPr>
            <a:r>
              <a:rPr lang="en-US" altLang="en-US" b="0" dirty="0">
                <a:latin typeface="Century Gothic Bold" panose="020B0702020202020204" pitchFamily="34" charset="0"/>
              </a:rPr>
              <a:t>The long-term retirement income strategy for many retirees will include exposure to the securities markets.</a:t>
            </a:r>
          </a:p>
          <a:p>
            <a:pPr eaLnBrk="1" hangingPunct="1">
              <a:spcBef>
                <a:spcPct val="0"/>
              </a:spcBef>
            </a:pPr>
            <a:endParaRPr lang="en-US" altLang="en-US" b="0" dirty="0">
              <a:latin typeface="Century Gothic Bold" panose="020B0702020202020204" pitchFamily="34" charset="0"/>
            </a:endParaRPr>
          </a:p>
          <a:p>
            <a:pPr eaLnBrk="1" hangingPunct="1">
              <a:spcBef>
                <a:spcPct val="0"/>
              </a:spcBef>
            </a:pPr>
            <a:r>
              <a:rPr lang="en-US" altLang="en-US" b="0" dirty="0">
                <a:latin typeface="Century Gothic Bold" panose="020B0702020202020204" pitchFamily="34" charset="0"/>
              </a:rPr>
              <a:t>This raises several questions:</a:t>
            </a:r>
          </a:p>
          <a:p>
            <a:pPr eaLnBrk="1" hangingPunct="1">
              <a:spcBef>
                <a:spcPct val="0"/>
              </a:spcBef>
            </a:pPr>
            <a:endParaRPr lang="en-US" altLang="en-US" b="0" dirty="0">
              <a:latin typeface="Century Gothic Bold" panose="020B0702020202020204" pitchFamily="34" charset="0"/>
            </a:endParaRPr>
          </a:p>
          <a:p>
            <a:pPr eaLnBrk="1" hangingPunct="1">
              <a:spcBef>
                <a:spcPct val="0"/>
              </a:spcBef>
            </a:pPr>
            <a:r>
              <a:rPr lang="en-US" altLang="en-US" b="0" dirty="0">
                <a:latin typeface="Century Gothic Bold" panose="020B0702020202020204" pitchFamily="34" charset="0"/>
              </a:rPr>
              <a:t>What is the impact of taking income from an equity-based retirement account during a market downturn?</a:t>
            </a:r>
          </a:p>
          <a:p>
            <a:pPr eaLnBrk="1" hangingPunct="1">
              <a:spcBef>
                <a:spcPct val="0"/>
              </a:spcBef>
            </a:pPr>
            <a:endParaRPr lang="en-US" altLang="en-US" b="0" dirty="0">
              <a:latin typeface="Century Gothic Bold" panose="020B0702020202020204" pitchFamily="34" charset="0"/>
            </a:endParaRPr>
          </a:p>
          <a:p>
            <a:pPr eaLnBrk="1" hangingPunct="1">
              <a:spcBef>
                <a:spcPct val="0"/>
              </a:spcBef>
            </a:pPr>
            <a:r>
              <a:rPr lang="en-US" altLang="en-US" b="0" dirty="0">
                <a:latin typeface="Century Gothic Bold" panose="020B0702020202020204" pitchFamily="34" charset="0"/>
              </a:rPr>
              <a:t>How can people be better prepared to manage their retirement income during a bear market?</a:t>
            </a:r>
          </a:p>
          <a:p>
            <a:pPr eaLnBrk="1" hangingPunct="1"/>
            <a:endParaRPr lang="en-US" altLang="en-US" dirty="0">
              <a:latin typeface="Century Gothic Bold" panose="020B0702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8</a:t>
            </a:fld>
            <a:endParaRPr lang="en-US" dirty="0"/>
          </a:p>
        </p:txBody>
      </p:sp>
    </p:spTree>
    <p:extLst>
      <p:ext uri="{BB962C8B-B14F-4D97-AF65-F5344CB8AC3E}">
        <p14:creationId xmlns:p14="http://schemas.microsoft.com/office/powerpoint/2010/main" val="127708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latin typeface="Century Gothic Bold" pitchFamily="34" charset="0"/>
              </a:rPr>
              <a:t>At the same time, people are living longer that ever before. According to the Social Security Administration, more than one in three 65-year-olds today will live to age 90, and more than one in seven will live to age 95.</a:t>
            </a:r>
          </a:p>
          <a:p>
            <a:pPr eaLnBrk="1" hangingPunct="1">
              <a:spcBef>
                <a:spcPct val="0"/>
              </a:spcBef>
            </a:pPr>
            <a:endParaRPr lang="en-US" altLang="en-US" b="0" dirty="0">
              <a:latin typeface="Century Gothic Bold" pitchFamily="34" charset="0"/>
            </a:endParaRPr>
          </a:p>
          <a:p>
            <a:pPr eaLnBrk="1" hangingPunct="1">
              <a:spcBef>
                <a:spcPct val="0"/>
              </a:spcBef>
            </a:pPr>
            <a:r>
              <a:rPr lang="en-US" altLang="en-US" b="0" dirty="0">
                <a:latin typeface="Century Gothic Bold" pitchFamily="34" charset="0"/>
              </a:rPr>
              <a:t>Longevity is the greatest risk facing retirees. Not only does it mean you need income for a longer period of time, but it also means that financial risks like inflation, market volatility and health care costs can end up having a greater long-term impact on your retirement. </a:t>
            </a:r>
          </a:p>
        </p:txBody>
      </p:sp>
      <p:sp>
        <p:nvSpPr>
          <p:cNvPr id="4" name="Slide Number Placeholder 3"/>
          <p:cNvSpPr>
            <a:spLocks noGrp="1"/>
          </p:cNvSpPr>
          <p:nvPr>
            <p:ph type="sldNum" sz="quarter" idx="5"/>
          </p:nvPr>
        </p:nvSpPr>
        <p:spPr/>
        <p:txBody>
          <a:bodyPr/>
          <a:lstStyle/>
          <a:p>
            <a:pPr>
              <a:defRPr/>
            </a:pPr>
            <a:fld id="{CD0580E0-BBDB-4B3A-BDD8-0E7332F920F7}" type="slidenum">
              <a:rPr lang="en-US" smtClean="0"/>
              <a:pPr>
                <a:defRPr/>
              </a:pPr>
              <a:t>9</a:t>
            </a:fld>
            <a:endParaRPr lang="en-US" dirty="0"/>
          </a:p>
        </p:txBody>
      </p:sp>
    </p:spTree>
    <p:extLst>
      <p:ext uri="{BB962C8B-B14F-4D97-AF65-F5344CB8AC3E}">
        <p14:creationId xmlns:p14="http://schemas.microsoft.com/office/powerpoint/2010/main" val="2013405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Photo Cover_v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C8230-1E04-DC49-9571-35B01D6BAC45}"/>
              </a:ext>
            </a:extLst>
          </p:cNvPr>
          <p:cNvSpPr/>
          <p:nvPr userDrawn="1"/>
        </p:nvSpPr>
        <p:spPr>
          <a:xfrm>
            <a:off x="1" y="1997476"/>
            <a:ext cx="12192000" cy="4860524"/>
          </a:xfrm>
          <a:prstGeom prst="rect">
            <a:avLst/>
          </a:prstGeom>
          <a:blipFill dpi="0" rotWithShape="1">
            <a:blip r:embed="rId2"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pic>
        <p:nvPicPr>
          <p:cNvPr id="8" name="Graphic 7">
            <a:extLst>
              <a:ext uri="{FF2B5EF4-FFF2-40B4-BE49-F238E27FC236}">
                <a16:creationId xmlns:a16="http://schemas.microsoft.com/office/drawing/2014/main" id="{1376D392-48EE-5343-AD55-7BD63860F8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8" y="2965938"/>
            <a:ext cx="4382378" cy="3962400"/>
          </a:xfrm>
          <a:prstGeom prst="rect">
            <a:avLst/>
          </a:prstGeom>
        </p:spPr>
      </p:pic>
      <p:pic>
        <p:nvPicPr>
          <p:cNvPr id="5" name="Picture 4">
            <a:extLst>
              <a:ext uri="{FF2B5EF4-FFF2-40B4-BE49-F238E27FC236}">
                <a16:creationId xmlns:a16="http://schemas.microsoft.com/office/drawing/2014/main" id="{7D4214EF-4365-4501-AF8C-23FEA8ACFD29}"/>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524245" y="390709"/>
            <a:ext cx="2190939" cy="259478"/>
          </a:xfrm>
          <a:prstGeom prst="rect">
            <a:avLst/>
          </a:prstGeom>
        </p:spPr>
      </p:pic>
    </p:spTree>
    <p:extLst>
      <p:ext uri="{BB962C8B-B14F-4D97-AF65-F5344CB8AC3E}">
        <p14:creationId xmlns:p14="http://schemas.microsoft.com/office/powerpoint/2010/main" val="316815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ing 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8949" y="2033628"/>
            <a:ext cx="7942669"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1pPr>
            <a:lvl2pPr marL="7429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2pPr>
            <a:lvl3pPr marL="12001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3pPr>
            <a:lvl4pPr marL="16573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4pPr>
            <a:lvl5pPr marL="21145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BBE1A6F-0E5D-E24A-8120-7D4C5B6C5BA7}"/>
              </a:ext>
            </a:extLst>
          </p:cNvPr>
          <p:cNvSpPr>
            <a:spLocks noGrp="1"/>
          </p:cNvSpPr>
          <p:nvPr>
            <p:ph type="title" idx="4294967295"/>
          </p:nvPr>
        </p:nvSpPr>
        <p:spPr>
          <a:xfrm>
            <a:off x="486491" y="228805"/>
            <a:ext cx="7942670" cy="893534"/>
          </a:xfrm>
          <a:prstGeom prst="rect">
            <a:avLst/>
          </a:prstGeom>
        </p:spPr>
        <p:txBody>
          <a:bodyPr/>
          <a:lstStyle/>
          <a:p>
            <a:r>
              <a:rPr lang="en-US" altLang="en-US" sz="2400">
                <a:latin typeface="Century Gothic Bold" panose="020B0702020202020204" pitchFamily="34" charset="0"/>
              </a:rPr>
              <a:t>Click to edit Master title style</a:t>
            </a:r>
            <a:endParaRPr lang="en-US" sz="2400"/>
          </a:p>
        </p:txBody>
      </p:sp>
      <p:sp>
        <p:nvSpPr>
          <p:cNvPr id="18" name="Text Placeholder 3">
            <a:extLst>
              <a:ext uri="{FF2B5EF4-FFF2-40B4-BE49-F238E27FC236}">
                <a16:creationId xmlns:a16="http://schemas.microsoft.com/office/drawing/2014/main" id="{D32D02B0-5A6D-2943-8A5D-73785F0D07D9}"/>
              </a:ext>
            </a:extLst>
          </p:cNvPr>
          <p:cNvSpPr>
            <a:spLocks noGrp="1"/>
          </p:cNvSpPr>
          <p:nvPr>
            <p:ph type="body" sz="quarter" idx="4294967295" hasCustomPrompt="1"/>
          </p:nvPr>
        </p:nvSpPr>
        <p:spPr>
          <a:xfrm>
            <a:off x="486491" y="1170263"/>
            <a:ext cx="7942670" cy="599716"/>
          </a:xfrm>
        </p:spPr>
        <p:txBody>
          <a:bodyPr/>
          <a:lstStyle>
            <a:lvl1pPr marL="0" marR="0" indent="0" algn="l" defTabSz="914400" rtl="0" eaLnBrk="0" fontAlgn="base" latinLnBrk="0" hangingPunct="0">
              <a:lnSpc>
                <a:spcPct val="90000"/>
              </a:lnSpc>
              <a:spcBef>
                <a:spcPts val="1000"/>
              </a:spcBef>
              <a:spcAft>
                <a:spcPct val="0"/>
              </a:spcAft>
              <a:buClrTx/>
              <a:buSzTx/>
              <a:buFontTx/>
              <a:buNone/>
              <a:tabLst/>
              <a:defRPr b="1">
                <a:solidFill>
                  <a:srgbClr val="002F6C"/>
                </a:solidFill>
              </a:defRPr>
            </a:lvl1pPr>
          </a:lstStyle>
          <a:p>
            <a:pPr marL="0" marR="0" lvl="0" indent="0" algn="l" defTabSz="914400" rtl="0" eaLnBrk="0" fontAlgn="base" latinLnBrk="0" hangingPunct="0">
              <a:lnSpc>
                <a:spcPct val="90000"/>
              </a:lnSpc>
              <a:spcBef>
                <a:spcPts val="1000"/>
              </a:spcBef>
              <a:spcAft>
                <a:spcPct val="0"/>
              </a:spcAft>
              <a:buClrTx/>
              <a:buSzTx/>
              <a:buFontTx/>
              <a:buNone/>
              <a:tabLst/>
              <a:defRPr/>
            </a:pPr>
            <a:r>
              <a:rPr lang="en-US" sz="1600"/>
              <a:t>Click to edit slide description</a:t>
            </a:r>
          </a:p>
          <a:p>
            <a:endParaRPr lang="en-US" sz="1600" b="1"/>
          </a:p>
        </p:txBody>
      </p:sp>
      <p:pic>
        <p:nvPicPr>
          <p:cNvPr id="9" name="Picture 8">
            <a:extLst>
              <a:ext uri="{FF2B5EF4-FFF2-40B4-BE49-F238E27FC236}">
                <a16:creationId xmlns:a16="http://schemas.microsoft.com/office/drawing/2014/main" id="{6F0DC5AF-4961-C346-93C2-53607E2170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
        <p:nvSpPr>
          <p:cNvPr id="10" name="Text Placeholder 2">
            <a:extLst>
              <a:ext uri="{FF2B5EF4-FFF2-40B4-BE49-F238E27FC236}">
                <a16:creationId xmlns:a16="http://schemas.microsoft.com/office/drawing/2014/main" id="{125A0970-A722-486D-9EC7-3391EC33F35C}"/>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7844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1013" y="790037"/>
            <a:ext cx="11249758" cy="893534"/>
          </a:xfrm>
          <a:prstGeom prst="rect">
            <a:avLst/>
          </a:prstGeom>
        </p:spPr>
        <p:txBody>
          <a:bodyPr lIns="0">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3" name="Content Placeholder 2"/>
          <p:cNvSpPr>
            <a:spLocks noGrp="1"/>
          </p:cNvSpPr>
          <p:nvPr>
            <p:ph idx="1" hasCustomPrompt="1"/>
          </p:nvPr>
        </p:nvSpPr>
        <p:spPr>
          <a:xfrm>
            <a:off x="481013" y="2594860"/>
            <a:ext cx="10431325"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1pPr>
            <a:lvl2pPr marL="7429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2pPr>
            <a:lvl3pPr marL="12001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3pPr>
            <a:lvl4pPr marL="16573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4pPr>
            <a:lvl5pPr marL="21145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hasCustomPrompt="1"/>
          </p:nvPr>
        </p:nvSpPr>
        <p:spPr>
          <a:xfrm>
            <a:off x="481013" y="1731495"/>
            <a:ext cx="11249758"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slide description</a:t>
            </a:r>
          </a:p>
        </p:txBody>
      </p:sp>
      <p:grpSp>
        <p:nvGrpSpPr>
          <p:cNvPr id="18" name="Group 17">
            <a:extLst>
              <a:ext uri="{FF2B5EF4-FFF2-40B4-BE49-F238E27FC236}">
                <a16:creationId xmlns:a16="http://schemas.microsoft.com/office/drawing/2014/main" id="{50AA73D7-7D6E-874E-A7FD-6EB964937F1B}"/>
              </a:ext>
            </a:extLst>
          </p:cNvPr>
          <p:cNvGrpSpPr/>
          <p:nvPr userDrawn="1"/>
        </p:nvGrpSpPr>
        <p:grpSpPr>
          <a:xfrm>
            <a:off x="262671" y="138200"/>
            <a:ext cx="11626400" cy="266667"/>
            <a:chOff x="347267" y="115900"/>
            <a:chExt cx="11626400" cy="266667"/>
          </a:xfrm>
        </p:grpSpPr>
        <p:pic>
          <p:nvPicPr>
            <p:cNvPr id="21" name="Shape 1381">
              <a:extLst>
                <a:ext uri="{FF2B5EF4-FFF2-40B4-BE49-F238E27FC236}">
                  <a16:creationId xmlns:a16="http://schemas.microsoft.com/office/drawing/2014/main" id="{3819F753-9927-704E-94DE-F25C44C71E4A}"/>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22" name="Shape 1382">
              <a:extLst>
                <a:ext uri="{FF2B5EF4-FFF2-40B4-BE49-F238E27FC236}">
                  <a16:creationId xmlns:a16="http://schemas.microsoft.com/office/drawing/2014/main" id="{A0729CD5-FD63-7E46-88B6-3D1190F98981}"/>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20" name="Shape 315">
            <a:extLst>
              <a:ext uri="{FF2B5EF4-FFF2-40B4-BE49-F238E27FC236}">
                <a16:creationId xmlns:a16="http://schemas.microsoft.com/office/drawing/2014/main" id="{35EEFCD3-F7A2-5E49-91AB-B6C07B5574DE}"/>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pic>
        <p:nvPicPr>
          <p:cNvPr id="11" name="Picture 10">
            <a:extLst>
              <a:ext uri="{FF2B5EF4-FFF2-40B4-BE49-F238E27FC236}">
                <a16:creationId xmlns:a16="http://schemas.microsoft.com/office/drawing/2014/main" id="{2F5D340A-707B-8843-9DB1-8D8F751547A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Tree>
    <p:extLst>
      <p:ext uri="{BB962C8B-B14F-4D97-AF65-F5344CB8AC3E}">
        <p14:creationId xmlns:p14="http://schemas.microsoft.com/office/powerpoint/2010/main" val="221930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2_v1">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81013" y="1999751"/>
            <a:ext cx="6096768"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576263" indent="-119063">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035050" indent="-120650">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493838" indent="-122238">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1943100" indent="-114300">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2" name="Text Placeholder 18"/>
          <p:cNvSpPr>
            <a:spLocks noGrp="1"/>
          </p:cNvSpPr>
          <p:nvPr>
            <p:ph type="body" sz="quarter" idx="13" hasCustomPrompt="1"/>
          </p:nvPr>
        </p:nvSpPr>
        <p:spPr>
          <a:xfrm>
            <a:off x="478826" y="1165882"/>
            <a:ext cx="6113703"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slide description</a:t>
            </a:r>
          </a:p>
        </p:txBody>
      </p:sp>
      <p:sp>
        <p:nvSpPr>
          <p:cNvPr id="13" name="Title 1">
            <a:extLst>
              <a:ext uri="{FF2B5EF4-FFF2-40B4-BE49-F238E27FC236}">
                <a16:creationId xmlns:a16="http://schemas.microsoft.com/office/drawing/2014/main" id="{B4A91FCC-A421-434B-92AB-2EADE4E464AD}"/>
              </a:ext>
            </a:extLst>
          </p:cNvPr>
          <p:cNvSpPr>
            <a:spLocks noGrp="1"/>
          </p:cNvSpPr>
          <p:nvPr>
            <p:ph type="title" hasCustomPrompt="1"/>
          </p:nvPr>
        </p:nvSpPr>
        <p:spPr>
          <a:xfrm>
            <a:off x="478826" y="228805"/>
            <a:ext cx="11230574"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pic>
        <p:nvPicPr>
          <p:cNvPr id="11" name="Picture 10">
            <a:extLst>
              <a:ext uri="{FF2B5EF4-FFF2-40B4-BE49-F238E27FC236}">
                <a16:creationId xmlns:a16="http://schemas.microsoft.com/office/drawing/2014/main" id="{92A90C4C-7BF6-6A4E-9279-AA2903F2D38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
        <p:nvSpPr>
          <p:cNvPr id="10" name="Text Placeholder 2">
            <a:extLst>
              <a:ext uri="{FF2B5EF4-FFF2-40B4-BE49-F238E27FC236}">
                <a16:creationId xmlns:a16="http://schemas.microsoft.com/office/drawing/2014/main" id="{411EC0A1-2E56-488D-A72E-9A3BE11CF2DD}"/>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9257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2_v2">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81013" y="2569970"/>
            <a:ext cx="5978439"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576263" indent="-119063">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035050" indent="-120650">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493838" indent="-122238">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1943100" indent="-114300">
              <a:lnSpc>
                <a:spcPct val="120000"/>
              </a:lnSpc>
              <a:buClr>
                <a:srgbClr val="E1E1DE"/>
              </a:buClr>
              <a:buSzPct val="150000"/>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2" name="Text Placeholder 18"/>
          <p:cNvSpPr>
            <a:spLocks noGrp="1"/>
          </p:cNvSpPr>
          <p:nvPr>
            <p:ph type="body" sz="quarter" idx="13" hasCustomPrompt="1"/>
          </p:nvPr>
        </p:nvSpPr>
        <p:spPr>
          <a:xfrm>
            <a:off x="481013" y="1736101"/>
            <a:ext cx="5993187"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slide description</a:t>
            </a:r>
          </a:p>
        </p:txBody>
      </p:sp>
      <p:sp>
        <p:nvSpPr>
          <p:cNvPr id="13" name="Title 1">
            <a:extLst>
              <a:ext uri="{FF2B5EF4-FFF2-40B4-BE49-F238E27FC236}">
                <a16:creationId xmlns:a16="http://schemas.microsoft.com/office/drawing/2014/main" id="{B4A91FCC-A421-434B-92AB-2EADE4E464AD}"/>
              </a:ext>
            </a:extLst>
          </p:cNvPr>
          <p:cNvSpPr>
            <a:spLocks noGrp="1"/>
          </p:cNvSpPr>
          <p:nvPr>
            <p:ph type="title" hasCustomPrompt="1"/>
          </p:nvPr>
        </p:nvSpPr>
        <p:spPr>
          <a:xfrm>
            <a:off x="481013" y="799024"/>
            <a:ext cx="11167325" cy="893534"/>
          </a:xfrm>
          <a:prstGeom prst="rect">
            <a:avLst/>
          </a:prstGeom>
        </p:spPr>
        <p:txBody>
          <a:bodyPr lIns="0">
            <a:normAutofit/>
          </a:bodyPr>
          <a:lstStyle>
            <a:lvl1pPr algn="l">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grpSp>
        <p:nvGrpSpPr>
          <p:cNvPr id="20" name="Group 19">
            <a:extLst>
              <a:ext uri="{FF2B5EF4-FFF2-40B4-BE49-F238E27FC236}">
                <a16:creationId xmlns:a16="http://schemas.microsoft.com/office/drawing/2014/main" id="{25919D67-B2E5-2042-93CC-684EA8DDCE10}"/>
              </a:ext>
            </a:extLst>
          </p:cNvPr>
          <p:cNvGrpSpPr/>
          <p:nvPr userDrawn="1"/>
        </p:nvGrpSpPr>
        <p:grpSpPr>
          <a:xfrm>
            <a:off x="262671" y="138200"/>
            <a:ext cx="11626400" cy="266667"/>
            <a:chOff x="347267" y="115900"/>
            <a:chExt cx="11626400" cy="266667"/>
          </a:xfrm>
        </p:grpSpPr>
        <p:pic>
          <p:nvPicPr>
            <p:cNvPr id="21" name="Shape 1381">
              <a:extLst>
                <a:ext uri="{FF2B5EF4-FFF2-40B4-BE49-F238E27FC236}">
                  <a16:creationId xmlns:a16="http://schemas.microsoft.com/office/drawing/2014/main" id="{30D62254-876C-C141-B4C2-90934FC92A3F}"/>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22" name="Shape 1382">
              <a:extLst>
                <a:ext uri="{FF2B5EF4-FFF2-40B4-BE49-F238E27FC236}">
                  <a16:creationId xmlns:a16="http://schemas.microsoft.com/office/drawing/2014/main" id="{D2D5F66F-F62C-624F-8933-A45337C8A617}"/>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23" name="Shape 315">
            <a:extLst>
              <a:ext uri="{FF2B5EF4-FFF2-40B4-BE49-F238E27FC236}">
                <a16:creationId xmlns:a16="http://schemas.microsoft.com/office/drawing/2014/main" id="{C11415E1-D67B-3244-9AB0-55D2950EFA5F}"/>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pic>
        <p:nvPicPr>
          <p:cNvPr id="14" name="Picture 13">
            <a:extLst>
              <a:ext uri="{FF2B5EF4-FFF2-40B4-BE49-F238E27FC236}">
                <a16:creationId xmlns:a16="http://schemas.microsoft.com/office/drawing/2014/main" id="{DC97EAC3-5FEE-CB4E-A252-0DF168380C4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Tree>
    <p:extLst>
      <p:ext uri="{BB962C8B-B14F-4D97-AF65-F5344CB8AC3E}">
        <p14:creationId xmlns:p14="http://schemas.microsoft.com/office/powerpoint/2010/main" val="71773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v1">
    <p:spTree>
      <p:nvGrpSpPr>
        <p:cNvPr id="1" name=""/>
        <p:cNvGrpSpPr/>
        <p:nvPr/>
      </p:nvGrpSpPr>
      <p:grpSpPr>
        <a:xfrm>
          <a:off x="0" y="0"/>
          <a:ext cx="0" cy="0"/>
          <a:chOff x="0" y="0"/>
          <a:chExt cx="0" cy="0"/>
        </a:xfrm>
      </p:grpSpPr>
      <p:sp>
        <p:nvSpPr>
          <p:cNvPr id="5" name="Text Placeholder 18">
            <a:extLst>
              <a:ext uri="{FF2B5EF4-FFF2-40B4-BE49-F238E27FC236}">
                <a16:creationId xmlns:a16="http://schemas.microsoft.com/office/drawing/2014/main" id="{6390743E-8E4F-4265-BF45-A37BDB1265AD}"/>
              </a:ext>
            </a:extLst>
          </p:cNvPr>
          <p:cNvSpPr>
            <a:spLocks noGrp="1"/>
          </p:cNvSpPr>
          <p:nvPr>
            <p:ph type="body" sz="quarter" idx="13" hasCustomPrompt="1"/>
          </p:nvPr>
        </p:nvSpPr>
        <p:spPr>
          <a:xfrm>
            <a:off x="481012" y="1165882"/>
            <a:ext cx="11228388"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slide description</a:t>
            </a:r>
          </a:p>
        </p:txBody>
      </p:sp>
      <p:sp>
        <p:nvSpPr>
          <p:cNvPr id="10" name="Title 9">
            <a:extLst>
              <a:ext uri="{FF2B5EF4-FFF2-40B4-BE49-F238E27FC236}">
                <a16:creationId xmlns:a16="http://schemas.microsoft.com/office/drawing/2014/main" id="{03AC5947-A705-43AE-AD34-4296D1BE04BB}"/>
              </a:ext>
            </a:extLst>
          </p:cNvPr>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3D38A87D-CFD9-4A6E-AF22-3783F30B35D5}"/>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0387233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_v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71A3BE-79F0-A94B-BDC4-E46230470309}"/>
              </a:ext>
            </a:extLst>
          </p:cNvPr>
          <p:cNvSpPr/>
          <p:nvPr userDrawn="1"/>
        </p:nvSpPr>
        <p:spPr>
          <a:xfrm>
            <a:off x="8253984" y="0"/>
            <a:ext cx="3938016" cy="68580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
        <p:nvSpPr>
          <p:cNvPr id="2" name="Title 1"/>
          <p:cNvSpPr>
            <a:spLocks noGrp="1"/>
          </p:cNvSpPr>
          <p:nvPr>
            <p:ph type="title" hasCustomPrompt="1"/>
          </p:nvPr>
        </p:nvSpPr>
        <p:spPr>
          <a:xfrm>
            <a:off x="488950" y="228805"/>
            <a:ext cx="11358921"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19" name="Text Placeholder 18"/>
          <p:cNvSpPr>
            <a:spLocks noGrp="1"/>
          </p:cNvSpPr>
          <p:nvPr>
            <p:ph type="body" sz="quarter" idx="13" hasCustomPrompt="1"/>
          </p:nvPr>
        </p:nvSpPr>
        <p:spPr>
          <a:xfrm>
            <a:off x="486491" y="1165882"/>
            <a:ext cx="11358921"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slide description</a:t>
            </a:r>
          </a:p>
        </p:txBody>
      </p:sp>
      <p:sp>
        <p:nvSpPr>
          <p:cNvPr id="9" name="Slide Number Placeholder 5">
            <a:extLst>
              <a:ext uri="{FF2B5EF4-FFF2-40B4-BE49-F238E27FC236}">
                <a16:creationId xmlns:a16="http://schemas.microsoft.com/office/drawing/2014/main" id="{4790BA1C-3909-284D-AF1F-E285C8EC58FF}"/>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pic>
        <p:nvPicPr>
          <p:cNvPr id="10" name="Picture 9">
            <a:extLst>
              <a:ext uri="{FF2B5EF4-FFF2-40B4-BE49-F238E27FC236}">
                <a16:creationId xmlns:a16="http://schemas.microsoft.com/office/drawing/2014/main" id="{D657CACB-3F74-7D49-85BB-7A01DCED81B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
        <p:nvSpPr>
          <p:cNvPr id="7" name="Text Placeholder 2">
            <a:extLst>
              <a:ext uri="{FF2B5EF4-FFF2-40B4-BE49-F238E27FC236}">
                <a16:creationId xmlns:a16="http://schemas.microsoft.com/office/drawing/2014/main" id="{B4DE07A1-B77B-4045-A059-F5864F28095F}"/>
              </a:ext>
            </a:extLst>
          </p:cNvPr>
          <p:cNvSpPr>
            <a:spLocks noGrp="1"/>
          </p:cNvSpPr>
          <p:nvPr>
            <p:ph type="body" sz="quarter" idx="14"/>
          </p:nvPr>
        </p:nvSpPr>
        <p:spPr>
          <a:xfrm>
            <a:off x="488950" y="5749925"/>
            <a:ext cx="7616825"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06259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Blank_v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57CACB-3F74-7D49-85BB-7A01DCED81B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
        <p:nvSpPr>
          <p:cNvPr id="3" name="Rectangle 2">
            <a:extLst>
              <a:ext uri="{FF2B5EF4-FFF2-40B4-BE49-F238E27FC236}">
                <a16:creationId xmlns:a16="http://schemas.microsoft.com/office/drawing/2014/main" id="{B271A3BE-79F0-A94B-BDC4-E46230470309}"/>
              </a:ext>
            </a:extLst>
          </p:cNvPr>
          <p:cNvSpPr/>
          <p:nvPr userDrawn="1"/>
        </p:nvSpPr>
        <p:spPr>
          <a:xfrm>
            <a:off x="8253984" y="0"/>
            <a:ext cx="3938016" cy="68580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
        <p:nvSpPr>
          <p:cNvPr id="9" name="Slide Number Placeholder 5">
            <a:extLst>
              <a:ext uri="{FF2B5EF4-FFF2-40B4-BE49-F238E27FC236}">
                <a16:creationId xmlns:a16="http://schemas.microsoft.com/office/drawing/2014/main" id="{4790BA1C-3909-284D-AF1F-E285C8EC58FF}"/>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spTree>
    <p:custDataLst>
      <p:tags r:id="rId1"/>
    </p:custDataLst>
    <p:extLst>
      <p:ext uri="{BB962C8B-B14F-4D97-AF65-F5344CB8AC3E}">
        <p14:creationId xmlns:p14="http://schemas.microsoft.com/office/powerpoint/2010/main" val="409126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8950" y="803949"/>
            <a:ext cx="11238133"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19" name="Text Placeholder 18"/>
          <p:cNvSpPr>
            <a:spLocks noGrp="1"/>
          </p:cNvSpPr>
          <p:nvPr>
            <p:ph type="body" sz="quarter" idx="13" hasCustomPrompt="1"/>
          </p:nvPr>
        </p:nvSpPr>
        <p:spPr>
          <a:xfrm>
            <a:off x="486491" y="1741026"/>
            <a:ext cx="11238133" cy="599716"/>
          </a:xfrm>
        </p:spPr>
        <p:txBody>
          <a:bodyPr anchor="ctr">
            <a:noAutofit/>
          </a:bodyPr>
          <a:lstStyle>
            <a:lvl1pPr marL="0" indent="0">
              <a:buNone/>
              <a:defRPr sz="1400" b="1" i="0">
                <a:solidFill>
                  <a:schemeClr val="accent2"/>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dirty="0"/>
              <a:t>Click to edit slide description</a:t>
            </a:r>
          </a:p>
        </p:txBody>
      </p:sp>
      <p:grpSp>
        <p:nvGrpSpPr>
          <p:cNvPr id="22" name="Group 21">
            <a:extLst>
              <a:ext uri="{FF2B5EF4-FFF2-40B4-BE49-F238E27FC236}">
                <a16:creationId xmlns:a16="http://schemas.microsoft.com/office/drawing/2014/main" id="{57A3D379-A1AF-F645-9236-1B8E5C6F516C}"/>
              </a:ext>
            </a:extLst>
          </p:cNvPr>
          <p:cNvGrpSpPr/>
          <p:nvPr userDrawn="1"/>
        </p:nvGrpSpPr>
        <p:grpSpPr>
          <a:xfrm>
            <a:off x="262671" y="138200"/>
            <a:ext cx="11626400" cy="266667"/>
            <a:chOff x="347267" y="115900"/>
            <a:chExt cx="11626400" cy="266667"/>
          </a:xfrm>
        </p:grpSpPr>
        <p:pic>
          <p:nvPicPr>
            <p:cNvPr id="23" name="Shape 1381">
              <a:extLst>
                <a:ext uri="{FF2B5EF4-FFF2-40B4-BE49-F238E27FC236}">
                  <a16:creationId xmlns:a16="http://schemas.microsoft.com/office/drawing/2014/main" id="{AE48FE13-2EAE-C947-9C53-1E31AD8FE34D}"/>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24" name="Shape 1382">
              <a:extLst>
                <a:ext uri="{FF2B5EF4-FFF2-40B4-BE49-F238E27FC236}">
                  <a16:creationId xmlns:a16="http://schemas.microsoft.com/office/drawing/2014/main" id="{93670A95-170A-0140-AB40-227550C94835}"/>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25" name="Shape 315">
            <a:extLst>
              <a:ext uri="{FF2B5EF4-FFF2-40B4-BE49-F238E27FC236}">
                <a16:creationId xmlns:a16="http://schemas.microsoft.com/office/drawing/2014/main" id="{E61185BF-9283-274C-A464-DC6BE9D1C552}"/>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sp>
        <p:nvSpPr>
          <p:cNvPr id="9" name="Text Placeholder 2">
            <a:extLst>
              <a:ext uri="{FF2B5EF4-FFF2-40B4-BE49-F238E27FC236}">
                <a16:creationId xmlns:a16="http://schemas.microsoft.com/office/drawing/2014/main" id="{CD600986-7FAF-4EDC-8446-F9E2C0513B73}"/>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78144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Chart_v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81013" y="228805"/>
            <a:ext cx="11228387"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4" name="Text Placeholder 2">
            <a:extLst>
              <a:ext uri="{FF2B5EF4-FFF2-40B4-BE49-F238E27FC236}">
                <a16:creationId xmlns:a16="http://schemas.microsoft.com/office/drawing/2014/main" id="{5CD515F8-7C55-4125-A5BC-EC17BDA1F101}"/>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03305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Chart_v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81013" y="228805"/>
            <a:ext cx="11222037"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5" name="Text Placeholder 2">
            <a:extLst>
              <a:ext uri="{FF2B5EF4-FFF2-40B4-BE49-F238E27FC236}">
                <a16:creationId xmlns:a16="http://schemas.microsoft.com/office/drawing/2014/main" id="{B182BFC7-7787-45D9-B2AB-8A81F59CFD7C}"/>
              </a:ext>
            </a:extLst>
          </p:cNvPr>
          <p:cNvSpPr>
            <a:spLocks noGrp="1"/>
          </p:cNvSpPr>
          <p:nvPr>
            <p:ph type="body" sz="quarter" idx="14"/>
          </p:nvPr>
        </p:nvSpPr>
        <p:spPr>
          <a:xfrm>
            <a:off x="488950" y="5716095"/>
            <a:ext cx="11214100" cy="231775"/>
          </a:xfrm>
        </p:spPr>
        <p:txBody>
          <a:bodyPr lIns="0" rIns="0" bIns="0" anchor="b" anchorCtr="0"/>
          <a:lstStyle>
            <a:lvl1pPr>
              <a:spcBef>
                <a:spcPts val="0"/>
              </a:spcBef>
              <a:defRPr sz="1000">
                <a:solidFill>
                  <a:schemeClr val="tx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8980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v3">
    <p:bg>
      <p:bgPr>
        <a:solidFill>
          <a:srgbClr val="002F6C"/>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201949F-8A99-F640-A10A-723FACD9B8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 y="2896488"/>
            <a:ext cx="4382378" cy="3962400"/>
          </a:xfrm>
          <a:prstGeom prst="rect">
            <a:avLst/>
          </a:prstGeom>
        </p:spPr>
      </p:pic>
      <p:sp>
        <p:nvSpPr>
          <p:cNvPr id="9" name="Slide Number Placeholder 5">
            <a:extLst>
              <a:ext uri="{FF2B5EF4-FFF2-40B4-BE49-F238E27FC236}">
                <a16:creationId xmlns:a16="http://schemas.microsoft.com/office/drawing/2014/main" id="{CD27B15D-3860-4A4B-AC75-A77A03F69AA5}"/>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spTree>
    <p:extLst>
      <p:ext uri="{BB962C8B-B14F-4D97-AF65-F5344CB8AC3E}">
        <p14:creationId xmlns:p14="http://schemas.microsoft.com/office/powerpoint/2010/main" val="1168808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ver_v3">
    <p:bg>
      <p:bgPr>
        <a:solidFill>
          <a:srgbClr val="59CBE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7D9443-77B0-EF4E-9343-1D6FD7DB4B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96DEB89-6CAA-3D4F-9D25-437374E91B28}"/>
              </a:ext>
            </a:extLst>
          </p:cNvPr>
          <p:cNvSpPr>
            <a:spLocks noGrp="1"/>
          </p:cNvSpPr>
          <p:nvPr>
            <p:ph type="title" hasCustomPrompt="1"/>
          </p:nvPr>
        </p:nvSpPr>
        <p:spPr>
          <a:xfrm>
            <a:off x="1095045" y="2386940"/>
            <a:ext cx="6623916" cy="1068780"/>
          </a:xfrm>
        </p:spPr>
        <p:txBody>
          <a:bodyPr anchor="t">
            <a:normAutofit/>
          </a:bodyPr>
          <a:lstStyle>
            <a:lvl1pPr>
              <a:defRPr sz="3200" b="0" i="0">
                <a:solidFill>
                  <a:schemeClr val="accent2"/>
                </a:solidFill>
                <a:latin typeface="Century Gothic Bold" charset="0"/>
                <a:ea typeface="Century Gothic Bold" charset="0"/>
                <a:cs typeface="Century Gothic Bold" charset="0"/>
              </a:defRPr>
            </a:lvl1pPr>
          </a:lstStyle>
          <a:p>
            <a:r>
              <a:rPr lang="en-US"/>
              <a:t>Click to edit Presentation title</a:t>
            </a:r>
          </a:p>
        </p:txBody>
      </p:sp>
      <p:sp>
        <p:nvSpPr>
          <p:cNvPr id="5" name="Text Placeholder 2">
            <a:extLst>
              <a:ext uri="{FF2B5EF4-FFF2-40B4-BE49-F238E27FC236}">
                <a16:creationId xmlns:a16="http://schemas.microsoft.com/office/drawing/2014/main" id="{BBA14668-EAC1-6646-AF73-0870795CE8E9}"/>
              </a:ext>
            </a:extLst>
          </p:cNvPr>
          <p:cNvSpPr>
            <a:spLocks noGrp="1"/>
          </p:cNvSpPr>
          <p:nvPr>
            <p:ph type="body" idx="1" hasCustomPrompt="1"/>
          </p:nvPr>
        </p:nvSpPr>
        <p:spPr>
          <a:xfrm>
            <a:off x="1095044" y="3455720"/>
            <a:ext cx="4481905" cy="1500187"/>
          </a:xfrm>
        </p:spPr>
        <p:txBody>
          <a:bodyPr>
            <a:normAutofit/>
          </a:bodyPr>
          <a:lstStyle>
            <a:lvl1pPr marL="0" indent="0">
              <a:buNone/>
              <a:defRPr sz="1600" b="0" i="0" spc="0">
                <a:solidFill>
                  <a:schemeClr val="bg1"/>
                </a:solidFill>
                <a:latin typeface="Century Gothic Bold" charset="0"/>
                <a:ea typeface="Century Gothic Bold" charset="0"/>
                <a:cs typeface="Century Gothic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Presentation description</a:t>
            </a:r>
          </a:p>
        </p:txBody>
      </p:sp>
      <p:sp>
        <p:nvSpPr>
          <p:cNvPr id="7" name="TextBox 6">
            <a:extLst>
              <a:ext uri="{FF2B5EF4-FFF2-40B4-BE49-F238E27FC236}">
                <a16:creationId xmlns:a16="http://schemas.microsoft.com/office/drawing/2014/main" id="{652AE480-480B-45DC-AD7F-E04A45B1D032}"/>
              </a:ext>
            </a:extLst>
          </p:cNvPr>
          <p:cNvSpPr txBox="1"/>
          <p:nvPr userDrawn="1"/>
        </p:nvSpPr>
        <p:spPr>
          <a:xfrm>
            <a:off x="481012" y="6129721"/>
            <a:ext cx="5466726" cy="246221"/>
          </a:xfrm>
          <a:prstGeom prst="rect">
            <a:avLst/>
          </a:prstGeom>
          <a:noFill/>
        </p:spPr>
        <p:txBody>
          <a:bodyPr wrap="square" lIns="0" rtlCol="0">
            <a:spAutoFit/>
          </a:bodyPr>
          <a:lstStyle/>
          <a:p>
            <a:pPr algn="l"/>
            <a:r>
              <a:rPr lang="en-US" sz="1000" b="1" cap="all" dirty="0">
                <a:solidFill>
                  <a:schemeClr val="accent2"/>
                </a:solidFill>
                <a:latin typeface="+mj-lt"/>
              </a:rPr>
              <a:t>FOR FINANCIAL PROFESSIONALS. NOT FOR USE WITH THE PUBLIC</a:t>
            </a:r>
          </a:p>
        </p:txBody>
      </p:sp>
    </p:spTree>
    <p:extLst>
      <p:ext uri="{BB962C8B-B14F-4D97-AF65-F5344CB8AC3E}">
        <p14:creationId xmlns:p14="http://schemas.microsoft.com/office/powerpoint/2010/main" val="2984086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ntentChart_v1">
    <p:bg>
      <p:bgPr>
        <a:solidFill>
          <a:srgbClr val="002F6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F0E83D-7A32-C94A-B021-FA80F7405DB6}"/>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pic>
        <p:nvPicPr>
          <p:cNvPr id="9" name="Picture 8">
            <a:extLst>
              <a:ext uri="{FF2B5EF4-FFF2-40B4-BE49-F238E27FC236}">
                <a16:creationId xmlns:a16="http://schemas.microsoft.com/office/drawing/2014/main" id="{0617D765-8465-5B48-9F7C-8E79F499323D}"/>
              </a:ext>
            </a:extLst>
          </p:cNvPr>
          <p:cNvPicPr>
            <a:picLocks noChangeAspect="1"/>
          </p:cNvPicPr>
          <p:nvPr userDrawn="1"/>
        </p:nvPicPr>
        <p:blipFill>
          <a:blip r:embed="rId3" cstate="email">
            <a:lum bright="70000" contrast="-70000"/>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Tree>
    <p:custDataLst>
      <p:tags r:id="rId1"/>
    </p:custDataLst>
    <p:extLst>
      <p:ext uri="{BB962C8B-B14F-4D97-AF65-F5344CB8AC3E}">
        <p14:creationId xmlns:p14="http://schemas.microsoft.com/office/powerpoint/2010/main" val="4223278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ntentChart_v1">
    <p:bg>
      <p:bgPr>
        <a:solidFill>
          <a:srgbClr val="59CBE8"/>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83458" y="228805"/>
            <a:ext cx="11464413"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10" name="Slide Number Placeholder 5">
            <a:extLst>
              <a:ext uri="{FF2B5EF4-FFF2-40B4-BE49-F238E27FC236}">
                <a16:creationId xmlns:a16="http://schemas.microsoft.com/office/drawing/2014/main" id="{83527750-47B5-AD4A-AF10-C83E35315ADE}"/>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solidFill>
                  <a:srgbClr val="002F6C"/>
                </a:solidFill>
                <a:latin typeface="Century Gothic Regular"/>
              </a:rPr>
              <a:pPr/>
              <a:t>‹#›</a:t>
            </a:fld>
            <a:endParaRPr lang="en-US" b="0" i="0" dirty="0">
              <a:solidFill>
                <a:srgbClr val="002F6C"/>
              </a:solidFill>
              <a:latin typeface="Century Gothic Regular"/>
            </a:endParaRPr>
          </a:p>
        </p:txBody>
      </p:sp>
      <p:pic>
        <p:nvPicPr>
          <p:cNvPr id="12" name="Picture 11">
            <a:extLst>
              <a:ext uri="{FF2B5EF4-FFF2-40B4-BE49-F238E27FC236}">
                <a16:creationId xmlns:a16="http://schemas.microsoft.com/office/drawing/2014/main" id="{358D6968-0572-1644-8445-D48AFF6C29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Tree>
    <p:custDataLst>
      <p:tags r:id="rId1"/>
    </p:custDataLst>
    <p:extLst>
      <p:ext uri="{BB962C8B-B14F-4D97-AF65-F5344CB8AC3E}">
        <p14:creationId xmlns:p14="http://schemas.microsoft.com/office/powerpoint/2010/main" val="15516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Chart_v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81013" y="803869"/>
            <a:ext cx="11228387"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9" name="Content Placeholder 2"/>
          <p:cNvSpPr>
            <a:spLocks noGrp="1"/>
          </p:cNvSpPr>
          <p:nvPr>
            <p:ph idx="1" hasCustomPrompt="1"/>
          </p:nvPr>
        </p:nvSpPr>
        <p:spPr>
          <a:xfrm>
            <a:off x="481012" y="1715245"/>
            <a:ext cx="5590407" cy="4745887"/>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2001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573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1145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7" name="Chart Placeholder 15">
            <a:extLst>
              <a:ext uri="{FF2B5EF4-FFF2-40B4-BE49-F238E27FC236}">
                <a16:creationId xmlns:a16="http://schemas.microsoft.com/office/drawing/2014/main" id="{0E5E78AE-4254-E741-9DA8-C6EBA72C15F4}"/>
              </a:ext>
            </a:extLst>
          </p:cNvPr>
          <p:cNvSpPr>
            <a:spLocks noGrp="1"/>
          </p:cNvSpPr>
          <p:nvPr>
            <p:ph type="chart" sz="quarter" idx="14"/>
          </p:nvPr>
        </p:nvSpPr>
        <p:spPr>
          <a:xfrm>
            <a:off x="6122350" y="1715168"/>
            <a:ext cx="5587050" cy="4745887"/>
          </a:xfrm>
        </p:spPr>
        <p:txBody>
          <a:bodyPr rtlCol="0" anchor="ctr">
            <a:normAutofit/>
          </a:bodyPr>
          <a:lstStyle>
            <a:lvl1pPr marL="0" indent="0" algn="ctr">
              <a:buNone/>
              <a:defRPr b="1" i="0">
                <a:latin typeface="Century Gothic Bold" charset="0"/>
                <a:ea typeface="Century Gothic Bold" charset="0"/>
                <a:cs typeface="Century Gothic Bold" charset="0"/>
              </a:defRPr>
            </a:lvl1pPr>
          </a:lstStyle>
          <a:p>
            <a:pPr lvl="0"/>
            <a:r>
              <a:rPr lang="en-US" noProof="0" dirty="0"/>
              <a:t>Click icon to add chart</a:t>
            </a:r>
          </a:p>
        </p:txBody>
      </p:sp>
      <p:grpSp>
        <p:nvGrpSpPr>
          <p:cNvPr id="18" name="Group 17">
            <a:extLst>
              <a:ext uri="{FF2B5EF4-FFF2-40B4-BE49-F238E27FC236}">
                <a16:creationId xmlns:a16="http://schemas.microsoft.com/office/drawing/2014/main" id="{26398EBE-6022-9340-A714-C20728409694}"/>
              </a:ext>
            </a:extLst>
          </p:cNvPr>
          <p:cNvGrpSpPr/>
          <p:nvPr userDrawn="1"/>
        </p:nvGrpSpPr>
        <p:grpSpPr>
          <a:xfrm>
            <a:off x="262671" y="138200"/>
            <a:ext cx="11626400" cy="266667"/>
            <a:chOff x="347267" y="115900"/>
            <a:chExt cx="11626400" cy="266667"/>
          </a:xfrm>
        </p:grpSpPr>
        <p:pic>
          <p:nvPicPr>
            <p:cNvPr id="19" name="Shape 1381">
              <a:extLst>
                <a:ext uri="{FF2B5EF4-FFF2-40B4-BE49-F238E27FC236}">
                  <a16:creationId xmlns:a16="http://schemas.microsoft.com/office/drawing/2014/main" id="{A928B93C-5EF5-6A40-8612-CB005E3F2442}"/>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20" name="Shape 1382">
              <a:extLst>
                <a:ext uri="{FF2B5EF4-FFF2-40B4-BE49-F238E27FC236}">
                  <a16:creationId xmlns:a16="http://schemas.microsoft.com/office/drawing/2014/main" id="{5F2B993F-F53B-2B40-92D4-ECF8C61C86D3}"/>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21" name="Shape 315">
            <a:extLst>
              <a:ext uri="{FF2B5EF4-FFF2-40B4-BE49-F238E27FC236}">
                <a16:creationId xmlns:a16="http://schemas.microsoft.com/office/drawing/2014/main" id="{80877D1B-0BA0-BA46-ACE4-0DFF26731BCD}"/>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spTree>
    <p:extLst>
      <p:ext uri="{BB962C8B-B14F-4D97-AF65-F5344CB8AC3E}">
        <p14:creationId xmlns:p14="http://schemas.microsoft.com/office/powerpoint/2010/main" val="3578250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_v1">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3458" y="228805"/>
            <a:ext cx="11464413" cy="893534"/>
          </a:xfrm>
          <a:prstGeom prst="rect">
            <a:avLst/>
          </a:prstGeom>
        </p:spPr>
        <p:txBody>
          <a:bodyPr>
            <a:no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21" name="Oval 20">
            <a:extLst>
              <a:ext uri="{FF2B5EF4-FFF2-40B4-BE49-F238E27FC236}">
                <a16:creationId xmlns:a16="http://schemas.microsoft.com/office/drawing/2014/main" id="{6B6D4099-7A12-6C4B-BF33-4ABF2B236350}"/>
              </a:ext>
            </a:extLst>
          </p:cNvPr>
          <p:cNvSpPr/>
          <p:nvPr userDrawn="1"/>
        </p:nvSpPr>
        <p:spPr>
          <a:xfrm>
            <a:off x="1167130" y="25271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22" name="Text Placeholder 28">
            <a:extLst>
              <a:ext uri="{FF2B5EF4-FFF2-40B4-BE49-F238E27FC236}">
                <a16:creationId xmlns:a16="http://schemas.microsoft.com/office/drawing/2014/main" id="{9EC88159-D70F-9A47-BAD3-4F2BA37EAC4E}"/>
              </a:ext>
            </a:extLst>
          </p:cNvPr>
          <p:cNvSpPr>
            <a:spLocks noGrp="1"/>
          </p:cNvSpPr>
          <p:nvPr>
            <p:ph type="body" sz="quarter" idx="21" hasCustomPrompt="1"/>
          </p:nvPr>
        </p:nvSpPr>
        <p:spPr>
          <a:xfrm>
            <a:off x="1254102" y="2967262"/>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28" name="Oval 27">
            <a:extLst>
              <a:ext uri="{FF2B5EF4-FFF2-40B4-BE49-F238E27FC236}">
                <a16:creationId xmlns:a16="http://schemas.microsoft.com/office/drawing/2014/main" id="{23230283-7B7C-A24B-836F-D73E304C97E4}"/>
              </a:ext>
            </a:extLst>
          </p:cNvPr>
          <p:cNvSpPr/>
          <p:nvPr userDrawn="1"/>
        </p:nvSpPr>
        <p:spPr>
          <a:xfrm>
            <a:off x="3923347" y="25271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30" name="Text Placeholder 28">
            <a:extLst>
              <a:ext uri="{FF2B5EF4-FFF2-40B4-BE49-F238E27FC236}">
                <a16:creationId xmlns:a16="http://schemas.microsoft.com/office/drawing/2014/main" id="{BD5B7FDB-D68E-AE4A-A758-D461BBE3956E}"/>
              </a:ext>
            </a:extLst>
          </p:cNvPr>
          <p:cNvSpPr>
            <a:spLocks noGrp="1"/>
          </p:cNvSpPr>
          <p:nvPr>
            <p:ph type="body" sz="quarter" idx="23" hasCustomPrompt="1"/>
          </p:nvPr>
        </p:nvSpPr>
        <p:spPr>
          <a:xfrm>
            <a:off x="4010318" y="2967632"/>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34" name="Oval 33">
            <a:extLst>
              <a:ext uri="{FF2B5EF4-FFF2-40B4-BE49-F238E27FC236}">
                <a16:creationId xmlns:a16="http://schemas.microsoft.com/office/drawing/2014/main" id="{85894E43-0789-1842-9AF8-7FB9FC961FC6}"/>
              </a:ext>
            </a:extLst>
          </p:cNvPr>
          <p:cNvSpPr/>
          <p:nvPr userDrawn="1"/>
        </p:nvSpPr>
        <p:spPr>
          <a:xfrm>
            <a:off x="6679564" y="2515619"/>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40" name="Text Placeholder 28">
            <a:extLst>
              <a:ext uri="{FF2B5EF4-FFF2-40B4-BE49-F238E27FC236}">
                <a16:creationId xmlns:a16="http://schemas.microsoft.com/office/drawing/2014/main" id="{60A21645-DF4A-B846-917B-6E0A5416C99A}"/>
              </a:ext>
            </a:extLst>
          </p:cNvPr>
          <p:cNvSpPr>
            <a:spLocks noGrp="1"/>
          </p:cNvSpPr>
          <p:nvPr>
            <p:ph type="body" sz="quarter" idx="25" hasCustomPrompt="1"/>
          </p:nvPr>
        </p:nvSpPr>
        <p:spPr>
          <a:xfrm>
            <a:off x="6766536" y="2967972"/>
            <a:ext cx="1415143" cy="68546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42" name="Oval 41">
            <a:extLst>
              <a:ext uri="{FF2B5EF4-FFF2-40B4-BE49-F238E27FC236}">
                <a16:creationId xmlns:a16="http://schemas.microsoft.com/office/drawing/2014/main" id="{B48A808B-8934-3446-9500-26AAB2A51B23}"/>
              </a:ext>
            </a:extLst>
          </p:cNvPr>
          <p:cNvSpPr/>
          <p:nvPr userDrawn="1"/>
        </p:nvSpPr>
        <p:spPr>
          <a:xfrm>
            <a:off x="9435781" y="25271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43" name="Text Placeholder 28">
            <a:extLst>
              <a:ext uri="{FF2B5EF4-FFF2-40B4-BE49-F238E27FC236}">
                <a16:creationId xmlns:a16="http://schemas.microsoft.com/office/drawing/2014/main" id="{EE868E85-FD35-4640-ABD3-431B8EED130C}"/>
              </a:ext>
            </a:extLst>
          </p:cNvPr>
          <p:cNvSpPr>
            <a:spLocks noGrp="1"/>
          </p:cNvSpPr>
          <p:nvPr>
            <p:ph type="body" sz="quarter" idx="27" hasCustomPrompt="1"/>
          </p:nvPr>
        </p:nvSpPr>
        <p:spPr>
          <a:xfrm>
            <a:off x="9522752" y="2978837"/>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23" name="Content Placeholder 2">
            <a:extLst>
              <a:ext uri="{FF2B5EF4-FFF2-40B4-BE49-F238E27FC236}">
                <a16:creationId xmlns:a16="http://schemas.microsoft.com/office/drawing/2014/main" id="{65C69B3E-977E-2047-BD66-BBC090170ADA}"/>
              </a:ext>
            </a:extLst>
          </p:cNvPr>
          <p:cNvSpPr>
            <a:spLocks noGrp="1"/>
          </p:cNvSpPr>
          <p:nvPr>
            <p:ph idx="17"/>
          </p:nvPr>
        </p:nvSpPr>
        <p:spPr>
          <a:xfrm>
            <a:off x="1004958" y="45576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0F8FEDD1-E680-8E44-A80B-B1CA8B966A43}"/>
              </a:ext>
            </a:extLst>
          </p:cNvPr>
          <p:cNvSpPr>
            <a:spLocks noGrp="1"/>
          </p:cNvSpPr>
          <p:nvPr>
            <p:ph idx="18"/>
          </p:nvPr>
        </p:nvSpPr>
        <p:spPr>
          <a:xfrm>
            <a:off x="3761176" y="45576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5" name="Content Placeholder 2">
            <a:extLst>
              <a:ext uri="{FF2B5EF4-FFF2-40B4-BE49-F238E27FC236}">
                <a16:creationId xmlns:a16="http://schemas.microsoft.com/office/drawing/2014/main" id="{54D1D330-A3BF-D844-894F-376F9E84EADE}"/>
              </a:ext>
            </a:extLst>
          </p:cNvPr>
          <p:cNvSpPr>
            <a:spLocks noGrp="1"/>
          </p:cNvSpPr>
          <p:nvPr>
            <p:ph idx="19"/>
          </p:nvPr>
        </p:nvSpPr>
        <p:spPr>
          <a:xfrm>
            <a:off x="6517394" y="45576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40BF7CDE-8E4F-D349-9039-82940829176F}"/>
              </a:ext>
            </a:extLst>
          </p:cNvPr>
          <p:cNvSpPr>
            <a:spLocks noGrp="1"/>
          </p:cNvSpPr>
          <p:nvPr>
            <p:ph idx="20"/>
          </p:nvPr>
        </p:nvSpPr>
        <p:spPr>
          <a:xfrm>
            <a:off x="9273610" y="4542995"/>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3" name="Text Placeholder 2">
            <a:extLst>
              <a:ext uri="{FF2B5EF4-FFF2-40B4-BE49-F238E27FC236}">
                <a16:creationId xmlns:a16="http://schemas.microsoft.com/office/drawing/2014/main" id="{CCC45A80-F29D-A040-AC87-579952C8BAB6}"/>
              </a:ext>
            </a:extLst>
          </p:cNvPr>
          <p:cNvSpPr>
            <a:spLocks noGrp="1"/>
          </p:cNvSpPr>
          <p:nvPr>
            <p:ph type="body" sz="quarter" idx="28" hasCustomPrompt="1"/>
          </p:nvPr>
        </p:nvSpPr>
        <p:spPr>
          <a:xfrm>
            <a:off x="384175" y="1122363"/>
            <a:ext cx="11463696" cy="538162"/>
          </a:xfrm>
        </p:spPr>
        <p:txBody>
          <a:bodyPr anchor="ctr"/>
          <a:lstStyle>
            <a:lvl1pPr>
              <a:defRPr sz="1400" b="1">
                <a:solidFill>
                  <a:srgbClr val="002F6C"/>
                </a:solidFill>
              </a:defRPr>
            </a:lvl1pPr>
          </a:lstStyle>
          <a:p>
            <a:pPr lvl="0"/>
            <a:r>
              <a:rPr lang="en-US"/>
              <a:t>Click to edit slide description</a:t>
            </a:r>
          </a:p>
        </p:txBody>
      </p:sp>
    </p:spTree>
    <p:extLst>
      <p:ext uri="{BB962C8B-B14F-4D97-AF65-F5344CB8AC3E}">
        <p14:creationId xmlns:p14="http://schemas.microsoft.com/office/powerpoint/2010/main" val="3612529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_v2">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3459" y="724105"/>
            <a:ext cx="11463338" cy="893534"/>
          </a:xfrm>
          <a:prstGeom prst="rect">
            <a:avLst/>
          </a:prstGeom>
        </p:spPr>
        <p:txBody>
          <a:bodyPr>
            <a:no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21" name="Oval 20">
            <a:extLst>
              <a:ext uri="{FF2B5EF4-FFF2-40B4-BE49-F238E27FC236}">
                <a16:creationId xmlns:a16="http://schemas.microsoft.com/office/drawing/2014/main" id="{6B6D4099-7A12-6C4B-BF33-4ABF2B236350}"/>
              </a:ext>
            </a:extLst>
          </p:cNvPr>
          <p:cNvSpPr/>
          <p:nvPr userDrawn="1"/>
        </p:nvSpPr>
        <p:spPr>
          <a:xfrm>
            <a:off x="1167130" y="30224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22" name="Text Placeholder 28">
            <a:extLst>
              <a:ext uri="{FF2B5EF4-FFF2-40B4-BE49-F238E27FC236}">
                <a16:creationId xmlns:a16="http://schemas.microsoft.com/office/drawing/2014/main" id="{9EC88159-D70F-9A47-BAD3-4F2BA37EAC4E}"/>
              </a:ext>
            </a:extLst>
          </p:cNvPr>
          <p:cNvSpPr>
            <a:spLocks noGrp="1"/>
          </p:cNvSpPr>
          <p:nvPr>
            <p:ph type="body" sz="quarter" idx="21" hasCustomPrompt="1"/>
          </p:nvPr>
        </p:nvSpPr>
        <p:spPr>
          <a:xfrm>
            <a:off x="1254102" y="3462562"/>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28" name="Oval 27">
            <a:extLst>
              <a:ext uri="{FF2B5EF4-FFF2-40B4-BE49-F238E27FC236}">
                <a16:creationId xmlns:a16="http://schemas.microsoft.com/office/drawing/2014/main" id="{23230283-7B7C-A24B-836F-D73E304C97E4}"/>
              </a:ext>
            </a:extLst>
          </p:cNvPr>
          <p:cNvSpPr/>
          <p:nvPr userDrawn="1"/>
        </p:nvSpPr>
        <p:spPr>
          <a:xfrm>
            <a:off x="3923347" y="30224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30" name="Text Placeholder 28">
            <a:extLst>
              <a:ext uri="{FF2B5EF4-FFF2-40B4-BE49-F238E27FC236}">
                <a16:creationId xmlns:a16="http://schemas.microsoft.com/office/drawing/2014/main" id="{BD5B7FDB-D68E-AE4A-A758-D461BBE3956E}"/>
              </a:ext>
            </a:extLst>
          </p:cNvPr>
          <p:cNvSpPr>
            <a:spLocks noGrp="1"/>
          </p:cNvSpPr>
          <p:nvPr>
            <p:ph type="body" sz="quarter" idx="23" hasCustomPrompt="1"/>
          </p:nvPr>
        </p:nvSpPr>
        <p:spPr>
          <a:xfrm>
            <a:off x="4010318" y="3462932"/>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34" name="Oval 33">
            <a:extLst>
              <a:ext uri="{FF2B5EF4-FFF2-40B4-BE49-F238E27FC236}">
                <a16:creationId xmlns:a16="http://schemas.microsoft.com/office/drawing/2014/main" id="{85894E43-0789-1842-9AF8-7FB9FC961FC6}"/>
              </a:ext>
            </a:extLst>
          </p:cNvPr>
          <p:cNvSpPr/>
          <p:nvPr userDrawn="1"/>
        </p:nvSpPr>
        <p:spPr>
          <a:xfrm>
            <a:off x="6679564" y="3010919"/>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40" name="Text Placeholder 28">
            <a:extLst>
              <a:ext uri="{FF2B5EF4-FFF2-40B4-BE49-F238E27FC236}">
                <a16:creationId xmlns:a16="http://schemas.microsoft.com/office/drawing/2014/main" id="{60A21645-DF4A-B846-917B-6E0A5416C99A}"/>
              </a:ext>
            </a:extLst>
          </p:cNvPr>
          <p:cNvSpPr>
            <a:spLocks noGrp="1"/>
          </p:cNvSpPr>
          <p:nvPr>
            <p:ph type="body" sz="quarter" idx="25" hasCustomPrompt="1"/>
          </p:nvPr>
        </p:nvSpPr>
        <p:spPr>
          <a:xfrm>
            <a:off x="6766536" y="3463272"/>
            <a:ext cx="1415143" cy="68546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42" name="Oval 41">
            <a:extLst>
              <a:ext uri="{FF2B5EF4-FFF2-40B4-BE49-F238E27FC236}">
                <a16:creationId xmlns:a16="http://schemas.microsoft.com/office/drawing/2014/main" id="{B48A808B-8934-3446-9500-26AAB2A51B23}"/>
              </a:ext>
            </a:extLst>
          </p:cNvPr>
          <p:cNvSpPr/>
          <p:nvPr userDrawn="1"/>
        </p:nvSpPr>
        <p:spPr>
          <a:xfrm>
            <a:off x="9435781" y="3022494"/>
            <a:ext cx="1589087" cy="1589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accent2"/>
              </a:solidFill>
              <a:latin typeface="Century Gothic Bold" charset="0"/>
            </a:endParaRPr>
          </a:p>
        </p:txBody>
      </p:sp>
      <p:sp>
        <p:nvSpPr>
          <p:cNvPr id="43" name="Text Placeholder 28">
            <a:extLst>
              <a:ext uri="{FF2B5EF4-FFF2-40B4-BE49-F238E27FC236}">
                <a16:creationId xmlns:a16="http://schemas.microsoft.com/office/drawing/2014/main" id="{EE868E85-FD35-4640-ABD3-431B8EED130C}"/>
              </a:ext>
            </a:extLst>
          </p:cNvPr>
          <p:cNvSpPr>
            <a:spLocks noGrp="1"/>
          </p:cNvSpPr>
          <p:nvPr>
            <p:ph type="body" sz="quarter" idx="27" hasCustomPrompt="1"/>
          </p:nvPr>
        </p:nvSpPr>
        <p:spPr>
          <a:xfrm>
            <a:off x="9522752" y="3474137"/>
            <a:ext cx="1415143" cy="685800"/>
          </a:xfrm>
        </p:spPr>
        <p:txBody>
          <a:bodyPr anchor="ctr">
            <a:noAutofit/>
          </a:bodyPr>
          <a:lstStyle>
            <a:lvl1pPr marL="0" indent="0" algn="ctr">
              <a:lnSpc>
                <a:spcPct val="70000"/>
              </a:lnSpc>
              <a:buFontTx/>
              <a:buNone/>
              <a:defRPr sz="900" b="1" i="0" cap="all" spc="300" baseline="0">
                <a:latin typeface="Century Gothic Bold" charset="0"/>
                <a:ea typeface="Century Gothic Bold" charset="0"/>
                <a:cs typeface="Century Gothic Bold" charset="0"/>
              </a:defRPr>
            </a:lvl1pPr>
            <a:lvl2pPr marL="457200" indent="0" algn="ctr">
              <a:buFontTx/>
              <a:buNone/>
              <a:defRPr sz="900" b="1" i="0">
                <a:latin typeface="Century Gothic" charset="0"/>
                <a:ea typeface="Century Gothic" charset="0"/>
                <a:cs typeface="Century Gothic" charset="0"/>
              </a:defRPr>
            </a:lvl2pPr>
            <a:lvl3pPr marL="914400" indent="0" algn="ctr">
              <a:buFontTx/>
              <a:buNone/>
              <a:defRPr sz="900" b="1" i="0">
                <a:latin typeface="Century Gothic" charset="0"/>
                <a:ea typeface="Century Gothic" charset="0"/>
                <a:cs typeface="Century Gothic" charset="0"/>
              </a:defRPr>
            </a:lvl3pPr>
            <a:lvl4pPr marL="1371600" indent="0" algn="ctr">
              <a:buFontTx/>
              <a:buNone/>
              <a:defRPr sz="900" b="1" i="0">
                <a:latin typeface="Century Gothic" charset="0"/>
                <a:ea typeface="Century Gothic" charset="0"/>
                <a:cs typeface="Century Gothic" charset="0"/>
              </a:defRPr>
            </a:lvl4pPr>
            <a:lvl5pPr marL="1828800" indent="0" algn="ctr">
              <a:buFontTx/>
              <a:buNone/>
              <a:defRPr sz="900" b="1" i="0">
                <a:latin typeface="Century Gothic" charset="0"/>
                <a:ea typeface="Century Gothic" charset="0"/>
                <a:cs typeface="Century Gothic" charset="0"/>
              </a:defRPr>
            </a:lvl5pPr>
          </a:lstStyle>
          <a:p>
            <a:pPr lvl="0"/>
            <a:r>
              <a:rPr lang="en-US"/>
              <a:t>ICON OR TEXT</a:t>
            </a:r>
          </a:p>
        </p:txBody>
      </p:sp>
      <p:sp>
        <p:nvSpPr>
          <p:cNvPr id="23" name="Content Placeholder 2">
            <a:extLst>
              <a:ext uri="{FF2B5EF4-FFF2-40B4-BE49-F238E27FC236}">
                <a16:creationId xmlns:a16="http://schemas.microsoft.com/office/drawing/2014/main" id="{65C69B3E-977E-2047-BD66-BBC090170ADA}"/>
              </a:ext>
            </a:extLst>
          </p:cNvPr>
          <p:cNvSpPr>
            <a:spLocks noGrp="1"/>
          </p:cNvSpPr>
          <p:nvPr>
            <p:ph idx="17"/>
          </p:nvPr>
        </p:nvSpPr>
        <p:spPr>
          <a:xfrm>
            <a:off x="1004958" y="4882834"/>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0F8FEDD1-E680-8E44-A80B-B1CA8B966A43}"/>
              </a:ext>
            </a:extLst>
          </p:cNvPr>
          <p:cNvSpPr>
            <a:spLocks noGrp="1"/>
          </p:cNvSpPr>
          <p:nvPr>
            <p:ph idx="18"/>
          </p:nvPr>
        </p:nvSpPr>
        <p:spPr>
          <a:xfrm>
            <a:off x="3761176" y="4882834"/>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5" name="Content Placeholder 2">
            <a:extLst>
              <a:ext uri="{FF2B5EF4-FFF2-40B4-BE49-F238E27FC236}">
                <a16:creationId xmlns:a16="http://schemas.microsoft.com/office/drawing/2014/main" id="{54D1D330-A3BF-D844-894F-376F9E84EADE}"/>
              </a:ext>
            </a:extLst>
          </p:cNvPr>
          <p:cNvSpPr>
            <a:spLocks noGrp="1"/>
          </p:cNvSpPr>
          <p:nvPr>
            <p:ph idx="19"/>
          </p:nvPr>
        </p:nvSpPr>
        <p:spPr>
          <a:xfrm>
            <a:off x="6517394" y="4882834"/>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40BF7CDE-8E4F-D349-9039-82940829176F}"/>
              </a:ext>
            </a:extLst>
          </p:cNvPr>
          <p:cNvSpPr>
            <a:spLocks noGrp="1"/>
          </p:cNvSpPr>
          <p:nvPr>
            <p:ph idx="20"/>
          </p:nvPr>
        </p:nvSpPr>
        <p:spPr>
          <a:xfrm>
            <a:off x="9273610" y="4868167"/>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29" name="Text Placeholder 2">
            <a:extLst>
              <a:ext uri="{FF2B5EF4-FFF2-40B4-BE49-F238E27FC236}">
                <a16:creationId xmlns:a16="http://schemas.microsoft.com/office/drawing/2014/main" id="{0EAE5EC8-54BB-2747-902A-796B68E9FC7F}"/>
              </a:ext>
            </a:extLst>
          </p:cNvPr>
          <p:cNvSpPr>
            <a:spLocks noGrp="1"/>
          </p:cNvSpPr>
          <p:nvPr>
            <p:ph type="body" sz="quarter" idx="28" hasCustomPrompt="1"/>
          </p:nvPr>
        </p:nvSpPr>
        <p:spPr>
          <a:xfrm>
            <a:off x="384533" y="1617639"/>
            <a:ext cx="11463338" cy="538162"/>
          </a:xfrm>
        </p:spPr>
        <p:txBody>
          <a:bodyPr anchor="ctr"/>
          <a:lstStyle>
            <a:lvl1pPr>
              <a:defRPr sz="1400" b="1">
                <a:solidFill>
                  <a:srgbClr val="002F6C"/>
                </a:solidFill>
              </a:defRPr>
            </a:lvl1pPr>
          </a:lstStyle>
          <a:p>
            <a:pPr lvl="0"/>
            <a:r>
              <a:rPr lang="en-US"/>
              <a:t>Click to edit slide description</a:t>
            </a:r>
          </a:p>
        </p:txBody>
      </p:sp>
      <p:grpSp>
        <p:nvGrpSpPr>
          <p:cNvPr id="36" name="Group 35">
            <a:extLst>
              <a:ext uri="{FF2B5EF4-FFF2-40B4-BE49-F238E27FC236}">
                <a16:creationId xmlns:a16="http://schemas.microsoft.com/office/drawing/2014/main" id="{97D3228E-CD65-934A-8DFF-09C29B71BCC8}"/>
              </a:ext>
            </a:extLst>
          </p:cNvPr>
          <p:cNvGrpSpPr/>
          <p:nvPr userDrawn="1"/>
        </p:nvGrpSpPr>
        <p:grpSpPr>
          <a:xfrm>
            <a:off x="262671" y="138200"/>
            <a:ext cx="11626400" cy="266667"/>
            <a:chOff x="347267" y="115900"/>
            <a:chExt cx="11626400" cy="266667"/>
          </a:xfrm>
        </p:grpSpPr>
        <p:pic>
          <p:nvPicPr>
            <p:cNvPr id="37" name="Shape 1381">
              <a:extLst>
                <a:ext uri="{FF2B5EF4-FFF2-40B4-BE49-F238E27FC236}">
                  <a16:creationId xmlns:a16="http://schemas.microsoft.com/office/drawing/2014/main" id="{25A6C0EF-2320-AC48-933D-F711CDCB998E}"/>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38" name="Shape 1382">
              <a:extLst>
                <a:ext uri="{FF2B5EF4-FFF2-40B4-BE49-F238E27FC236}">
                  <a16:creationId xmlns:a16="http://schemas.microsoft.com/office/drawing/2014/main" id="{E10B9E50-D721-684A-B650-A0797EA2A18F}"/>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39" name="Shape 315">
            <a:extLst>
              <a:ext uri="{FF2B5EF4-FFF2-40B4-BE49-F238E27FC236}">
                <a16:creationId xmlns:a16="http://schemas.microsoft.com/office/drawing/2014/main" id="{00964E6C-FDAC-FF47-8761-C6A5A22A3324}"/>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spTree>
    <p:extLst>
      <p:ext uri="{BB962C8B-B14F-4D97-AF65-F5344CB8AC3E}">
        <p14:creationId xmlns:p14="http://schemas.microsoft.com/office/powerpoint/2010/main" val="2715817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t-a-Glanc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3458" y="228805"/>
            <a:ext cx="11460197" cy="893534"/>
          </a:xfrm>
          <a:prstGeom prst="rect">
            <a:avLst/>
          </a:prstGeom>
          <a:ln>
            <a:noFill/>
          </a:ln>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5" name="Content Placeholder 2"/>
          <p:cNvSpPr>
            <a:spLocks noGrp="1"/>
          </p:cNvSpPr>
          <p:nvPr>
            <p:ph idx="1" hasCustomPrompt="1"/>
          </p:nvPr>
        </p:nvSpPr>
        <p:spPr>
          <a:xfrm>
            <a:off x="384951" y="1195733"/>
            <a:ext cx="11460198" cy="626873"/>
          </a:xfrm>
          <a:ln>
            <a:noFill/>
          </a:ln>
        </p:spPr>
        <p:txBody>
          <a:bodyPr>
            <a:normAutofit/>
          </a:bodyPr>
          <a:lstStyle>
            <a:lvl1pPr marL="0" indent="0">
              <a:lnSpc>
                <a:spcPct val="100000"/>
              </a:lnSpc>
              <a:buClr>
                <a:srgbClr val="E1E1DE"/>
              </a:buClr>
              <a:buSzPct val="150000"/>
              <a:buFontTx/>
              <a:buNone/>
              <a:tabLst/>
              <a:defRPr sz="1400" b="1" i="0">
                <a:solidFill>
                  <a:srgbClr val="002F6C"/>
                </a:solidFill>
                <a:latin typeface="Century Gothic" panose="020B0502020202020204" pitchFamily="34" charset="0"/>
                <a:ea typeface="Century Gothic" panose="020B0502020202020204" pitchFamily="34" charset="0"/>
                <a:cs typeface="Century Gothic" panose="020B0502020202020204" pitchFamily="34" charset="0"/>
              </a:defRPr>
            </a:lvl1pPr>
            <a:lvl2pPr marL="576263" indent="-119063">
              <a:buClr>
                <a:srgbClr val="E1E1DE"/>
              </a:buClr>
              <a:buSzPct val="150000"/>
              <a:tabLst/>
              <a:defRPr sz="1400" b="0" i="0">
                <a:solidFill>
                  <a:schemeClr val="tx1"/>
                </a:solidFill>
                <a:latin typeface="Century Gothic" charset="0"/>
                <a:ea typeface="Century Gothic" charset="0"/>
                <a:cs typeface="Century Gothic" charset="0"/>
              </a:defRPr>
            </a:lvl2pPr>
            <a:lvl3pPr marL="1035050" indent="-120650">
              <a:buClr>
                <a:srgbClr val="E1E1DE"/>
              </a:buClr>
              <a:buSzPct val="150000"/>
              <a:tabLst/>
              <a:defRPr sz="1400" b="0" i="0">
                <a:solidFill>
                  <a:schemeClr val="tx1"/>
                </a:solidFill>
                <a:latin typeface="Century Gothic" charset="0"/>
                <a:ea typeface="Century Gothic" charset="0"/>
                <a:cs typeface="Century Gothic" charset="0"/>
              </a:defRPr>
            </a:lvl3pPr>
            <a:lvl4pPr marL="1493838" indent="-122238">
              <a:buClr>
                <a:srgbClr val="E1E1DE"/>
              </a:buClr>
              <a:buSzPct val="150000"/>
              <a:tabLst/>
              <a:defRPr sz="1400" b="0" i="0">
                <a:solidFill>
                  <a:schemeClr val="tx1"/>
                </a:solidFill>
                <a:latin typeface="Century Gothic" charset="0"/>
                <a:ea typeface="Century Gothic" charset="0"/>
                <a:cs typeface="Century Gothic" charset="0"/>
              </a:defRPr>
            </a:lvl4pPr>
            <a:lvl5pPr marL="1943100" indent="-114300">
              <a:buClr>
                <a:srgbClr val="E1E1DE"/>
              </a:buClr>
              <a:buSzPct val="150000"/>
              <a:tabLst/>
              <a:defRPr sz="1400" b="0" i="0">
                <a:solidFill>
                  <a:schemeClr val="tx1"/>
                </a:solidFill>
                <a:latin typeface="Century Gothic" charset="0"/>
                <a:ea typeface="Century Gothic" charset="0"/>
                <a:cs typeface="Century Gothic" charset="0"/>
              </a:defRPr>
            </a:lvl5pPr>
          </a:lstStyle>
          <a:p>
            <a:pPr lvl="0"/>
            <a:r>
              <a:rPr lang="en-US"/>
              <a:t>Click to edit slide description</a:t>
            </a:r>
          </a:p>
        </p:txBody>
      </p:sp>
      <p:sp>
        <p:nvSpPr>
          <p:cNvPr id="13" name="Content Placeholder 2">
            <a:extLst>
              <a:ext uri="{FF2B5EF4-FFF2-40B4-BE49-F238E27FC236}">
                <a16:creationId xmlns:a16="http://schemas.microsoft.com/office/drawing/2014/main" id="{DAD42F15-C444-8A4E-B1EF-C4AADC38C48C}"/>
              </a:ext>
            </a:extLst>
          </p:cNvPr>
          <p:cNvSpPr>
            <a:spLocks noGrp="1"/>
          </p:cNvSpPr>
          <p:nvPr>
            <p:ph idx="17"/>
          </p:nvPr>
        </p:nvSpPr>
        <p:spPr>
          <a:xfrm>
            <a:off x="1004958" y="4642726"/>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24DFAF6F-46FD-B04D-AFFC-0CEF1875EDE4}"/>
              </a:ext>
            </a:extLst>
          </p:cNvPr>
          <p:cNvSpPr>
            <a:spLocks noGrp="1"/>
          </p:cNvSpPr>
          <p:nvPr>
            <p:ph idx="18"/>
          </p:nvPr>
        </p:nvSpPr>
        <p:spPr>
          <a:xfrm>
            <a:off x="3761176" y="4642726"/>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95D7A4C-6DD1-F848-8D1C-7B8AD0330B4B}"/>
              </a:ext>
            </a:extLst>
          </p:cNvPr>
          <p:cNvSpPr>
            <a:spLocks noGrp="1"/>
          </p:cNvSpPr>
          <p:nvPr>
            <p:ph idx="19"/>
          </p:nvPr>
        </p:nvSpPr>
        <p:spPr>
          <a:xfrm>
            <a:off x="6517394" y="4642726"/>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91D07ADB-D302-0141-8C76-D5C674CE649A}"/>
              </a:ext>
            </a:extLst>
          </p:cNvPr>
          <p:cNvSpPr>
            <a:spLocks noGrp="1"/>
          </p:cNvSpPr>
          <p:nvPr>
            <p:ph idx="20"/>
          </p:nvPr>
        </p:nvSpPr>
        <p:spPr>
          <a:xfrm>
            <a:off x="9273610" y="4628059"/>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Tree>
    <p:extLst>
      <p:ext uri="{BB962C8B-B14F-4D97-AF65-F5344CB8AC3E}">
        <p14:creationId xmlns:p14="http://schemas.microsoft.com/office/powerpoint/2010/main" val="3445781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s_v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3458" y="686005"/>
            <a:ext cx="11464413" cy="893534"/>
          </a:xfrm>
          <a:prstGeom prst="rect">
            <a:avLst/>
          </a:prstGeo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5" name="Content Placeholder 2"/>
          <p:cNvSpPr>
            <a:spLocks noGrp="1"/>
          </p:cNvSpPr>
          <p:nvPr>
            <p:ph idx="1" hasCustomPrompt="1"/>
          </p:nvPr>
        </p:nvSpPr>
        <p:spPr>
          <a:xfrm>
            <a:off x="381323" y="1627260"/>
            <a:ext cx="11460198" cy="626873"/>
          </a:xfrm>
        </p:spPr>
        <p:txBody>
          <a:bodyPr>
            <a:normAutofit/>
          </a:bodyPr>
          <a:lstStyle>
            <a:lvl1pPr marL="0" indent="0">
              <a:lnSpc>
                <a:spcPct val="100000"/>
              </a:lnSpc>
              <a:buClr>
                <a:srgbClr val="E1E1DE"/>
              </a:buClr>
              <a:buSzPct val="150000"/>
              <a:buFontTx/>
              <a:buNone/>
              <a:tabLst/>
              <a:defRPr sz="1400" b="1" i="0">
                <a:solidFill>
                  <a:srgbClr val="002F6C"/>
                </a:solidFill>
                <a:latin typeface="Century Gothic" panose="020B0502020202020204" pitchFamily="34" charset="0"/>
                <a:ea typeface="Century Gothic" panose="020B0502020202020204" pitchFamily="34" charset="0"/>
                <a:cs typeface="Century Gothic" panose="020B0502020202020204" pitchFamily="34" charset="0"/>
              </a:defRPr>
            </a:lvl1pPr>
            <a:lvl2pPr marL="576263" indent="-119063">
              <a:buClr>
                <a:srgbClr val="E1E1DE"/>
              </a:buClr>
              <a:buSzPct val="150000"/>
              <a:tabLst/>
              <a:defRPr sz="1400" b="0" i="0">
                <a:solidFill>
                  <a:schemeClr val="tx1"/>
                </a:solidFill>
                <a:latin typeface="Century Gothic" charset="0"/>
                <a:ea typeface="Century Gothic" charset="0"/>
                <a:cs typeface="Century Gothic" charset="0"/>
              </a:defRPr>
            </a:lvl2pPr>
            <a:lvl3pPr marL="1035050" indent="-120650">
              <a:buClr>
                <a:srgbClr val="E1E1DE"/>
              </a:buClr>
              <a:buSzPct val="150000"/>
              <a:tabLst/>
              <a:defRPr sz="1400" b="0" i="0">
                <a:solidFill>
                  <a:schemeClr val="tx1"/>
                </a:solidFill>
                <a:latin typeface="Century Gothic" charset="0"/>
                <a:ea typeface="Century Gothic" charset="0"/>
                <a:cs typeface="Century Gothic" charset="0"/>
              </a:defRPr>
            </a:lvl3pPr>
            <a:lvl4pPr marL="1493838" indent="-122238">
              <a:buClr>
                <a:srgbClr val="E1E1DE"/>
              </a:buClr>
              <a:buSzPct val="150000"/>
              <a:tabLst/>
              <a:defRPr sz="1400" b="0" i="0">
                <a:solidFill>
                  <a:schemeClr val="tx1"/>
                </a:solidFill>
                <a:latin typeface="Century Gothic" charset="0"/>
                <a:ea typeface="Century Gothic" charset="0"/>
                <a:cs typeface="Century Gothic" charset="0"/>
              </a:defRPr>
            </a:lvl4pPr>
            <a:lvl5pPr marL="1943100" indent="-114300">
              <a:buClr>
                <a:srgbClr val="E1E1DE"/>
              </a:buClr>
              <a:buSzPct val="150000"/>
              <a:tabLst/>
              <a:defRPr sz="1400" b="0" i="0">
                <a:solidFill>
                  <a:schemeClr val="tx1"/>
                </a:solidFill>
                <a:latin typeface="Century Gothic" charset="0"/>
                <a:ea typeface="Century Gothic" charset="0"/>
                <a:cs typeface="Century Gothic" charset="0"/>
              </a:defRPr>
            </a:lvl5pPr>
          </a:lstStyle>
          <a:p>
            <a:pPr lvl="0"/>
            <a:r>
              <a:rPr lang="en-US"/>
              <a:t>Click to edit slide description</a:t>
            </a:r>
          </a:p>
        </p:txBody>
      </p:sp>
      <p:sp>
        <p:nvSpPr>
          <p:cNvPr id="13" name="Content Placeholder 2">
            <a:extLst>
              <a:ext uri="{FF2B5EF4-FFF2-40B4-BE49-F238E27FC236}">
                <a16:creationId xmlns:a16="http://schemas.microsoft.com/office/drawing/2014/main" id="{DAD42F15-C444-8A4E-B1EF-C4AADC38C48C}"/>
              </a:ext>
            </a:extLst>
          </p:cNvPr>
          <p:cNvSpPr>
            <a:spLocks noGrp="1"/>
          </p:cNvSpPr>
          <p:nvPr>
            <p:ph idx="17"/>
          </p:nvPr>
        </p:nvSpPr>
        <p:spPr>
          <a:xfrm>
            <a:off x="1004958" y="50148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24DFAF6F-46FD-B04D-AFFC-0CEF1875EDE4}"/>
              </a:ext>
            </a:extLst>
          </p:cNvPr>
          <p:cNvSpPr>
            <a:spLocks noGrp="1"/>
          </p:cNvSpPr>
          <p:nvPr>
            <p:ph idx="18"/>
          </p:nvPr>
        </p:nvSpPr>
        <p:spPr>
          <a:xfrm>
            <a:off x="3761176" y="50148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95D7A4C-6DD1-F848-8D1C-7B8AD0330B4B}"/>
              </a:ext>
            </a:extLst>
          </p:cNvPr>
          <p:cNvSpPr>
            <a:spLocks noGrp="1"/>
          </p:cNvSpPr>
          <p:nvPr>
            <p:ph idx="19"/>
          </p:nvPr>
        </p:nvSpPr>
        <p:spPr>
          <a:xfrm>
            <a:off x="6517394" y="5014862"/>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91D07ADB-D302-0141-8C76-D5C674CE649A}"/>
              </a:ext>
            </a:extLst>
          </p:cNvPr>
          <p:cNvSpPr>
            <a:spLocks noGrp="1"/>
          </p:cNvSpPr>
          <p:nvPr>
            <p:ph idx="20"/>
          </p:nvPr>
        </p:nvSpPr>
        <p:spPr>
          <a:xfrm>
            <a:off x="9273610" y="5000195"/>
            <a:ext cx="1913426" cy="1034208"/>
          </a:xfrm>
        </p:spPr>
        <p:txBody>
          <a:bodyPr>
            <a:normAutofit/>
          </a:bodyPr>
          <a:lstStyle>
            <a:lvl1pPr marL="0" indent="0" algn="ctr">
              <a:lnSpc>
                <a:spcPct val="100000"/>
              </a:lnSpc>
              <a:buClr>
                <a:srgbClr val="E1E1DE"/>
              </a:buClr>
              <a:buSzPct val="150000"/>
              <a:buFontTx/>
              <a:buNone/>
              <a:tabLst/>
              <a:defRPr sz="1050" b="1" i="0">
                <a:solidFill>
                  <a:schemeClr val="tx1"/>
                </a:solidFill>
                <a:latin typeface="Century Gothic Bold" charset="0"/>
                <a:ea typeface="Century Gothic Bold" charset="0"/>
                <a:cs typeface="Century Gothic Bold" charset="0"/>
              </a:defRPr>
            </a:lvl1pPr>
            <a:lvl2pPr marL="457200" indent="0">
              <a:buClr>
                <a:srgbClr val="E1E1DE"/>
              </a:buClr>
              <a:buSzPct val="150000"/>
              <a:buFontTx/>
              <a:buNone/>
              <a:tabLst/>
              <a:defRPr sz="1400" b="0" i="0">
                <a:solidFill>
                  <a:schemeClr val="tx1"/>
                </a:solidFill>
                <a:latin typeface="Century Gothic" charset="0"/>
                <a:ea typeface="Century Gothic" charset="0"/>
                <a:cs typeface="Century Gothic" charset="0"/>
              </a:defRPr>
            </a:lvl2pPr>
            <a:lvl3pPr marL="914400" indent="0">
              <a:buClr>
                <a:srgbClr val="E1E1DE"/>
              </a:buClr>
              <a:buSzPct val="150000"/>
              <a:buFontTx/>
              <a:buNone/>
              <a:tabLst/>
              <a:defRPr sz="1400" b="0" i="0">
                <a:solidFill>
                  <a:schemeClr val="tx1"/>
                </a:solidFill>
                <a:latin typeface="Century Gothic" charset="0"/>
                <a:ea typeface="Century Gothic" charset="0"/>
                <a:cs typeface="Century Gothic" charset="0"/>
              </a:defRPr>
            </a:lvl3pPr>
            <a:lvl4pPr marL="1371600" indent="0">
              <a:buClr>
                <a:srgbClr val="E1E1DE"/>
              </a:buClr>
              <a:buSzPct val="150000"/>
              <a:buFontTx/>
              <a:buNone/>
              <a:tabLst/>
              <a:defRPr sz="1400" b="0" i="0">
                <a:solidFill>
                  <a:schemeClr val="tx1"/>
                </a:solidFill>
                <a:latin typeface="Century Gothic" charset="0"/>
                <a:ea typeface="Century Gothic" charset="0"/>
                <a:cs typeface="Century Gothic" charset="0"/>
              </a:defRPr>
            </a:lvl4pPr>
            <a:lvl5pPr marL="1828800" indent="0">
              <a:buClr>
                <a:srgbClr val="E1E1DE"/>
              </a:buClr>
              <a:buSzPct val="150000"/>
              <a:buFontTx/>
              <a:buNone/>
              <a:tabLst/>
              <a:defRPr sz="1400" b="0" i="0">
                <a:solidFill>
                  <a:schemeClr val="tx1"/>
                </a:solidFill>
                <a:latin typeface="Century Gothic" charset="0"/>
                <a:ea typeface="Century Gothic" charset="0"/>
                <a:cs typeface="Century Gothic" charset="0"/>
              </a:defRPr>
            </a:lvl5pPr>
          </a:lstStyle>
          <a:p>
            <a:pPr lvl="0"/>
            <a:r>
              <a:rPr lang="en-US"/>
              <a:t>Click to edit Master text styles</a:t>
            </a:r>
          </a:p>
        </p:txBody>
      </p:sp>
      <p:grpSp>
        <p:nvGrpSpPr>
          <p:cNvPr id="22" name="Group 21">
            <a:extLst>
              <a:ext uri="{FF2B5EF4-FFF2-40B4-BE49-F238E27FC236}">
                <a16:creationId xmlns:a16="http://schemas.microsoft.com/office/drawing/2014/main" id="{70F4DF5E-6B5D-7045-A8D5-16A1BA9EFFF1}"/>
              </a:ext>
            </a:extLst>
          </p:cNvPr>
          <p:cNvGrpSpPr/>
          <p:nvPr userDrawn="1"/>
        </p:nvGrpSpPr>
        <p:grpSpPr>
          <a:xfrm>
            <a:off x="262671" y="138200"/>
            <a:ext cx="11626400" cy="266667"/>
            <a:chOff x="347267" y="115900"/>
            <a:chExt cx="11626400" cy="266667"/>
          </a:xfrm>
        </p:grpSpPr>
        <p:pic>
          <p:nvPicPr>
            <p:cNvPr id="23" name="Shape 1381">
              <a:extLst>
                <a:ext uri="{FF2B5EF4-FFF2-40B4-BE49-F238E27FC236}">
                  <a16:creationId xmlns:a16="http://schemas.microsoft.com/office/drawing/2014/main" id="{B348EED5-3C1D-CE4C-B603-9CB2121FD886}"/>
                </a:ext>
              </a:extLst>
            </p:cNvPr>
            <p:cNvPicPr preferRelativeResize="0"/>
            <p:nvPr userDrawn="1"/>
          </p:nvPicPr>
          <p:blipFill rotWithShape="1">
            <a:blip r:embed="rId2" cstate="email">
              <a:alphaModFix amt="19000"/>
              <a:extLst>
                <a:ext uri="{28A0092B-C50C-407E-A947-70E740481C1C}">
                  <a14:useLocalDpi xmlns:a14="http://schemas.microsoft.com/office/drawing/2010/main" val="0"/>
                </a:ext>
              </a:extLst>
            </a:blip>
            <a:srcRect/>
            <a:stretch/>
          </p:blipFill>
          <p:spPr>
            <a:xfrm>
              <a:off x="11732934" y="115900"/>
              <a:ext cx="240732" cy="174600"/>
            </a:xfrm>
            <a:prstGeom prst="rect">
              <a:avLst/>
            </a:prstGeom>
            <a:noFill/>
            <a:ln>
              <a:noFill/>
            </a:ln>
          </p:spPr>
        </p:pic>
        <p:cxnSp>
          <p:nvCxnSpPr>
            <p:cNvPr id="24" name="Shape 1382">
              <a:extLst>
                <a:ext uri="{FF2B5EF4-FFF2-40B4-BE49-F238E27FC236}">
                  <a16:creationId xmlns:a16="http://schemas.microsoft.com/office/drawing/2014/main" id="{EA8ABFAD-1F38-9D43-9117-F31649A59AB7}"/>
                </a:ext>
              </a:extLst>
            </p:cNvPr>
            <p:cNvCxnSpPr>
              <a:cxnSpLocks/>
            </p:cNvCxnSpPr>
            <p:nvPr userDrawn="1"/>
          </p:nvCxnSpPr>
          <p:spPr>
            <a:xfrm rot="10800000" flipH="1">
              <a:off x="347267" y="370967"/>
              <a:ext cx="11626400" cy="11600"/>
            </a:xfrm>
            <a:prstGeom prst="straightConnector1">
              <a:avLst/>
            </a:prstGeom>
            <a:noFill/>
            <a:ln w="9525" cap="flat" cmpd="sng">
              <a:solidFill>
                <a:srgbClr val="B7B7B7"/>
              </a:solidFill>
              <a:prstDash val="dot"/>
              <a:round/>
              <a:headEnd type="none" w="med" len="med"/>
              <a:tailEnd type="none" w="med" len="med"/>
            </a:ln>
          </p:spPr>
        </p:cxnSp>
      </p:grpSp>
      <p:sp>
        <p:nvSpPr>
          <p:cNvPr id="25" name="Shape 315">
            <a:extLst>
              <a:ext uri="{FF2B5EF4-FFF2-40B4-BE49-F238E27FC236}">
                <a16:creationId xmlns:a16="http://schemas.microsoft.com/office/drawing/2014/main" id="{930990E7-2B94-2E4A-8C9C-0044A5420762}"/>
              </a:ext>
            </a:extLst>
          </p:cNvPr>
          <p:cNvSpPr txBox="1"/>
          <p:nvPr userDrawn="1"/>
        </p:nvSpPr>
        <p:spPr>
          <a:xfrm>
            <a:off x="196618" y="72996"/>
            <a:ext cx="3482800" cy="294720"/>
          </a:xfrm>
          <a:prstGeom prst="rect">
            <a:avLst/>
          </a:prstGeom>
          <a:noFill/>
          <a:ln>
            <a:noFill/>
          </a:ln>
        </p:spPr>
        <p:txBody>
          <a:bodyPr spcFirstLastPara="1" wrap="square" lIns="121900" tIns="121900" rIns="121900" bIns="121900" anchor="t" anchorCtr="0">
            <a:noAutofit/>
          </a:bodyPr>
          <a:lstStyle/>
          <a:p>
            <a:r>
              <a:rPr lang="en-US" sz="933" dirty="0">
                <a:solidFill>
                  <a:srgbClr val="B7B7B7"/>
                </a:solidFill>
                <a:latin typeface="+mn-lt"/>
                <a:ea typeface="Proxima Nova Rg"/>
                <a:cs typeface="Proxima Nova Rg"/>
                <a:sym typeface="Proxima Nova"/>
              </a:rPr>
              <a:t>Presentation Title</a:t>
            </a:r>
            <a:endParaRPr sz="933" dirty="0">
              <a:solidFill>
                <a:srgbClr val="B7B7B7"/>
              </a:solidFill>
              <a:latin typeface="+mn-lt"/>
              <a:ea typeface="Proxima Nova Rg"/>
              <a:cs typeface="Proxima Nova Rg"/>
              <a:sym typeface="Proxima Nova"/>
            </a:endParaRPr>
          </a:p>
        </p:txBody>
      </p:sp>
    </p:spTree>
    <p:extLst>
      <p:ext uri="{BB962C8B-B14F-4D97-AF65-F5344CB8AC3E}">
        <p14:creationId xmlns:p14="http://schemas.microsoft.com/office/powerpoint/2010/main" val="3316990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12192000" cy="6858000"/>
          </a:xfrm>
        </p:spPr>
        <p:txBody>
          <a:bodyPr rtlCol="0" anchor="ctr">
            <a:normAutofit/>
          </a:bodyPr>
          <a:lstStyle>
            <a:lvl1pPr algn="ctr">
              <a:defRPr/>
            </a:lvl1pPr>
          </a:lstStyle>
          <a:p>
            <a:pPr lvl="0"/>
            <a:r>
              <a:rPr lang="en-US" noProof="0" dirty="0"/>
              <a:t>Click icon to add media</a:t>
            </a:r>
          </a:p>
        </p:txBody>
      </p:sp>
    </p:spTree>
    <p:extLst>
      <p:ext uri="{BB962C8B-B14F-4D97-AF65-F5344CB8AC3E}">
        <p14:creationId xmlns:p14="http://schemas.microsoft.com/office/powerpoint/2010/main" val="1346956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End Card_1">
    <p:bg>
      <p:bgPr>
        <a:solidFill>
          <a:srgbClr val="002F6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FC3594-81D7-1540-88CD-382B3EA4B966}"/>
              </a:ext>
            </a:extLst>
          </p:cNvPr>
          <p:cNvSpPr txBox="1"/>
          <p:nvPr userDrawn="1"/>
        </p:nvSpPr>
        <p:spPr>
          <a:xfrm>
            <a:off x="0" y="5803887"/>
            <a:ext cx="12192000" cy="536109"/>
          </a:xfrm>
          <a:prstGeom prst="rect">
            <a:avLst/>
          </a:prstGeom>
          <a:noFill/>
        </p:spPr>
        <p:txBody>
          <a:bodyPr wrap="square" rtlCol="0">
            <a:spAutoFit/>
          </a:bodyPr>
          <a:lstStyle/>
          <a:p>
            <a:pPr algn="ctr">
              <a:lnSpc>
                <a:spcPts val="1780"/>
              </a:lnSpc>
            </a:pPr>
            <a:r>
              <a:rPr lang="en-US" sz="1200" b="0" i="0" dirty="0">
                <a:solidFill>
                  <a:srgbClr val="59CBE8"/>
                </a:solidFill>
                <a:latin typeface="Century Gothic" panose="020B0502020202020204" pitchFamily="34" charset="0"/>
              </a:rPr>
              <a:t>© 2022 Massachusetts Mutual Life Insurance Company (MassMutual</a:t>
            </a:r>
            <a:r>
              <a:rPr lang="en-US" sz="1200" b="0" i="0" baseline="30000" dirty="0">
                <a:solidFill>
                  <a:srgbClr val="59CBE8"/>
                </a:solidFill>
                <a:latin typeface="Century Gothic" panose="020B0502020202020204" pitchFamily="34" charset="0"/>
              </a:rPr>
              <a:t>®</a:t>
            </a:r>
            <a:r>
              <a:rPr lang="en-US" sz="1200" b="0" i="0" dirty="0">
                <a:solidFill>
                  <a:srgbClr val="59CBE8"/>
                </a:solidFill>
                <a:latin typeface="Century Gothic" panose="020B0502020202020204" pitchFamily="34" charset="0"/>
              </a:rPr>
              <a:t>), Springfield, MA 01111-0001.</a:t>
            </a:r>
            <a:br>
              <a:rPr lang="en-US" sz="1200" b="0" i="0" dirty="0">
                <a:solidFill>
                  <a:srgbClr val="59CBE8"/>
                </a:solidFill>
                <a:latin typeface="Century Gothic" panose="020B0502020202020204" pitchFamily="34" charset="0"/>
              </a:rPr>
            </a:br>
            <a:r>
              <a:rPr lang="en-US" sz="1200" b="0" i="0" dirty="0">
                <a:solidFill>
                  <a:srgbClr val="59CBE8"/>
                </a:solidFill>
                <a:latin typeface="Century Gothic" panose="020B0502020202020204" pitchFamily="34" charset="0"/>
              </a:rPr>
              <a:t>All rights reserved. www.MassMutual.com</a:t>
            </a:r>
          </a:p>
        </p:txBody>
      </p:sp>
      <p:pic>
        <p:nvPicPr>
          <p:cNvPr id="6" name="Picture 5">
            <a:extLst>
              <a:ext uri="{FF2B5EF4-FFF2-40B4-BE49-F238E27FC236}">
                <a16:creationId xmlns:a16="http://schemas.microsoft.com/office/drawing/2014/main" id="{AA76AA2F-65B9-4EC0-9E30-E31BBBB6EBF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775"/>
          <a:stretch/>
        </p:blipFill>
        <p:spPr>
          <a:xfrm>
            <a:off x="1872558" y="1365485"/>
            <a:ext cx="8446884" cy="3134699"/>
          </a:xfrm>
          <a:prstGeom prst="rect">
            <a:avLst/>
          </a:prstGeom>
        </p:spPr>
      </p:pic>
    </p:spTree>
    <p:custDataLst>
      <p:tags r:id="rId1"/>
    </p:custDataLst>
    <p:extLst>
      <p:ext uri="{BB962C8B-B14F-4D97-AF65-F5344CB8AC3E}">
        <p14:creationId xmlns:p14="http://schemas.microsoft.com/office/powerpoint/2010/main" val="32865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Photo Cover_v1">
    <p:bg>
      <p:bgPr>
        <a:solidFill>
          <a:srgbClr val="59CBE8"/>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BEFA55C2-16DB-4249-9A6B-4CACFA4B0E8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38" y="2965938"/>
            <a:ext cx="4382378" cy="3962400"/>
          </a:xfrm>
          <a:prstGeom prst="rect">
            <a:avLst/>
          </a:prstGeom>
        </p:spPr>
      </p:pic>
    </p:spTree>
    <p:extLst>
      <p:ext uri="{BB962C8B-B14F-4D97-AF65-F5344CB8AC3E}">
        <p14:creationId xmlns:p14="http://schemas.microsoft.com/office/powerpoint/2010/main" val="412252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eeting 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5917" y="2033628"/>
            <a:ext cx="8045702"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1pPr>
            <a:lvl2pPr marL="7429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2pPr>
            <a:lvl3pPr marL="12001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3pPr>
            <a:lvl4pPr marL="16573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4pPr>
            <a:lvl5pPr marL="2114550" indent="-285750">
              <a:lnSpc>
                <a:spcPct val="120000"/>
              </a:lnSpc>
              <a:buClr>
                <a:srgbClr val="E1E1DE"/>
              </a:buClr>
              <a:buSzPct val="100000"/>
              <a:buFont typeface="Century Gothic Bold" panose="020B0702020202020204" pitchFamily="34" charset="0"/>
              <a:buChar char="●"/>
              <a:tabLst/>
              <a:defRPr sz="1400" b="0" i="0">
                <a:solidFill>
                  <a:schemeClr val="tx1"/>
                </a:solidFill>
                <a:latin typeface="Century Gothic Bold" charset="0"/>
                <a:ea typeface="Century Gothic Bold" charset="0"/>
                <a:cs typeface="Century Gothic Bold"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BBE1A6F-0E5D-E24A-8120-7D4C5B6C5BA7}"/>
              </a:ext>
            </a:extLst>
          </p:cNvPr>
          <p:cNvSpPr>
            <a:spLocks noGrp="1"/>
          </p:cNvSpPr>
          <p:nvPr>
            <p:ph type="title" idx="4294967295"/>
          </p:nvPr>
        </p:nvSpPr>
        <p:spPr>
          <a:xfrm>
            <a:off x="383458" y="228805"/>
            <a:ext cx="8045703" cy="893534"/>
          </a:xfrm>
        </p:spPr>
        <p:txBody>
          <a:bodyPr/>
          <a:lstStyle/>
          <a:p>
            <a:r>
              <a:rPr lang="en-US" altLang="en-US" sz="2400">
                <a:latin typeface="Century Gothic Bold" panose="020B0702020202020204" pitchFamily="34" charset="0"/>
                <a:ea typeface="Century Gothic Bold" panose="020B0702020202020204" pitchFamily="34" charset="0"/>
                <a:cs typeface="Century Gothic Bold" panose="020B0702020202020204" pitchFamily="34" charset="0"/>
              </a:rPr>
              <a:t>Title example</a:t>
            </a:r>
            <a:endParaRPr lang="en-US" sz="2400"/>
          </a:p>
        </p:txBody>
      </p:sp>
      <p:sp>
        <p:nvSpPr>
          <p:cNvPr id="18" name="Text Placeholder 3">
            <a:extLst>
              <a:ext uri="{FF2B5EF4-FFF2-40B4-BE49-F238E27FC236}">
                <a16:creationId xmlns:a16="http://schemas.microsoft.com/office/drawing/2014/main" id="{D32D02B0-5A6D-2943-8A5D-73785F0D07D9}"/>
              </a:ext>
            </a:extLst>
          </p:cNvPr>
          <p:cNvSpPr>
            <a:spLocks noGrp="1"/>
          </p:cNvSpPr>
          <p:nvPr>
            <p:ph type="body" sz="quarter" idx="4294967295" hasCustomPrompt="1"/>
          </p:nvPr>
        </p:nvSpPr>
        <p:spPr>
          <a:xfrm>
            <a:off x="383458" y="1170263"/>
            <a:ext cx="8045703" cy="599716"/>
          </a:xfrm>
        </p:spPr>
        <p:txBody>
          <a:bodyPr/>
          <a:lstStyle>
            <a:lvl1pPr marL="0" marR="0" indent="0" algn="l" defTabSz="914400" rtl="0" eaLnBrk="0" fontAlgn="base" latinLnBrk="0" hangingPunct="0">
              <a:lnSpc>
                <a:spcPct val="90000"/>
              </a:lnSpc>
              <a:spcBef>
                <a:spcPts val="1000"/>
              </a:spcBef>
              <a:spcAft>
                <a:spcPct val="0"/>
              </a:spcAft>
              <a:buClrTx/>
              <a:buSzTx/>
              <a:buFontTx/>
              <a:buNone/>
              <a:tabLst/>
              <a:defRPr b="1">
                <a:solidFill>
                  <a:srgbClr val="002F6C"/>
                </a:solidFill>
              </a:defRPr>
            </a:lvl1pPr>
          </a:lstStyle>
          <a:p>
            <a:pPr marL="0" marR="0" lvl="0" indent="0" algn="l" defTabSz="914400" rtl="0" eaLnBrk="0" fontAlgn="base" latinLnBrk="0" hangingPunct="0">
              <a:lnSpc>
                <a:spcPct val="90000"/>
              </a:lnSpc>
              <a:spcBef>
                <a:spcPts val="1000"/>
              </a:spcBef>
              <a:spcAft>
                <a:spcPct val="0"/>
              </a:spcAft>
              <a:buClrTx/>
              <a:buSzTx/>
              <a:buFontTx/>
              <a:buNone/>
              <a:tabLst/>
              <a:defRPr/>
            </a:pPr>
            <a:r>
              <a:rPr lang="en-US" sz="1600"/>
              <a:t>Click to edit slide description</a:t>
            </a:r>
          </a:p>
          <a:p>
            <a:endParaRPr lang="en-US" sz="1600" b="1"/>
          </a:p>
        </p:txBody>
      </p:sp>
      <p:sp>
        <p:nvSpPr>
          <p:cNvPr id="6" name="Slide Number Placeholder 5">
            <a:extLst>
              <a:ext uri="{FF2B5EF4-FFF2-40B4-BE49-F238E27FC236}">
                <a16:creationId xmlns:a16="http://schemas.microsoft.com/office/drawing/2014/main" id="{78E8CAD3-2A84-D84C-8685-1A2F19DF2DEC}"/>
              </a:ext>
            </a:extLst>
          </p:cNvPr>
          <p:cNvSpPr txBox="1">
            <a:spLocks/>
          </p:cNvSpPr>
          <p:nvPr userDrawn="1"/>
        </p:nvSpPr>
        <p:spPr>
          <a:xfrm>
            <a:off x="11513573" y="653288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900" b="0" i="0" smtClean="0">
                <a:latin typeface="Century Gothic Regular"/>
              </a:rPr>
              <a:pPr/>
              <a:t>‹#›</a:t>
            </a:fld>
            <a:endParaRPr lang="en-US" sz="900" b="0" i="0" dirty="0">
              <a:latin typeface="Century Gothic Regular"/>
            </a:endParaRPr>
          </a:p>
        </p:txBody>
      </p:sp>
    </p:spTree>
    <p:custDataLst>
      <p:tags r:id="rId1"/>
    </p:custDataLst>
    <p:extLst>
      <p:ext uri="{BB962C8B-B14F-4D97-AF65-F5344CB8AC3E}">
        <p14:creationId xmlns:p14="http://schemas.microsoft.com/office/powerpoint/2010/main" val="2609477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ContentChart_v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83458" y="228805"/>
            <a:ext cx="11464413" cy="893534"/>
          </a:xfrm>
        </p:spPr>
        <p:txBody>
          <a:bodyPr>
            <a:normAutofit/>
          </a:bodyPr>
          <a:lstStyle>
            <a:lvl1pPr>
              <a:defRPr sz="2400" b="0" i="0" baseline="0">
                <a:solidFill>
                  <a:schemeClr val="accent2"/>
                </a:solidFill>
                <a:latin typeface="Century Gothic Bold" charset="0"/>
                <a:ea typeface="Century Gothic Bold" charset="0"/>
                <a:cs typeface="Century Gothic Bold" charset="0"/>
              </a:defRPr>
            </a:lvl1pPr>
          </a:lstStyle>
          <a:p>
            <a:r>
              <a:rPr lang="en-US"/>
              <a:t>Click to edit slide title</a:t>
            </a:r>
          </a:p>
        </p:txBody>
      </p:sp>
      <p:sp>
        <p:nvSpPr>
          <p:cNvPr id="9" name="Content Placeholder 2"/>
          <p:cNvSpPr>
            <a:spLocks noGrp="1"/>
          </p:cNvSpPr>
          <p:nvPr>
            <p:ph idx="1" hasCustomPrompt="1"/>
          </p:nvPr>
        </p:nvSpPr>
        <p:spPr>
          <a:xfrm>
            <a:off x="383459" y="1146075"/>
            <a:ext cx="5707626" cy="4745736"/>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2001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573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114550" indent="-285750">
              <a:lnSpc>
                <a:spcPct val="100000"/>
              </a:lnSpc>
              <a:buClr>
                <a:srgbClr val="E1E1DE"/>
              </a:buClr>
              <a:buSzPct val="150000"/>
              <a:buFont typeface="Arial" charset="0"/>
              <a:buChar char="•"/>
              <a:tabLst/>
              <a:defRPr sz="1400" b="0" i="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a:t>Click to edit content</a:t>
            </a:r>
          </a:p>
          <a:p>
            <a:pPr lvl="1"/>
            <a:r>
              <a:rPr lang="en-US"/>
              <a:t>Second level</a:t>
            </a:r>
          </a:p>
          <a:p>
            <a:pPr lvl="2"/>
            <a:r>
              <a:rPr lang="en-US"/>
              <a:t>Third level</a:t>
            </a:r>
          </a:p>
          <a:p>
            <a:pPr lvl="3"/>
            <a:r>
              <a:rPr lang="en-US"/>
              <a:t>Fourth level</a:t>
            </a:r>
          </a:p>
          <a:p>
            <a:pPr lvl="4"/>
            <a:r>
              <a:rPr lang="en-US"/>
              <a:t>Fifth level</a:t>
            </a:r>
          </a:p>
        </p:txBody>
      </p:sp>
      <p:sp>
        <p:nvSpPr>
          <p:cNvPr id="16" name="Chart Placeholder 15"/>
          <p:cNvSpPr>
            <a:spLocks noGrp="1"/>
          </p:cNvSpPr>
          <p:nvPr>
            <p:ph type="chart" sz="quarter" idx="14"/>
          </p:nvPr>
        </p:nvSpPr>
        <p:spPr>
          <a:xfrm>
            <a:off x="6142015" y="1146075"/>
            <a:ext cx="5705856" cy="4745736"/>
          </a:xfrm>
        </p:spPr>
        <p:txBody>
          <a:bodyPr rtlCol="0" anchor="ctr">
            <a:normAutofit/>
          </a:bodyPr>
          <a:lstStyle>
            <a:lvl1pPr marL="0" indent="0" algn="ctr">
              <a:buNone/>
              <a:defRPr b="1" i="0">
                <a:latin typeface="Century Gothic Bold" charset="0"/>
                <a:ea typeface="Century Gothic Bold" charset="0"/>
                <a:cs typeface="Century Gothic Bold" charset="0"/>
              </a:defRPr>
            </a:lvl1pPr>
          </a:lstStyle>
          <a:p>
            <a:pPr lvl="0"/>
            <a:endParaRPr lang="en-US" noProof="0" dirty="0"/>
          </a:p>
        </p:txBody>
      </p:sp>
      <p:sp>
        <p:nvSpPr>
          <p:cNvPr id="11" name="Slide Number Placeholder 5">
            <a:extLst>
              <a:ext uri="{FF2B5EF4-FFF2-40B4-BE49-F238E27FC236}">
                <a16:creationId xmlns:a16="http://schemas.microsoft.com/office/drawing/2014/main" id="{FD7FFD33-1EED-A44C-B7E0-ADA1DEAB642E}"/>
              </a:ext>
            </a:extLst>
          </p:cNvPr>
          <p:cNvSpPr txBox="1">
            <a:spLocks/>
          </p:cNvSpPr>
          <p:nvPr userDrawn="1"/>
        </p:nvSpPr>
        <p:spPr>
          <a:xfrm>
            <a:off x="11513573" y="653288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sz="900" b="0" i="0" smtClean="0">
                <a:latin typeface="Century Gothic Regular"/>
              </a:rPr>
              <a:pPr/>
              <a:t>‹#›</a:t>
            </a:fld>
            <a:endParaRPr lang="en-US" sz="900" b="0" i="0" dirty="0">
              <a:latin typeface="Century Gothic Regular"/>
            </a:endParaRPr>
          </a:p>
        </p:txBody>
      </p:sp>
    </p:spTree>
    <p:custDataLst>
      <p:tags r:id="rId1"/>
    </p:custDataLst>
    <p:extLst>
      <p:ext uri="{BB962C8B-B14F-4D97-AF65-F5344CB8AC3E}">
        <p14:creationId xmlns:p14="http://schemas.microsoft.com/office/powerpoint/2010/main" val="1866288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498B6-F627-436A-96CE-9E29CBB0F12A}"/>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
        <p:nvSpPr>
          <p:cNvPr id="4" name="Slide Number Placeholder 3"/>
          <p:cNvSpPr>
            <a:spLocks noGrp="1"/>
          </p:cNvSpPr>
          <p:nvPr>
            <p:ph type="sldNum" sz="quarter" idx="12"/>
          </p:nvPr>
        </p:nvSpPr>
        <p:spPr>
          <a:xfrm>
            <a:off x="0" y="6475100"/>
            <a:ext cx="2844800" cy="365125"/>
          </a:xfrm>
          <a:prstGeom prst="rect">
            <a:avLst/>
          </a:prstGeom>
        </p:spPr>
        <p:txBody>
          <a:bodyPr/>
          <a:lstStyle/>
          <a:p>
            <a:fld id="{03148A07-5887-4C67-ACFA-46DCD95B49BD}" type="slidenum">
              <a:rPr lang="en-US" smtClean="0"/>
              <a:pPr/>
              <a:t>‹#›</a:t>
            </a:fld>
            <a:endParaRPr lang="en-US" dirty="0"/>
          </a:p>
        </p:txBody>
      </p:sp>
      <p:sp>
        <p:nvSpPr>
          <p:cNvPr id="5" name="Slide Number Placeholder 5">
            <a:extLst>
              <a:ext uri="{FF2B5EF4-FFF2-40B4-BE49-F238E27FC236}">
                <a16:creationId xmlns:a16="http://schemas.microsoft.com/office/drawing/2014/main" id="{8869CCAE-8DE8-4B5C-B7BE-3C8974B56D5B}"/>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spTree>
    <p:extLst>
      <p:ext uri="{BB962C8B-B14F-4D97-AF65-F5344CB8AC3E}">
        <p14:creationId xmlns:p14="http://schemas.microsoft.com/office/powerpoint/2010/main" val="1730175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9800" y="365125"/>
            <a:ext cx="9144000" cy="1325563"/>
          </a:xfrm>
        </p:spPr>
        <p:txBody>
          <a:bodyPr/>
          <a:lstStyle>
            <a:lvl1pPr>
              <a:defRPr>
                <a:solidFill>
                  <a:schemeClr val="accent1"/>
                </a:solidFill>
              </a:defRPr>
            </a:lvl1pPr>
          </a:lstStyle>
          <a:p>
            <a:r>
              <a:rPr lang="en-US" dirty="0"/>
              <a:t>Learning objective here</a:t>
            </a:r>
          </a:p>
        </p:txBody>
      </p:sp>
      <p:sp>
        <p:nvSpPr>
          <p:cNvPr id="3" name="Slide Number Placeholder 2"/>
          <p:cNvSpPr>
            <a:spLocks noGrp="1"/>
          </p:cNvSpPr>
          <p:nvPr>
            <p:ph type="sldNum" sz="quarter" idx="10"/>
          </p:nvPr>
        </p:nvSpPr>
        <p:spPr/>
        <p:txBody>
          <a:bodyPr/>
          <a:lstStyle/>
          <a:p>
            <a:fld id="{1FE65042-E359-7A47-B515-A48F97E00712}" type="slidenum">
              <a:rPr lang="en-US" smtClean="0"/>
              <a:pPr/>
              <a:t>‹#›</a:t>
            </a:fld>
            <a:endParaRPr lang="en-US" dirty="0"/>
          </a:p>
        </p:txBody>
      </p:sp>
      <p:sp>
        <p:nvSpPr>
          <p:cNvPr id="4" name="Text Placeholder 9"/>
          <p:cNvSpPr>
            <a:spLocks noGrp="1"/>
          </p:cNvSpPr>
          <p:nvPr>
            <p:ph type="body" sz="quarter" idx="11" hasCustomPrompt="1"/>
          </p:nvPr>
        </p:nvSpPr>
        <p:spPr>
          <a:xfrm>
            <a:off x="2225040" y="1705928"/>
            <a:ext cx="1828800" cy="427355"/>
          </a:xfrm>
        </p:spPr>
        <p:txBody>
          <a:bodyPr>
            <a:normAutofit/>
          </a:bodyPr>
          <a:lstStyle>
            <a:lvl1pPr>
              <a:defRPr sz="1800" b="1">
                <a:solidFill>
                  <a:schemeClr val="accent1"/>
                </a:solidFill>
              </a:defRPr>
            </a:lvl1pPr>
          </a:lstStyle>
          <a:p>
            <a:pPr lvl="0"/>
            <a:r>
              <a:rPr lang="en-US" dirty="0"/>
              <a:t>Instruction 01</a:t>
            </a:r>
          </a:p>
        </p:txBody>
      </p:sp>
      <p:sp>
        <p:nvSpPr>
          <p:cNvPr id="5" name="Text Placeholder 14"/>
          <p:cNvSpPr>
            <a:spLocks noGrp="1"/>
          </p:cNvSpPr>
          <p:nvPr>
            <p:ph type="body" sz="quarter" idx="14" hasCustomPrompt="1"/>
          </p:nvPr>
        </p:nvSpPr>
        <p:spPr>
          <a:xfrm>
            <a:off x="2225040" y="2133284"/>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6" name="Text Placeholder 9"/>
          <p:cNvSpPr>
            <a:spLocks noGrp="1"/>
          </p:cNvSpPr>
          <p:nvPr>
            <p:ph type="body" sz="quarter" idx="15" hasCustomPrompt="1"/>
          </p:nvPr>
        </p:nvSpPr>
        <p:spPr>
          <a:xfrm>
            <a:off x="2225040" y="3429000"/>
            <a:ext cx="1828800" cy="427355"/>
          </a:xfrm>
        </p:spPr>
        <p:txBody>
          <a:bodyPr>
            <a:normAutofit/>
          </a:bodyPr>
          <a:lstStyle>
            <a:lvl1pPr>
              <a:defRPr sz="1800" b="1">
                <a:solidFill>
                  <a:schemeClr val="accent1"/>
                </a:solidFill>
              </a:defRPr>
            </a:lvl1pPr>
          </a:lstStyle>
          <a:p>
            <a:pPr lvl="0"/>
            <a:r>
              <a:rPr lang="en-US" dirty="0"/>
              <a:t>Instruction 01</a:t>
            </a:r>
          </a:p>
        </p:txBody>
      </p:sp>
      <p:sp>
        <p:nvSpPr>
          <p:cNvPr id="7" name="Text Placeholder 14"/>
          <p:cNvSpPr>
            <a:spLocks noGrp="1"/>
          </p:cNvSpPr>
          <p:nvPr>
            <p:ph type="body" sz="quarter" idx="16" hasCustomPrompt="1"/>
          </p:nvPr>
        </p:nvSpPr>
        <p:spPr>
          <a:xfrm>
            <a:off x="2225040" y="3856356"/>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8" name="Text Placeholder 9"/>
          <p:cNvSpPr>
            <a:spLocks noGrp="1"/>
          </p:cNvSpPr>
          <p:nvPr>
            <p:ph type="body" sz="quarter" idx="17" hasCustomPrompt="1"/>
          </p:nvPr>
        </p:nvSpPr>
        <p:spPr>
          <a:xfrm>
            <a:off x="2225040" y="5166043"/>
            <a:ext cx="1828800" cy="427355"/>
          </a:xfrm>
        </p:spPr>
        <p:txBody>
          <a:bodyPr>
            <a:normAutofit/>
          </a:bodyPr>
          <a:lstStyle>
            <a:lvl1pPr>
              <a:defRPr sz="1800" b="1">
                <a:solidFill>
                  <a:schemeClr val="accent1"/>
                </a:solidFill>
              </a:defRPr>
            </a:lvl1pPr>
          </a:lstStyle>
          <a:p>
            <a:pPr lvl="0"/>
            <a:r>
              <a:rPr lang="en-US" dirty="0"/>
              <a:t>Instruction 01</a:t>
            </a:r>
          </a:p>
        </p:txBody>
      </p:sp>
      <p:sp>
        <p:nvSpPr>
          <p:cNvPr id="9" name="Text Placeholder 14"/>
          <p:cNvSpPr>
            <a:spLocks noGrp="1"/>
          </p:cNvSpPr>
          <p:nvPr>
            <p:ph type="body" sz="quarter" idx="18" hasCustomPrompt="1"/>
          </p:nvPr>
        </p:nvSpPr>
        <p:spPr>
          <a:xfrm>
            <a:off x="2225040" y="5593399"/>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0" name="Text Placeholder 9"/>
          <p:cNvSpPr>
            <a:spLocks noGrp="1"/>
          </p:cNvSpPr>
          <p:nvPr>
            <p:ph type="body" sz="quarter" idx="19" hasCustomPrompt="1"/>
          </p:nvPr>
        </p:nvSpPr>
        <p:spPr>
          <a:xfrm>
            <a:off x="7193280" y="1720851"/>
            <a:ext cx="1828800" cy="427355"/>
          </a:xfrm>
        </p:spPr>
        <p:txBody>
          <a:bodyPr>
            <a:normAutofit/>
          </a:bodyPr>
          <a:lstStyle>
            <a:lvl1pPr>
              <a:defRPr sz="1800" b="1">
                <a:solidFill>
                  <a:schemeClr val="accent1"/>
                </a:solidFill>
              </a:defRPr>
            </a:lvl1pPr>
          </a:lstStyle>
          <a:p>
            <a:pPr lvl="0"/>
            <a:r>
              <a:rPr lang="en-US" dirty="0"/>
              <a:t>Instruction 01</a:t>
            </a:r>
          </a:p>
        </p:txBody>
      </p:sp>
      <p:sp>
        <p:nvSpPr>
          <p:cNvPr id="11" name="Text Placeholder 14"/>
          <p:cNvSpPr>
            <a:spLocks noGrp="1"/>
          </p:cNvSpPr>
          <p:nvPr>
            <p:ph type="body" sz="quarter" idx="20" hasCustomPrompt="1"/>
          </p:nvPr>
        </p:nvSpPr>
        <p:spPr>
          <a:xfrm>
            <a:off x="7193280" y="2148207"/>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2" name="Text Placeholder 9"/>
          <p:cNvSpPr>
            <a:spLocks noGrp="1"/>
          </p:cNvSpPr>
          <p:nvPr>
            <p:ph type="body" sz="quarter" idx="21" hasCustomPrompt="1"/>
          </p:nvPr>
        </p:nvSpPr>
        <p:spPr>
          <a:xfrm>
            <a:off x="7193280" y="3443923"/>
            <a:ext cx="1828800" cy="427355"/>
          </a:xfrm>
        </p:spPr>
        <p:txBody>
          <a:bodyPr>
            <a:normAutofit/>
          </a:bodyPr>
          <a:lstStyle>
            <a:lvl1pPr>
              <a:defRPr sz="1800" b="1">
                <a:solidFill>
                  <a:schemeClr val="accent1"/>
                </a:solidFill>
              </a:defRPr>
            </a:lvl1pPr>
          </a:lstStyle>
          <a:p>
            <a:pPr lvl="0"/>
            <a:r>
              <a:rPr lang="en-US" dirty="0"/>
              <a:t>Instruction 01</a:t>
            </a:r>
          </a:p>
        </p:txBody>
      </p:sp>
      <p:sp>
        <p:nvSpPr>
          <p:cNvPr id="13" name="Text Placeholder 14"/>
          <p:cNvSpPr>
            <a:spLocks noGrp="1"/>
          </p:cNvSpPr>
          <p:nvPr>
            <p:ph type="body" sz="quarter" idx="22" hasCustomPrompt="1"/>
          </p:nvPr>
        </p:nvSpPr>
        <p:spPr>
          <a:xfrm>
            <a:off x="7193280" y="3871279"/>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20" name="Text Placeholder 19"/>
          <p:cNvSpPr>
            <a:spLocks noGrp="1"/>
          </p:cNvSpPr>
          <p:nvPr>
            <p:ph type="body" sz="quarter" idx="26" hasCustomPrompt="1"/>
          </p:nvPr>
        </p:nvSpPr>
        <p:spPr>
          <a:xfrm>
            <a:off x="227964" y="2133283"/>
            <a:ext cx="1631316" cy="4435792"/>
          </a:xfrm>
        </p:spPr>
        <p:txBody>
          <a:bodyPr>
            <a:normAutofit/>
          </a:bodyPr>
          <a:lstStyle>
            <a:lvl1pPr>
              <a:defRPr sz="1600">
                <a:solidFill>
                  <a:schemeClr val="bg1"/>
                </a:solidFill>
              </a:defRPr>
            </a:lvl1pPr>
          </a:lstStyle>
          <a:p>
            <a:pPr lvl="0"/>
            <a:r>
              <a:rPr lang="en-US" dirty="0"/>
              <a:t>This section could include a call to action or a more in-depth look at a particular instruction that the learner must remember.</a:t>
            </a:r>
          </a:p>
        </p:txBody>
      </p:sp>
    </p:spTree>
    <p:custDataLst>
      <p:tags r:id="rId1"/>
    </p:custDataLst>
    <p:extLst>
      <p:ext uri="{BB962C8B-B14F-4D97-AF65-F5344CB8AC3E}">
        <p14:creationId xmlns:p14="http://schemas.microsoft.com/office/powerpoint/2010/main" val="1102549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9800" y="365125"/>
            <a:ext cx="9144000" cy="1325563"/>
          </a:xfrm>
        </p:spPr>
        <p:txBody>
          <a:bodyPr/>
          <a:lstStyle>
            <a:lvl1pPr>
              <a:defRPr>
                <a:solidFill>
                  <a:schemeClr val="accent1"/>
                </a:solidFill>
              </a:defRPr>
            </a:lvl1pPr>
          </a:lstStyle>
          <a:p>
            <a:r>
              <a:rPr lang="en-US" dirty="0"/>
              <a:t>Learning objective here</a:t>
            </a:r>
          </a:p>
        </p:txBody>
      </p:sp>
      <p:sp>
        <p:nvSpPr>
          <p:cNvPr id="3" name="Slide Number Placeholder 2"/>
          <p:cNvSpPr>
            <a:spLocks noGrp="1"/>
          </p:cNvSpPr>
          <p:nvPr>
            <p:ph type="sldNum" sz="quarter" idx="10"/>
          </p:nvPr>
        </p:nvSpPr>
        <p:spPr/>
        <p:txBody>
          <a:bodyPr/>
          <a:lstStyle/>
          <a:p>
            <a:fld id="{1FE65042-E359-7A47-B515-A48F97E00712}" type="slidenum">
              <a:rPr lang="en-US" smtClean="0"/>
              <a:pPr/>
              <a:t>‹#›</a:t>
            </a:fld>
            <a:endParaRPr lang="en-US" dirty="0"/>
          </a:p>
        </p:txBody>
      </p:sp>
      <p:sp>
        <p:nvSpPr>
          <p:cNvPr id="4" name="Text Placeholder 9"/>
          <p:cNvSpPr>
            <a:spLocks noGrp="1"/>
          </p:cNvSpPr>
          <p:nvPr>
            <p:ph type="body" sz="quarter" idx="11" hasCustomPrompt="1"/>
          </p:nvPr>
        </p:nvSpPr>
        <p:spPr>
          <a:xfrm>
            <a:off x="2225040" y="1705928"/>
            <a:ext cx="1828800" cy="427355"/>
          </a:xfrm>
        </p:spPr>
        <p:txBody>
          <a:bodyPr>
            <a:normAutofit/>
          </a:bodyPr>
          <a:lstStyle>
            <a:lvl1pPr>
              <a:defRPr sz="1800" b="1">
                <a:solidFill>
                  <a:schemeClr val="accent1"/>
                </a:solidFill>
              </a:defRPr>
            </a:lvl1pPr>
          </a:lstStyle>
          <a:p>
            <a:pPr lvl="0"/>
            <a:r>
              <a:rPr lang="en-US" dirty="0"/>
              <a:t>Instruction 01</a:t>
            </a:r>
          </a:p>
        </p:txBody>
      </p:sp>
      <p:sp>
        <p:nvSpPr>
          <p:cNvPr id="5" name="Text Placeholder 14"/>
          <p:cNvSpPr>
            <a:spLocks noGrp="1"/>
          </p:cNvSpPr>
          <p:nvPr>
            <p:ph type="body" sz="quarter" idx="14" hasCustomPrompt="1"/>
          </p:nvPr>
        </p:nvSpPr>
        <p:spPr>
          <a:xfrm>
            <a:off x="2225040" y="2133284"/>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6" name="Text Placeholder 9"/>
          <p:cNvSpPr>
            <a:spLocks noGrp="1"/>
          </p:cNvSpPr>
          <p:nvPr>
            <p:ph type="body" sz="quarter" idx="15" hasCustomPrompt="1"/>
          </p:nvPr>
        </p:nvSpPr>
        <p:spPr>
          <a:xfrm>
            <a:off x="2225040" y="3429000"/>
            <a:ext cx="1828800" cy="427355"/>
          </a:xfrm>
        </p:spPr>
        <p:txBody>
          <a:bodyPr>
            <a:normAutofit/>
          </a:bodyPr>
          <a:lstStyle>
            <a:lvl1pPr>
              <a:defRPr sz="1800" b="1">
                <a:solidFill>
                  <a:schemeClr val="accent1"/>
                </a:solidFill>
              </a:defRPr>
            </a:lvl1pPr>
          </a:lstStyle>
          <a:p>
            <a:pPr lvl="0"/>
            <a:r>
              <a:rPr lang="en-US" dirty="0"/>
              <a:t>Instruction 01</a:t>
            </a:r>
          </a:p>
        </p:txBody>
      </p:sp>
      <p:sp>
        <p:nvSpPr>
          <p:cNvPr id="7" name="Text Placeholder 14"/>
          <p:cNvSpPr>
            <a:spLocks noGrp="1"/>
          </p:cNvSpPr>
          <p:nvPr>
            <p:ph type="body" sz="quarter" idx="16" hasCustomPrompt="1"/>
          </p:nvPr>
        </p:nvSpPr>
        <p:spPr>
          <a:xfrm>
            <a:off x="2225040" y="3856356"/>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8" name="Text Placeholder 9"/>
          <p:cNvSpPr>
            <a:spLocks noGrp="1"/>
          </p:cNvSpPr>
          <p:nvPr>
            <p:ph type="body" sz="quarter" idx="17" hasCustomPrompt="1"/>
          </p:nvPr>
        </p:nvSpPr>
        <p:spPr>
          <a:xfrm>
            <a:off x="2225040" y="5166043"/>
            <a:ext cx="1828800" cy="427355"/>
          </a:xfrm>
        </p:spPr>
        <p:txBody>
          <a:bodyPr>
            <a:normAutofit/>
          </a:bodyPr>
          <a:lstStyle>
            <a:lvl1pPr>
              <a:defRPr sz="1800" b="1">
                <a:solidFill>
                  <a:schemeClr val="accent1"/>
                </a:solidFill>
              </a:defRPr>
            </a:lvl1pPr>
          </a:lstStyle>
          <a:p>
            <a:pPr lvl="0"/>
            <a:r>
              <a:rPr lang="en-US" dirty="0"/>
              <a:t>Instruction 01</a:t>
            </a:r>
          </a:p>
        </p:txBody>
      </p:sp>
      <p:sp>
        <p:nvSpPr>
          <p:cNvPr id="9" name="Text Placeholder 14"/>
          <p:cNvSpPr>
            <a:spLocks noGrp="1"/>
          </p:cNvSpPr>
          <p:nvPr>
            <p:ph type="body" sz="quarter" idx="18" hasCustomPrompt="1"/>
          </p:nvPr>
        </p:nvSpPr>
        <p:spPr>
          <a:xfrm>
            <a:off x="2225040" y="5593399"/>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0" name="Text Placeholder 9"/>
          <p:cNvSpPr>
            <a:spLocks noGrp="1"/>
          </p:cNvSpPr>
          <p:nvPr>
            <p:ph type="body" sz="quarter" idx="19" hasCustomPrompt="1"/>
          </p:nvPr>
        </p:nvSpPr>
        <p:spPr>
          <a:xfrm>
            <a:off x="7193280" y="1720851"/>
            <a:ext cx="1828800" cy="427355"/>
          </a:xfrm>
        </p:spPr>
        <p:txBody>
          <a:bodyPr>
            <a:normAutofit/>
          </a:bodyPr>
          <a:lstStyle>
            <a:lvl1pPr>
              <a:defRPr sz="1800" b="1">
                <a:solidFill>
                  <a:schemeClr val="accent1"/>
                </a:solidFill>
              </a:defRPr>
            </a:lvl1pPr>
          </a:lstStyle>
          <a:p>
            <a:pPr lvl="0"/>
            <a:r>
              <a:rPr lang="en-US" dirty="0"/>
              <a:t>Instruction 01</a:t>
            </a:r>
          </a:p>
        </p:txBody>
      </p:sp>
      <p:sp>
        <p:nvSpPr>
          <p:cNvPr id="11" name="Text Placeholder 14"/>
          <p:cNvSpPr>
            <a:spLocks noGrp="1"/>
          </p:cNvSpPr>
          <p:nvPr>
            <p:ph type="body" sz="quarter" idx="20" hasCustomPrompt="1"/>
          </p:nvPr>
        </p:nvSpPr>
        <p:spPr>
          <a:xfrm>
            <a:off x="7193280" y="2148207"/>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2" name="Text Placeholder 9"/>
          <p:cNvSpPr>
            <a:spLocks noGrp="1"/>
          </p:cNvSpPr>
          <p:nvPr>
            <p:ph type="body" sz="quarter" idx="21" hasCustomPrompt="1"/>
          </p:nvPr>
        </p:nvSpPr>
        <p:spPr>
          <a:xfrm>
            <a:off x="7193280" y="3443923"/>
            <a:ext cx="1828800" cy="427355"/>
          </a:xfrm>
        </p:spPr>
        <p:txBody>
          <a:bodyPr>
            <a:normAutofit/>
          </a:bodyPr>
          <a:lstStyle>
            <a:lvl1pPr>
              <a:defRPr sz="1800" b="1">
                <a:solidFill>
                  <a:schemeClr val="accent1"/>
                </a:solidFill>
              </a:defRPr>
            </a:lvl1pPr>
          </a:lstStyle>
          <a:p>
            <a:pPr lvl="0"/>
            <a:r>
              <a:rPr lang="en-US" dirty="0"/>
              <a:t>Instruction 01</a:t>
            </a:r>
          </a:p>
        </p:txBody>
      </p:sp>
      <p:sp>
        <p:nvSpPr>
          <p:cNvPr id="13" name="Text Placeholder 14"/>
          <p:cNvSpPr>
            <a:spLocks noGrp="1"/>
          </p:cNvSpPr>
          <p:nvPr>
            <p:ph type="body" sz="quarter" idx="22" hasCustomPrompt="1"/>
          </p:nvPr>
        </p:nvSpPr>
        <p:spPr>
          <a:xfrm>
            <a:off x="7193280" y="3871279"/>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4" name="Text Placeholder 9"/>
          <p:cNvSpPr>
            <a:spLocks noGrp="1"/>
          </p:cNvSpPr>
          <p:nvPr>
            <p:ph type="body" sz="quarter" idx="23" hasCustomPrompt="1"/>
          </p:nvPr>
        </p:nvSpPr>
        <p:spPr>
          <a:xfrm>
            <a:off x="7193280" y="5180966"/>
            <a:ext cx="1828800" cy="427355"/>
          </a:xfrm>
        </p:spPr>
        <p:txBody>
          <a:bodyPr>
            <a:normAutofit/>
          </a:bodyPr>
          <a:lstStyle>
            <a:lvl1pPr>
              <a:defRPr sz="1800" b="1">
                <a:solidFill>
                  <a:schemeClr val="accent1"/>
                </a:solidFill>
              </a:defRPr>
            </a:lvl1pPr>
          </a:lstStyle>
          <a:p>
            <a:pPr lvl="0"/>
            <a:r>
              <a:rPr lang="en-US" dirty="0"/>
              <a:t>Instruction 01</a:t>
            </a:r>
          </a:p>
        </p:txBody>
      </p:sp>
      <p:sp>
        <p:nvSpPr>
          <p:cNvPr id="15" name="Text Placeholder 14"/>
          <p:cNvSpPr>
            <a:spLocks noGrp="1"/>
          </p:cNvSpPr>
          <p:nvPr>
            <p:ph type="body" sz="quarter" idx="24" hasCustomPrompt="1"/>
          </p:nvPr>
        </p:nvSpPr>
        <p:spPr>
          <a:xfrm>
            <a:off x="7193280" y="5608322"/>
            <a:ext cx="4480560"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20" name="Text Placeholder 19"/>
          <p:cNvSpPr>
            <a:spLocks noGrp="1"/>
          </p:cNvSpPr>
          <p:nvPr>
            <p:ph type="body" sz="quarter" idx="26" hasCustomPrompt="1"/>
          </p:nvPr>
        </p:nvSpPr>
        <p:spPr>
          <a:xfrm>
            <a:off x="227964" y="2133283"/>
            <a:ext cx="1631316" cy="4435792"/>
          </a:xfrm>
        </p:spPr>
        <p:txBody>
          <a:bodyPr>
            <a:normAutofit/>
          </a:bodyPr>
          <a:lstStyle>
            <a:lvl1pPr>
              <a:defRPr sz="1600">
                <a:solidFill>
                  <a:schemeClr val="bg1"/>
                </a:solidFill>
              </a:defRPr>
            </a:lvl1pPr>
          </a:lstStyle>
          <a:p>
            <a:pPr lvl="0"/>
            <a:r>
              <a:rPr lang="en-US" dirty="0"/>
              <a:t>This section could include a call to action or a more in-depth look at a particular instruction that the learner must remember.</a:t>
            </a:r>
          </a:p>
        </p:txBody>
      </p:sp>
    </p:spTree>
    <p:custDataLst>
      <p:tags r:id="rId1"/>
    </p:custDataLst>
    <p:extLst>
      <p:ext uri="{BB962C8B-B14F-4D97-AF65-F5344CB8AC3E}">
        <p14:creationId xmlns:p14="http://schemas.microsoft.com/office/powerpoint/2010/main" val="2631998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 and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458" y="228805"/>
            <a:ext cx="11464413" cy="893534"/>
          </a:xfrm>
        </p:spPr>
        <p:txBody>
          <a:bodyPr>
            <a:normAutofit/>
          </a:bodyPr>
          <a:lstStyle>
            <a:lvl1pPr>
              <a:defRPr sz="2800" b="1" i="0">
                <a:solidFill>
                  <a:schemeClr val="accent1"/>
                </a:solidFill>
                <a:latin typeface="Century Gothic Bold" charset="0"/>
                <a:ea typeface="Century Gothic Bold" charset="0"/>
                <a:cs typeface="Century Gothic Bold" charset="0"/>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383458" y="2318591"/>
            <a:ext cx="10647209" cy="3389035"/>
          </a:xfrm>
        </p:spPr>
        <p:txBody>
          <a:bodyPr>
            <a:normAutofit/>
          </a:bodyPr>
          <a:lstStyle>
            <a:lvl1pPr marL="228600" indent="-228600">
              <a:lnSpc>
                <a:spcPct val="120000"/>
              </a:lnSpc>
              <a:buClr>
                <a:srgbClr val="E1E1DE"/>
              </a:buClr>
              <a:buSzPct val="100000"/>
              <a:buFont typeface="Century Gothic Bold" panose="020B0702020202020204" pitchFamily="34" charset="0"/>
              <a:buChar char="●"/>
              <a:tabLst/>
              <a:defRPr sz="1400" b="1" i="0">
                <a:solidFill>
                  <a:schemeClr val="tx1"/>
                </a:solidFill>
                <a:latin typeface="Century Gothic Bold" charset="0"/>
                <a:ea typeface="Century Gothic Bold" charset="0"/>
                <a:cs typeface="Century Gothic Bold" charset="0"/>
              </a:defRPr>
            </a:lvl1pPr>
            <a:lvl2pPr marL="742950" indent="-285750">
              <a:lnSpc>
                <a:spcPct val="120000"/>
              </a:lnSpc>
              <a:buClr>
                <a:srgbClr val="E1E1DE"/>
              </a:buClr>
              <a:buSzPct val="100000"/>
              <a:buFont typeface="Century Gothic Bold" panose="020B0702020202020204" pitchFamily="34" charset="0"/>
              <a:buChar char="●"/>
              <a:tabLst/>
              <a:defRPr sz="1400" b="1" i="0">
                <a:solidFill>
                  <a:schemeClr val="tx1"/>
                </a:solidFill>
                <a:latin typeface="Century Gothic Bold" charset="0"/>
                <a:ea typeface="Century Gothic Bold" charset="0"/>
                <a:cs typeface="Century Gothic Bold" charset="0"/>
              </a:defRPr>
            </a:lvl2pPr>
            <a:lvl3pPr marL="1200150" indent="-285750">
              <a:lnSpc>
                <a:spcPct val="120000"/>
              </a:lnSpc>
              <a:buClr>
                <a:srgbClr val="E1E1DE"/>
              </a:buClr>
              <a:buSzPct val="100000"/>
              <a:buFont typeface="Century Gothic Bold" panose="020B0702020202020204" pitchFamily="34" charset="0"/>
              <a:buChar char="●"/>
              <a:tabLst/>
              <a:defRPr sz="1400" b="1" i="0">
                <a:solidFill>
                  <a:schemeClr val="tx1"/>
                </a:solidFill>
                <a:latin typeface="Century Gothic Bold" charset="0"/>
                <a:ea typeface="Century Gothic Bold" charset="0"/>
                <a:cs typeface="Century Gothic Bold" charset="0"/>
              </a:defRPr>
            </a:lvl3pPr>
            <a:lvl4pPr marL="1657350" indent="-285750">
              <a:lnSpc>
                <a:spcPct val="120000"/>
              </a:lnSpc>
              <a:buClr>
                <a:srgbClr val="E1E1DE"/>
              </a:buClr>
              <a:buSzPct val="100000"/>
              <a:buFont typeface="Century Gothic Bold" panose="020B0702020202020204" pitchFamily="34" charset="0"/>
              <a:buChar char="●"/>
              <a:tabLst/>
              <a:defRPr sz="1400" b="1" i="0">
                <a:solidFill>
                  <a:schemeClr val="tx1"/>
                </a:solidFill>
                <a:latin typeface="Century Gothic Bold" charset="0"/>
                <a:ea typeface="Century Gothic Bold" charset="0"/>
                <a:cs typeface="Century Gothic Bold" charset="0"/>
              </a:defRPr>
            </a:lvl4pPr>
            <a:lvl5pPr marL="2114550" indent="-285750">
              <a:lnSpc>
                <a:spcPct val="120000"/>
              </a:lnSpc>
              <a:buClr>
                <a:srgbClr val="E1E1DE"/>
              </a:buClr>
              <a:buSzPct val="100000"/>
              <a:buFont typeface="Century Gothic Bold" panose="020B0702020202020204" pitchFamily="34" charset="0"/>
              <a:buChar char="●"/>
              <a:tabLst/>
              <a:defRPr sz="1400" b="1" i="0">
                <a:solidFill>
                  <a:schemeClr val="tx1"/>
                </a:solidFill>
                <a:latin typeface="Century Gothic Bold" charset="0"/>
                <a:ea typeface="Century Gothic Bold" charset="0"/>
                <a:cs typeface="Century Gothic Bol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515067" y="1283109"/>
            <a:ext cx="8534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p:nvPr>
        </p:nvSpPr>
        <p:spPr>
          <a:xfrm>
            <a:off x="381000" y="1455226"/>
            <a:ext cx="11468100" cy="599716"/>
          </a:xfrm>
        </p:spPr>
        <p:txBody>
          <a:bodyPr anchor="ctr">
            <a:noAutofit/>
          </a:bodyPr>
          <a:lstStyle>
            <a:lvl1pPr marL="0" indent="0">
              <a:buNone/>
              <a:defRPr sz="1400" b="1" i="0">
                <a:solidFill>
                  <a:schemeClr val="accent1"/>
                </a:solidFill>
                <a:latin typeface="Century Gothic Bold" charset="0"/>
                <a:ea typeface="Century Gothic Bold" charset="0"/>
                <a:cs typeface="Century Gothic Bold" charset="0"/>
              </a:defRPr>
            </a:lvl1pPr>
            <a:lvl2pPr marL="457200" indent="0">
              <a:buNone/>
              <a:defRPr sz="1500" b="1" i="0">
                <a:solidFill>
                  <a:schemeClr val="accent1"/>
                </a:solidFill>
                <a:latin typeface="Century Gothic" charset="0"/>
                <a:ea typeface="Century Gothic" charset="0"/>
                <a:cs typeface="Century Gothic" charset="0"/>
              </a:defRPr>
            </a:lvl2pPr>
            <a:lvl3pPr marL="914400" indent="0">
              <a:buNone/>
              <a:defRPr sz="1500" b="1" i="0">
                <a:solidFill>
                  <a:schemeClr val="accent1"/>
                </a:solidFill>
                <a:latin typeface="Century Gothic" charset="0"/>
                <a:ea typeface="Century Gothic" charset="0"/>
                <a:cs typeface="Century Gothic" charset="0"/>
              </a:defRPr>
            </a:lvl3pPr>
            <a:lvl4pPr marL="1371600" indent="0">
              <a:buNone/>
              <a:defRPr sz="1500" b="1" i="0">
                <a:solidFill>
                  <a:schemeClr val="accent1"/>
                </a:solidFill>
                <a:latin typeface="Century Gothic" charset="0"/>
                <a:ea typeface="Century Gothic" charset="0"/>
                <a:cs typeface="Century Gothic" charset="0"/>
              </a:defRPr>
            </a:lvl4pPr>
            <a:lvl5pPr marL="1828800" indent="0">
              <a:buNone/>
              <a:defRPr sz="1500" b="1" i="0">
                <a:solidFill>
                  <a:schemeClr val="accent1"/>
                </a:solidFill>
                <a:latin typeface="Century Gothic" charset="0"/>
                <a:ea typeface="Century Gothic" charset="0"/>
                <a:cs typeface="Century Gothic" charset="0"/>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424741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40">
          <p15:clr>
            <a:srgbClr val="FBAE40"/>
          </p15:clr>
        </p15:guide>
        <p15:guide id="4" pos="74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Transition">
    <p:spTree>
      <p:nvGrpSpPr>
        <p:cNvPr id="1" name=""/>
        <p:cNvGrpSpPr/>
        <p:nvPr/>
      </p:nvGrpSpPr>
      <p:grpSpPr>
        <a:xfrm>
          <a:off x="0" y="0"/>
          <a:ext cx="0" cy="0"/>
          <a:chOff x="0" y="0"/>
          <a:chExt cx="0" cy="0"/>
        </a:xfrm>
      </p:grpSpPr>
      <p:sp>
        <p:nvSpPr>
          <p:cNvPr id="7" name="Title 1"/>
          <p:cNvSpPr>
            <a:spLocks noGrp="1"/>
          </p:cNvSpPr>
          <p:nvPr>
            <p:ph type="title"/>
          </p:nvPr>
        </p:nvSpPr>
        <p:spPr>
          <a:xfrm>
            <a:off x="848193" y="5619602"/>
            <a:ext cx="10515600" cy="1238398"/>
          </a:xfrm>
        </p:spPr>
        <p:txBody>
          <a:bodyPr>
            <a:normAutofit/>
          </a:bodyPr>
          <a:lstStyle>
            <a:lvl1pPr algn="ctr">
              <a:defRPr sz="2800" b="1" i="0">
                <a:solidFill>
                  <a:schemeClr val="accent1"/>
                </a:solidFill>
                <a:latin typeface="Century Gothic Bold" charset="0"/>
                <a:ea typeface="Century Gothic Bold" charset="0"/>
                <a:cs typeface="Century Gothic Bold" charset="0"/>
              </a:defRPr>
            </a:lvl1pPr>
          </a:lstStyle>
          <a:p>
            <a:r>
              <a:rPr lang="en-US"/>
              <a:t>Click to edit Master title style</a:t>
            </a:r>
            <a:endParaRPr lang="en-US" dirty="0"/>
          </a:p>
        </p:txBody>
      </p:sp>
      <p:sp>
        <p:nvSpPr>
          <p:cNvPr id="8" name="Subtitle 2"/>
          <p:cNvSpPr>
            <a:spLocks noGrp="1"/>
          </p:cNvSpPr>
          <p:nvPr>
            <p:ph type="subTitle" idx="1" hasCustomPrompt="1"/>
          </p:nvPr>
        </p:nvSpPr>
        <p:spPr>
          <a:xfrm>
            <a:off x="5664280" y="5251137"/>
            <a:ext cx="883426" cy="752114"/>
          </a:xfrm>
        </p:spPr>
        <p:txBody>
          <a:bodyPr anchor="ctr">
            <a:normAutofit/>
          </a:bodyPr>
          <a:lstStyle>
            <a:lvl1pPr marL="0" indent="0" algn="ctr">
              <a:lnSpc>
                <a:spcPct val="70000"/>
              </a:lnSpc>
              <a:buNone/>
              <a:defRPr sz="900" b="1" i="0" cap="all" spc="300" baseline="0">
                <a:solidFill>
                  <a:schemeClr val="accent1"/>
                </a:solidFill>
                <a:latin typeface="Century Gothic Bold" charset="0"/>
                <a:ea typeface="Century Gothic Bold" charset="0"/>
                <a:cs typeface="Century Gothic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a:t>
            </a:r>
          </a:p>
          <a:p>
            <a:r>
              <a:rPr lang="en-US" dirty="0"/>
              <a:t>TO EDIT</a:t>
            </a:r>
          </a:p>
        </p:txBody>
      </p:sp>
      <p:sp>
        <p:nvSpPr>
          <p:cNvPr id="14" name="Picture Placeholder 13"/>
          <p:cNvSpPr>
            <a:spLocks noGrp="1"/>
          </p:cNvSpPr>
          <p:nvPr>
            <p:ph type="pic" sz="quarter" idx="10" hasCustomPrompt="1"/>
          </p:nvPr>
        </p:nvSpPr>
        <p:spPr>
          <a:xfrm>
            <a:off x="0" y="0"/>
            <a:ext cx="12192000" cy="5619602"/>
          </a:xfrm>
          <a:custGeom>
            <a:avLst/>
            <a:gdLst>
              <a:gd name="connsiteX0" fmla="*/ 0 w 12192000"/>
              <a:gd name="connsiteY0" fmla="*/ 0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619602">
                <a:moveTo>
                  <a:pt x="0" y="0"/>
                </a:moveTo>
                <a:lnTo>
                  <a:pt x="12192000" y="0"/>
                </a:lnTo>
                <a:lnTo>
                  <a:pt x="12192000" y="5619602"/>
                </a:lnTo>
                <a:lnTo>
                  <a:pt x="6731634" y="5619602"/>
                </a:lnTo>
                <a:lnTo>
                  <a:pt x="6719470" y="5498938"/>
                </a:lnTo>
                <a:cubicBezTo>
                  <a:pt x="6660128" y="5208942"/>
                  <a:pt x="6403539" y="4990795"/>
                  <a:pt x="6096000" y="4990795"/>
                </a:cubicBezTo>
                <a:cubicBezTo>
                  <a:pt x="5788462" y="4990795"/>
                  <a:pt x="5531873" y="5208942"/>
                  <a:pt x="5472531" y="5498938"/>
                </a:cubicBezTo>
                <a:lnTo>
                  <a:pt x="5460367" y="5619602"/>
                </a:lnTo>
                <a:lnTo>
                  <a:pt x="0" y="5619602"/>
                </a:lnTo>
                <a:close/>
              </a:path>
            </a:pathLst>
          </a:custGeom>
        </p:spPr>
        <p:txBody>
          <a:bodyPr wrap="square" anchor="ctr">
            <a:noAutofit/>
          </a:bodyPr>
          <a:lstStyle>
            <a:lvl1pPr marL="0" indent="0" algn="ctr">
              <a:buNone/>
              <a:defRPr b="1" i="0">
                <a:latin typeface="Century Gothic Bold" charset="0"/>
                <a:ea typeface="Century Gothic Bold" charset="0"/>
                <a:cs typeface="Century Gothic Bold" charset="0"/>
              </a:defRPr>
            </a:lvl1pPr>
          </a:lstStyle>
          <a:p>
            <a:r>
              <a:rPr lang="en-US" dirty="0"/>
              <a:t>Background Photo</a:t>
            </a:r>
          </a:p>
        </p:txBody>
      </p:sp>
    </p:spTree>
    <p:custDataLst>
      <p:tags r:id="rId1"/>
    </p:custDataLst>
    <p:extLst>
      <p:ext uri="{BB962C8B-B14F-4D97-AF65-F5344CB8AC3E}">
        <p14:creationId xmlns:p14="http://schemas.microsoft.com/office/powerpoint/2010/main" val="3201701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3285" y="365125"/>
            <a:ext cx="10470515" cy="1325563"/>
          </a:xfrm>
        </p:spPr>
        <p:txBody>
          <a:bodyPr/>
          <a:lstStyle>
            <a:lvl1pPr>
              <a:defRPr>
                <a:solidFill>
                  <a:schemeClr val="accent1"/>
                </a:solidFill>
              </a:defRPr>
            </a:lvl1pPr>
          </a:lstStyle>
          <a:p>
            <a:r>
              <a:rPr lang="en-US" dirty="0"/>
              <a:t>Learning objective here</a:t>
            </a:r>
          </a:p>
        </p:txBody>
      </p:sp>
      <p:sp>
        <p:nvSpPr>
          <p:cNvPr id="3" name="Slide Number Placeholder 2"/>
          <p:cNvSpPr>
            <a:spLocks noGrp="1"/>
          </p:cNvSpPr>
          <p:nvPr>
            <p:ph type="sldNum" sz="quarter" idx="10"/>
          </p:nvPr>
        </p:nvSpPr>
        <p:spPr/>
        <p:txBody>
          <a:bodyPr/>
          <a:lstStyle/>
          <a:p>
            <a:fld id="{1FE65042-E359-7A47-B515-A48F97E00712}" type="slidenum">
              <a:rPr lang="en-US" smtClean="0"/>
              <a:pPr/>
              <a:t>‹#›</a:t>
            </a:fld>
            <a:endParaRPr lang="en-US" dirty="0"/>
          </a:p>
        </p:txBody>
      </p:sp>
      <p:sp>
        <p:nvSpPr>
          <p:cNvPr id="11" name="Text Placeholder 14"/>
          <p:cNvSpPr>
            <a:spLocks noGrp="1"/>
          </p:cNvSpPr>
          <p:nvPr>
            <p:ph type="body" sz="quarter" idx="20" hasCustomPrompt="1"/>
          </p:nvPr>
        </p:nvSpPr>
        <p:spPr>
          <a:xfrm>
            <a:off x="7254240" y="1934847"/>
            <a:ext cx="4142232"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19" name="Picture Placeholder 18"/>
          <p:cNvSpPr>
            <a:spLocks noGrp="1"/>
          </p:cNvSpPr>
          <p:nvPr>
            <p:ph type="pic" sz="quarter" idx="27"/>
          </p:nvPr>
        </p:nvSpPr>
        <p:spPr>
          <a:xfrm>
            <a:off x="883284" y="3459480"/>
            <a:ext cx="4953635" cy="3140075"/>
          </a:xfrm>
        </p:spPr>
        <p:txBody>
          <a:bodyPr/>
          <a:lstStyle/>
          <a:p>
            <a:r>
              <a:rPr lang="en-US" dirty="0"/>
              <a:t>Click icon to add picture</a:t>
            </a:r>
          </a:p>
        </p:txBody>
      </p:sp>
      <p:sp>
        <p:nvSpPr>
          <p:cNvPr id="21" name="Picture Placeholder 18"/>
          <p:cNvSpPr>
            <a:spLocks noGrp="1"/>
          </p:cNvSpPr>
          <p:nvPr>
            <p:ph type="pic" sz="quarter" idx="28"/>
          </p:nvPr>
        </p:nvSpPr>
        <p:spPr>
          <a:xfrm>
            <a:off x="6440424" y="3429000"/>
            <a:ext cx="4956048" cy="3140075"/>
          </a:xfrm>
        </p:spPr>
        <p:txBody>
          <a:bodyPr/>
          <a:lstStyle/>
          <a:p>
            <a:r>
              <a:rPr lang="en-US" dirty="0"/>
              <a:t>Click icon to add picture</a:t>
            </a:r>
          </a:p>
        </p:txBody>
      </p:sp>
      <p:sp>
        <p:nvSpPr>
          <p:cNvPr id="24" name="Text Placeholder 22"/>
          <p:cNvSpPr>
            <a:spLocks noGrp="1"/>
          </p:cNvSpPr>
          <p:nvPr>
            <p:ph type="body" sz="quarter" idx="30" hasCustomPrompt="1"/>
          </p:nvPr>
        </p:nvSpPr>
        <p:spPr>
          <a:xfrm>
            <a:off x="6431280" y="1934847"/>
            <a:ext cx="822960" cy="822960"/>
          </a:xfrm>
          <a:prstGeom prst="ellipse">
            <a:avLst/>
          </a:prstGeom>
          <a:solidFill>
            <a:schemeClr val="accent2"/>
          </a:solidFill>
          <a:ln>
            <a:noFill/>
          </a:ln>
        </p:spPr>
        <p:txBody>
          <a:bodyPr lIns="0" tIns="0" rIns="0" bIns="0" anchor="ctr" anchorCtr="0">
            <a:normAutofit/>
          </a:bodyPr>
          <a:lstStyle>
            <a:lvl1pPr algn="ctr">
              <a:defRPr sz="3600" b="1">
                <a:solidFill>
                  <a:schemeClr val="bg1"/>
                </a:solidFill>
              </a:defRPr>
            </a:lvl1pPr>
          </a:lstStyle>
          <a:p>
            <a:pPr lvl="0"/>
            <a:r>
              <a:rPr lang="en-US" dirty="0"/>
              <a:t>#</a:t>
            </a:r>
          </a:p>
        </p:txBody>
      </p:sp>
      <p:sp>
        <p:nvSpPr>
          <p:cNvPr id="25" name="Text Placeholder 14"/>
          <p:cNvSpPr>
            <a:spLocks noGrp="1"/>
          </p:cNvSpPr>
          <p:nvPr>
            <p:ph type="body" sz="quarter" idx="31" hasCustomPrompt="1"/>
          </p:nvPr>
        </p:nvSpPr>
        <p:spPr>
          <a:xfrm>
            <a:off x="1691005" y="1965327"/>
            <a:ext cx="4145914" cy="1112836"/>
          </a:xfrm>
        </p:spPr>
        <p:txBody>
          <a:bodyPr>
            <a:normAutofit/>
          </a:bodyPr>
          <a:lstStyle>
            <a:lvl1pPr>
              <a:defRPr sz="16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dirty="0"/>
              <a:t>This is the area where you place your instructional content for the learner.</a:t>
            </a:r>
          </a:p>
        </p:txBody>
      </p:sp>
      <p:sp>
        <p:nvSpPr>
          <p:cNvPr id="26" name="Text Placeholder 22"/>
          <p:cNvSpPr>
            <a:spLocks noGrp="1"/>
          </p:cNvSpPr>
          <p:nvPr>
            <p:ph type="body" sz="quarter" idx="32" hasCustomPrompt="1"/>
          </p:nvPr>
        </p:nvSpPr>
        <p:spPr>
          <a:xfrm>
            <a:off x="868045" y="1965327"/>
            <a:ext cx="822960" cy="822960"/>
          </a:xfrm>
          <a:prstGeom prst="ellipse">
            <a:avLst/>
          </a:prstGeom>
          <a:solidFill>
            <a:schemeClr val="accent2"/>
          </a:solidFill>
          <a:ln>
            <a:noFill/>
          </a:ln>
        </p:spPr>
        <p:txBody>
          <a:bodyPr lIns="0" tIns="0" rIns="0" bIns="0" anchor="ctr" anchorCtr="0">
            <a:normAutofit/>
          </a:bodyPr>
          <a:lstStyle>
            <a:lvl1pPr algn="ctr">
              <a:defRPr sz="3600" b="1">
                <a:solidFill>
                  <a:schemeClr val="bg1"/>
                </a:solidFill>
              </a:defRPr>
            </a:lvl1pPr>
          </a:lstStyle>
          <a:p>
            <a:pPr lvl="0"/>
            <a:r>
              <a:rPr lang="en-US" dirty="0"/>
              <a:t>#</a:t>
            </a:r>
          </a:p>
        </p:txBody>
      </p:sp>
    </p:spTree>
    <p:custDataLst>
      <p:tags r:id="rId1"/>
    </p:custDataLst>
    <p:extLst>
      <p:ext uri="{BB962C8B-B14F-4D97-AF65-F5344CB8AC3E}">
        <p14:creationId xmlns:p14="http://schemas.microsoft.com/office/powerpoint/2010/main" val="814585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Blank">
    <p:bg>
      <p:bgPr>
        <a:solidFill>
          <a:srgbClr val="009CD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1104900"/>
            <a:ext cx="6400800" cy="6400800"/>
          </a:xfrm>
          <a:prstGeom prst="ellipse">
            <a:avLst/>
          </a:prstGeom>
        </p:spPr>
        <p:txBody>
          <a:bodyPr/>
          <a:lstStyle/>
          <a:p>
            <a:r>
              <a:rPr lang="en-US" dirty="0"/>
              <a:t>Click icon to add picture</a:t>
            </a:r>
          </a:p>
        </p:txBody>
      </p:sp>
      <p:sp>
        <p:nvSpPr>
          <p:cNvPr id="5" name="Content Placeholder 4"/>
          <p:cNvSpPr>
            <a:spLocks noGrp="1"/>
          </p:cNvSpPr>
          <p:nvPr>
            <p:ph sz="quarter" idx="11"/>
          </p:nvPr>
        </p:nvSpPr>
        <p:spPr>
          <a:xfrm>
            <a:off x="5772150" y="1676400"/>
            <a:ext cx="61722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38187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89000" y="0"/>
            <a:ext cx="10414000" cy="3473450"/>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89000" y="3536950"/>
            <a:ext cx="10414000" cy="33210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0142452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Photo Cover_v1">
    <p:bg>
      <p:bgPr>
        <a:solidFill>
          <a:schemeClr val="bg1"/>
        </a:solidFill>
        <a:effectLst/>
      </p:bgPr>
    </p:bg>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0" y="1"/>
            <a:ext cx="12192000" cy="5062654"/>
          </a:xfrm>
        </p:spPr>
        <p:txBody>
          <a:bodyPr rtlCol="0" anchor="ctr">
            <a:normAutofit/>
          </a:bodyPr>
          <a:lstStyle>
            <a:lvl1pPr algn="ctr">
              <a:defRPr/>
            </a:lvl1pPr>
          </a:lstStyle>
          <a:p>
            <a:pPr lvl="0"/>
            <a:r>
              <a:rPr lang="en-US" noProof="0" dirty="0"/>
              <a:t>Click icon to add picture</a:t>
            </a:r>
          </a:p>
        </p:txBody>
      </p:sp>
      <p:sp>
        <p:nvSpPr>
          <p:cNvPr id="9" name="Title 1"/>
          <p:cNvSpPr>
            <a:spLocks noGrp="1"/>
          </p:cNvSpPr>
          <p:nvPr>
            <p:ph type="ctrTitle" hasCustomPrompt="1"/>
          </p:nvPr>
        </p:nvSpPr>
        <p:spPr>
          <a:xfrm>
            <a:off x="525407" y="3396155"/>
            <a:ext cx="9144000" cy="1554480"/>
          </a:xfrm>
          <a:prstGeom prst="rect">
            <a:avLst/>
          </a:prstGeom>
        </p:spPr>
        <p:txBody>
          <a:bodyPr>
            <a:normAutofit/>
          </a:bodyPr>
          <a:lstStyle>
            <a:lvl1pPr algn="l">
              <a:defRPr sz="4400" b="0" i="0">
                <a:solidFill>
                  <a:schemeClr val="bg1"/>
                </a:solidFill>
                <a:latin typeface="Century Gothic Bold" charset="0"/>
                <a:ea typeface="Century Gothic Bold" charset="0"/>
                <a:cs typeface="Century Gothic Bold" charset="0"/>
              </a:defRPr>
            </a:lvl1pPr>
          </a:lstStyle>
          <a:p>
            <a:r>
              <a:rPr lang="en-US"/>
              <a:t>Click to edit Presentation title</a:t>
            </a:r>
          </a:p>
        </p:txBody>
      </p:sp>
      <p:sp>
        <p:nvSpPr>
          <p:cNvPr id="5" name="Rectangle 4">
            <a:extLst>
              <a:ext uri="{FF2B5EF4-FFF2-40B4-BE49-F238E27FC236}">
                <a16:creationId xmlns:a16="http://schemas.microsoft.com/office/drawing/2014/main" id="{CA038515-5CBF-C446-930C-DC1851B0DD36}"/>
              </a:ext>
            </a:extLst>
          </p:cNvPr>
          <p:cNvSpPr/>
          <p:nvPr userDrawn="1"/>
        </p:nvSpPr>
        <p:spPr>
          <a:xfrm>
            <a:off x="0" y="5062655"/>
            <a:ext cx="12192000" cy="1795345"/>
          </a:xfrm>
          <a:prstGeom prst="rect">
            <a:avLst/>
          </a:prstGeom>
          <a:solidFill>
            <a:srgbClr val="59C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5719AFE-F97D-4B4D-B37C-10492FEC1B0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7706" y="5811018"/>
            <a:ext cx="2521424" cy="298618"/>
          </a:xfrm>
          <a:prstGeom prst="rect">
            <a:avLst/>
          </a:prstGeom>
        </p:spPr>
      </p:pic>
    </p:spTree>
    <p:custDataLst>
      <p:tags r:id="rId1"/>
    </p:custDataLst>
    <p:extLst>
      <p:ext uri="{BB962C8B-B14F-4D97-AF65-F5344CB8AC3E}">
        <p14:creationId xmlns:p14="http://schemas.microsoft.com/office/powerpoint/2010/main" val="1444465323"/>
      </p:ext>
    </p:extLst>
  </p:cSld>
  <p:clrMapOvr>
    <a:masterClrMapping/>
  </p:clrMapOvr>
  <p:extLst>
    <p:ext uri="{DCECCB84-F9BA-43D5-87BE-67443E8EF086}">
      <p15:sldGuideLst xmlns:p15="http://schemas.microsoft.com/office/powerpoint/2012/main">
        <p15:guide id="1" pos="3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hoto Cover_v2">
    <p:bg>
      <p:bgPr>
        <a:solidFill>
          <a:schemeClr val="bg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1"/>
            <a:ext cx="12192000" cy="5289755"/>
          </a:xfrm>
        </p:spPr>
        <p:txBody>
          <a:bodyPr rtlCol="0" anchor="ctr">
            <a:normAutofit/>
          </a:bodyPr>
          <a:lstStyle>
            <a:lvl1pPr marL="0" indent="0" algn="ctr">
              <a:buNone/>
              <a:defRPr b="1" i="0">
                <a:latin typeface="Century Gothic Bold" charset="0"/>
                <a:ea typeface="Century Gothic Bold" charset="0"/>
                <a:cs typeface="Century Gothic Bold" charset="0"/>
              </a:defRPr>
            </a:lvl1pPr>
          </a:lstStyle>
          <a:p>
            <a:pPr lvl="0"/>
            <a:r>
              <a:rPr lang="en-US" noProof="0" dirty="0"/>
              <a:t>Click icon to add picture</a:t>
            </a:r>
          </a:p>
        </p:txBody>
      </p:sp>
      <p:sp>
        <p:nvSpPr>
          <p:cNvPr id="5" name="Title 1">
            <a:extLst>
              <a:ext uri="{FF2B5EF4-FFF2-40B4-BE49-F238E27FC236}">
                <a16:creationId xmlns:a16="http://schemas.microsoft.com/office/drawing/2014/main" id="{B49F47E3-C925-C84E-A492-43138D31920C}"/>
              </a:ext>
            </a:extLst>
          </p:cNvPr>
          <p:cNvSpPr>
            <a:spLocks noGrp="1"/>
          </p:cNvSpPr>
          <p:nvPr>
            <p:ph type="ctrTitle" hasCustomPrompt="1"/>
          </p:nvPr>
        </p:nvSpPr>
        <p:spPr>
          <a:xfrm>
            <a:off x="481013" y="3396155"/>
            <a:ext cx="9188394" cy="1554480"/>
          </a:xfrm>
          <a:prstGeom prst="rect">
            <a:avLst/>
          </a:prstGeom>
        </p:spPr>
        <p:txBody>
          <a:bodyPr>
            <a:normAutofit/>
          </a:bodyPr>
          <a:lstStyle>
            <a:lvl1pPr algn="l">
              <a:defRPr sz="4000" b="0" i="0">
                <a:solidFill>
                  <a:schemeClr val="accent2"/>
                </a:solidFill>
                <a:latin typeface="Century Gothic Bold" charset="0"/>
                <a:ea typeface="Century Gothic Bold" charset="0"/>
                <a:cs typeface="Century Gothic Bold" charset="0"/>
              </a:defRPr>
            </a:lvl1pPr>
          </a:lstStyle>
          <a:p>
            <a:r>
              <a:rPr lang="en-US" dirty="0"/>
              <a:t>Click to edit Presentation title</a:t>
            </a:r>
          </a:p>
        </p:txBody>
      </p:sp>
      <p:sp>
        <p:nvSpPr>
          <p:cNvPr id="2" name="Rectangle 1">
            <a:extLst>
              <a:ext uri="{FF2B5EF4-FFF2-40B4-BE49-F238E27FC236}">
                <a16:creationId xmlns:a16="http://schemas.microsoft.com/office/drawing/2014/main" id="{0380F0E7-B505-3C44-9AC4-93C908CAE43A}"/>
              </a:ext>
            </a:extLst>
          </p:cNvPr>
          <p:cNvSpPr/>
          <p:nvPr userDrawn="1"/>
        </p:nvSpPr>
        <p:spPr>
          <a:xfrm>
            <a:off x="0" y="5289754"/>
            <a:ext cx="12192000" cy="1568246"/>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90293D-3CF2-4ABB-87EF-ECC1DDCDA59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3894" t="18656" b="22973"/>
          <a:stretch/>
        </p:blipFill>
        <p:spPr>
          <a:xfrm>
            <a:off x="0" y="5289753"/>
            <a:ext cx="3990471" cy="1568247"/>
          </a:xfrm>
          <a:prstGeom prst="rect">
            <a:avLst/>
          </a:prstGeom>
        </p:spPr>
      </p:pic>
    </p:spTree>
    <p:extLst>
      <p:ext uri="{BB962C8B-B14F-4D97-AF65-F5344CB8AC3E}">
        <p14:creationId xmlns:p14="http://schemas.microsoft.com/office/powerpoint/2010/main" val="1262535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Photo Cover_v3">
    <p:bg>
      <p:bgPr>
        <a:solidFill>
          <a:schemeClr val="bg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1"/>
            <a:ext cx="12192000" cy="5289755"/>
          </a:xfrm>
        </p:spPr>
        <p:txBody>
          <a:bodyPr rtlCol="0" anchor="ctr">
            <a:normAutofit/>
          </a:bodyPr>
          <a:lstStyle>
            <a:lvl1pPr marL="0" indent="0" algn="ctr">
              <a:buNone/>
              <a:defRPr b="1" i="0">
                <a:latin typeface="Century Gothic Bold" charset="0"/>
                <a:ea typeface="Century Gothic Bold" charset="0"/>
                <a:cs typeface="Century Gothic Bold" charset="0"/>
              </a:defRPr>
            </a:lvl1pPr>
          </a:lstStyle>
          <a:p>
            <a:pPr lvl="0"/>
            <a:r>
              <a:rPr lang="en-US" noProof="0" dirty="0"/>
              <a:t>Click icon to add picture</a:t>
            </a:r>
          </a:p>
        </p:txBody>
      </p:sp>
      <p:sp>
        <p:nvSpPr>
          <p:cNvPr id="4" name="Title 1">
            <a:extLst>
              <a:ext uri="{FF2B5EF4-FFF2-40B4-BE49-F238E27FC236}">
                <a16:creationId xmlns:a16="http://schemas.microsoft.com/office/drawing/2014/main" id="{B851EEC0-FDCD-6D43-BC77-5B5E4CDEA797}"/>
              </a:ext>
            </a:extLst>
          </p:cNvPr>
          <p:cNvSpPr>
            <a:spLocks noGrp="1"/>
          </p:cNvSpPr>
          <p:nvPr>
            <p:ph type="ctrTitle" hasCustomPrompt="1"/>
          </p:nvPr>
        </p:nvSpPr>
        <p:spPr>
          <a:xfrm>
            <a:off x="525407" y="3396155"/>
            <a:ext cx="9144000" cy="1554480"/>
          </a:xfrm>
          <a:prstGeom prst="rect">
            <a:avLst/>
          </a:prstGeom>
        </p:spPr>
        <p:txBody>
          <a:bodyPr>
            <a:normAutofit/>
          </a:bodyPr>
          <a:lstStyle>
            <a:lvl1pPr algn="l">
              <a:defRPr sz="4400" b="0" i="0">
                <a:solidFill>
                  <a:schemeClr val="bg1"/>
                </a:solidFill>
                <a:latin typeface="Century Gothic Bold" charset="0"/>
                <a:ea typeface="Century Gothic Bold" charset="0"/>
                <a:cs typeface="Century Gothic Bold" charset="0"/>
              </a:defRPr>
            </a:lvl1pPr>
          </a:lstStyle>
          <a:p>
            <a:r>
              <a:rPr lang="en-US"/>
              <a:t>Click to edit Presentation title</a:t>
            </a:r>
          </a:p>
        </p:txBody>
      </p:sp>
      <p:pic>
        <p:nvPicPr>
          <p:cNvPr id="7" name="Picture 6">
            <a:extLst>
              <a:ext uri="{FF2B5EF4-FFF2-40B4-BE49-F238E27FC236}">
                <a16:creationId xmlns:a16="http://schemas.microsoft.com/office/drawing/2014/main" id="{1B96E0F0-100F-4890-BA32-EDC30BA5AB5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7706" y="5910966"/>
            <a:ext cx="2521424" cy="298618"/>
          </a:xfrm>
          <a:prstGeom prst="rect">
            <a:avLst/>
          </a:prstGeom>
        </p:spPr>
      </p:pic>
    </p:spTree>
    <p:extLst>
      <p:ext uri="{BB962C8B-B14F-4D97-AF65-F5344CB8AC3E}">
        <p14:creationId xmlns:p14="http://schemas.microsoft.com/office/powerpoint/2010/main" val="43599461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_V1">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CDAEAE61-73AA-6F4F-ACA7-F5093DD59A08}"/>
              </a:ext>
            </a:extLst>
          </p:cNvPr>
          <p:cNvSpPr>
            <a:spLocks noGrp="1"/>
          </p:cNvSpPr>
          <p:nvPr userDrawn="1">
            <p:ph type="body" sz="quarter" idx="10" hasCustomPrompt="1"/>
          </p:nvPr>
        </p:nvSpPr>
        <p:spPr>
          <a:xfrm>
            <a:off x="4148789" y="215899"/>
            <a:ext cx="3894423" cy="452491"/>
          </a:xfrm>
        </p:spPr>
        <p:txBody>
          <a:bodyPr/>
          <a:lstStyle>
            <a:lvl1pPr algn="ctr">
              <a:defRPr sz="2400">
                <a:solidFill>
                  <a:schemeClr val="accent2"/>
                </a:solidFill>
              </a:defRPr>
            </a:lvl1pPr>
          </a:lstStyle>
          <a:p>
            <a:pPr lvl="0"/>
            <a:r>
              <a:rPr lang="en-US"/>
              <a:t>Title</a:t>
            </a:r>
          </a:p>
        </p:txBody>
      </p:sp>
      <p:sp>
        <p:nvSpPr>
          <p:cNvPr id="40" name="Text Placeholder 38">
            <a:extLst>
              <a:ext uri="{FF2B5EF4-FFF2-40B4-BE49-F238E27FC236}">
                <a16:creationId xmlns:a16="http://schemas.microsoft.com/office/drawing/2014/main" id="{7EBBBFB3-48AC-7149-8D7F-94241C60C03F}"/>
              </a:ext>
            </a:extLst>
          </p:cNvPr>
          <p:cNvSpPr>
            <a:spLocks noGrp="1"/>
          </p:cNvSpPr>
          <p:nvPr userDrawn="1">
            <p:ph type="body" sz="quarter" idx="11" hasCustomPrompt="1"/>
          </p:nvPr>
        </p:nvSpPr>
        <p:spPr>
          <a:xfrm>
            <a:off x="1140417" y="856125"/>
            <a:ext cx="9911166" cy="662904"/>
          </a:xfrm>
        </p:spPr>
        <p:txBody>
          <a:bodyPr/>
          <a:lstStyle>
            <a:lvl1pPr algn="l">
              <a:defRPr lang="en-US" altLang="en-US" sz="1050" dirty="0">
                <a:solidFill>
                  <a:schemeClr val="accent5"/>
                </a:solidFill>
                <a:ea typeface="MS PGothic" panose="020B0600070205080204" pitchFamily="34" charset="-128"/>
                <a:sym typeface="Lato Regular" panose="020F0502020204030203" pitchFamily="34" charset="0"/>
              </a:defRPr>
            </a:lvl1pPr>
          </a:lstStyle>
          <a:p>
            <a:pPr algn="just" eaLnBrk="1" fontAlgn="auto" hangingPunct="1">
              <a:lnSpc>
                <a:spcPct val="120000"/>
              </a:lnSpc>
              <a:spcBef>
                <a:spcPts val="3000"/>
              </a:spcBef>
              <a:spcAft>
                <a:spcPts val="0"/>
              </a:spcAft>
              <a:defRPr/>
            </a:pPr>
            <a:r>
              <a:rPr lang="en-US" altLang="en-US" sz="1050">
                <a:solidFill>
                  <a:schemeClr val="accent5"/>
                </a:solidFill>
                <a:latin typeface="+mn-lt"/>
                <a:ea typeface="MS PGothic" panose="020B0600070205080204" pitchFamily="34" charset="-128"/>
                <a:sym typeface="Lato Bold" panose="020F0802020204030203" pitchFamily="34" charset="0"/>
              </a:rPr>
              <a:t>Lorem ipsum dolor</a:t>
            </a:r>
            <a:r>
              <a:rPr lang="en-US" altLang="en-US" sz="1050">
                <a:solidFill>
                  <a:schemeClr val="accent5"/>
                </a:solidFill>
                <a:latin typeface="+mn-lt"/>
                <a:ea typeface="MS PGothic" panose="020B0600070205080204" pitchFamily="34" charset="-128"/>
                <a:sym typeface="Lato Regular" panose="020F0502020204030203" pitchFamily="34" charset="0"/>
              </a:rPr>
              <a:t> sit </a:t>
            </a:r>
            <a:r>
              <a:rPr lang="en-US" altLang="en-US" sz="1050" err="1">
                <a:solidFill>
                  <a:schemeClr val="accent5"/>
                </a:solidFill>
                <a:latin typeface="+mn-lt"/>
                <a:ea typeface="MS PGothic" panose="020B0600070205080204" pitchFamily="34" charset="-128"/>
                <a:sym typeface="Lato Regular" panose="020F0502020204030203" pitchFamily="34" charset="0"/>
              </a:rPr>
              <a:t>amet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consectetur</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adipiscing</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elit</a:t>
            </a:r>
            <a:r>
              <a:rPr lang="en-US" altLang="en-US" sz="1050">
                <a:solidFill>
                  <a:schemeClr val="accent5"/>
                </a:solidFill>
                <a:latin typeface="+mn-lt"/>
                <a:ea typeface="MS PGothic" panose="020B0600070205080204" pitchFamily="34" charset="-128"/>
                <a:sym typeface="Lato Regular" panose="020F0502020204030203" pitchFamily="34" charset="0"/>
              </a:rPr>
              <a:t>. Integer </a:t>
            </a:r>
            <a:r>
              <a:rPr lang="en-US" altLang="en-US" sz="1050" err="1">
                <a:solidFill>
                  <a:schemeClr val="accent5"/>
                </a:solidFill>
                <a:latin typeface="+mn-lt"/>
                <a:ea typeface="MS PGothic" panose="020B0600070205080204" pitchFamily="34" charset="-128"/>
                <a:sym typeface="Lato Regular" panose="020F0502020204030203" pitchFamily="34" charset="0"/>
              </a:rPr>
              <a:t>mollis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vehicula</a:t>
            </a:r>
            <a:r>
              <a:rPr lang="en-US" altLang="en-US" sz="1050">
                <a:solidFill>
                  <a:schemeClr val="accent5"/>
                </a:solidFill>
                <a:latin typeface="+mn-lt"/>
                <a:ea typeface="MS PGothic" panose="020B0600070205080204" pitchFamily="34" charset="-128"/>
                <a:sym typeface="Lato Regular" panose="020F0502020204030203" pitchFamily="34" charset="0"/>
              </a:rPr>
              <a:t> ligula </a:t>
            </a:r>
            <a:r>
              <a:rPr lang="en-US" altLang="en-US" sz="1050" err="1">
                <a:solidFill>
                  <a:schemeClr val="accent5"/>
                </a:solidFill>
                <a:latin typeface="+mn-lt"/>
                <a:ea typeface="MS PGothic" panose="020B0600070205080204" pitchFamily="34" charset="-128"/>
                <a:sym typeface="Lato Regular" panose="020F0502020204030203" pitchFamily="34" charset="0"/>
              </a:rPr>
              <a:t>ut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faucibus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Curabitur</a:t>
            </a:r>
            <a:r>
              <a:rPr lang="en-US" altLang="en-US" sz="1050">
                <a:solidFill>
                  <a:schemeClr val="accent5"/>
                </a:solidFill>
                <a:latin typeface="+mn-lt"/>
                <a:ea typeface="MS PGothic" panose="020B0600070205080204" pitchFamily="34" charset="-128"/>
                <a:sym typeface="Lato Regular" panose="020F0502020204030203" pitchFamily="34" charset="0"/>
              </a:rPr>
              <a:t> vestibulum </a:t>
            </a:r>
            <a:r>
              <a:rPr lang="en-US" altLang="en-US" sz="1050" err="1">
                <a:solidFill>
                  <a:schemeClr val="accent5"/>
                </a:solidFill>
                <a:latin typeface="+mn-lt"/>
                <a:ea typeface="MS PGothic" panose="020B0600070205080204" pitchFamily="34" charset="-128"/>
                <a:sym typeface="Lato Regular" panose="020F0502020204030203" pitchFamily="34" charset="0"/>
              </a:rPr>
              <a:t>consequat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urna</a:t>
            </a:r>
            <a:r>
              <a:rPr lang="en-US" altLang="en-US" sz="1050">
                <a:solidFill>
                  <a:schemeClr val="accent5"/>
                </a:solidFill>
                <a:latin typeface="+mn-lt"/>
                <a:ea typeface="MS PGothic" panose="020B0600070205080204" pitchFamily="34" charset="-128"/>
                <a:sym typeface="Lato Regular" panose="020F0502020204030203" pitchFamily="34" charset="0"/>
              </a:rPr>
              <a:t> et </a:t>
            </a:r>
            <a:r>
              <a:rPr lang="en-US" altLang="en-US" sz="1050" err="1">
                <a:solidFill>
                  <a:schemeClr val="accent5"/>
                </a:solidFill>
                <a:latin typeface="+mn-lt"/>
                <a:ea typeface="MS PGothic" panose="020B0600070205080204" pitchFamily="34" charset="-128"/>
                <a:sym typeface="Lato Regular" panose="020F0502020204030203" pitchFamily="34" charset="0"/>
              </a:rPr>
              <a:t>vehicula</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Suspendisse</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feugiat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biben</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dum</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egestas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Sed</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bibendum</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urna</a:t>
            </a:r>
            <a:r>
              <a:rPr lang="en-US" altLang="en-US" sz="1050">
                <a:solidFill>
                  <a:schemeClr val="accent5"/>
                </a:solidFill>
                <a:latin typeface="+mn-lt"/>
                <a:ea typeface="MS PGothic" panose="020B0600070205080204" pitchFamily="34" charset="-128"/>
                <a:sym typeface="Lato Regular" panose="020F0502020204030203" pitchFamily="34" charset="0"/>
              </a:rPr>
              <a:t> id </a:t>
            </a:r>
            <a:r>
              <a:rPr lang="en-US" altLang="en-US" sz="1050" err="1">
                <a:solidFill>
                  <a:schemeClr val="accent5"/>
                </a:solidFill>
                <a:latin typeface="+mn-lt"/>
                <a:ea typeface="MS PGothic" panose="020B0600070205080204" pitchFamily="34" charset="-128"/>
                <a:sym typeface="Lato Regular" panose="020F0502020204030203" pitchFamily="34" charset="0"/>
              </a:rPr>
              <a:t>sem</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tincidunt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commod</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onec</a:t>
            </a:r>
            <a:r>
              <a:rPr lang="en-US" altLang="en-US" sz="1050">
                <a:solidFill>
                  <a:schemeClr val="accent5"/>
                </a:solidFill>
                <a:latin typeface="+mn-lt"/>
                <a:ea typeface="MS PGothic" panose="020B0600070205080204" pitchFamily="34" charset="-128"/>
                <a:sym typeface="Lato Regular" panose="020F0502020204030203" pitchFamily="34" charset="0"/>
              </a:rPr>
              <a:t> at dictum </a:t>
            </a:r>
            <a:r>
              <a:rPr lang="en-US" altLang="en-US" sz="1050" err="1">
                <a:solidFill>
                  <a:schemeClr val="accent5"/>
                </a:solidFill>
                <a:latin typeface="+mn-lt"/>
                <a:ea typeface="MS PGothic" panose="020B0600070205080204" pitchFamily="34" charset="-128"/>
                <a:sym typeface="Lato Regular" panose="020F0502020204030203" pitchFamily="34" charset="0"/>
              </a:rPr>
              <a:t>lectus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Fusce</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felis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tellus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volutpat</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quis</a:t>
            </a:r>
            <a:r>
              <a:rPr lang="en-US" altLang="en-US" sz="1050">
                <a:solidFill>
                  <a:schemeClr val="accent5"/>
                </a:solidFill>
                <a:latin typeface="+mn-lt"/>
                <a:ea typeface="MS PGothic" panose="020B0600070205080204" pitchFamily="34" charset="-128"/>
                <a:sym typeface="Lato Regular" panose="020F0502020204030203" pitchFamily="34" charset="0"/>
              </a:rPr>
              <a:t> </a:t>
            </a:r>
            <a:r>
              <a:rPr lang="en-US" altLang="en-US" sz="1050" err="1">
                <a:solidFill>
                  <a:schemeClr val="accent5"/>
                </a:solidFill>
                <a:latin typeface="+mn-lt"/>
                <a:ea typeface="MS PGothic" panose="020B0600070205080204" pitchFamily="34" charset="-128"/>
                <a:sym typeface="Lato Regular" panose="020F0502020204030203" pitchFamily="34" charset="0"/>
              </a:rPr>
              <a:t>venenatis</a:t>
            </a:r>
            <a:r>
              <a:rPr lang="en-US" altLang="en-US" sz="1050">
                <a:solidFill>
                  <a:schemeClr val="accent5"/>
                </a:solidFill>
                <a:latin typeface="+mn-lt"/>
                <a:ea typeface="MS PGothic" panose="020B0600070205080204" pitchFamily="34" charset="-128"/>
                <a:sym typeface="Lato Regular" panose="020F0502020204030203" pitchFamily="34" charset="0"/>
              </a:rPr>
              <a:t> non</a:t>
            </a:r>
          </a:p>
        </p:txBody>
      </p:sp>
      <p:sp>
        <p:nvSpPr>
          <p:cNvPr id="42" name="Text Placeholder 38">
            <a:extLst>
              <a:ext uri="{FF2B5EF4-FFF2-40B4-BE49-F238E27FC236}">
                <a16:creationId xmlns:a16="http://schemas.microsoft.com/office/drawing/2014/main" id="{B95A61F2-13C8-AA4F-8B6B-BC39F32D570F}"/>
              </a:ext>
            </a:extLst>
          </p:cNvPr>
          <p:cNvSpPr>
            <a:spLocks noGrp="1"/>
          </p:cNvSpPr>
          <p:nvPr>
            <p:ph type="body" sz="quarter" idx="12" hasCustomPrompt="1"/>
          </p:nvPr>
        </p:nvSpPr>
        <p:spPr>
          <a:xfrm>
            <a:off x="2268558" y="2807167"/>
            <a:ext cx="986774" cy="304801"/>
          </a:xfrm>
        </p:spPr>
        <p:txBody>
          <a:bodyPr/>
          <a:lstStyle>
            <a:lvl1pPr algn="ctr">
              <a:defRPr sz="1300" b="0">
                <a:solidFill>
                  <a:srgbClr val="002F6C"/>
                </a:solidFill>
              </a:defRPr>
            </a:lvl1pPr>
          </a:lstStyle>
          <a:p>
            <a:pPr lvl="0"/>
            <a:r>
              <a:rPr lang="en-US"/>
              <a:t>Title</a:t>
            </a:r>
          </a:p>
        </p:txBody>
      </p:sp>
      <p:sp>
        <p:nvSpPr>
          <p:cNvPr id="43" name="Text Placeholder 38">
            <a:extLst>
              <a:ext uri="{FF2B5EF4-FFF2-40B4-BE49-F238E27FC236}">
                <a16:creationId xmlns:a16="http://schemas.microsoft.com/office/drawing/2014/main" id="{8C98C456-6D60-3B4D-B3B9-A6A5673EE128}"/>
              </a:ext>
            </a:extLst>
          </p:cNvPr>
          <p:cNvSpPr>
            <a:spLocks noGrp="1"/>
          </p:cNvSpPr>
          <p:nvPr>
            <p:ph type="body" sz="quarter" idx="13" hasCustomPrompt="1"/>
          </p:nvPr>
        </p:nvSpPr>
        <p:spPr>
          <a:xfrm>
            <a:off x="2076145" y="31333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45" name="Picture Placeholder 44">
            <a:extLst>
              <a:ext uri="{FF2B5EF4-FFF2-40B4-BE49-F238E27FC236}">
                <a16:creationId xmlns:a16="http://schemas.microsoft.com/office/drawing/2014/main" id="{39CD4EDE-56A3-2544-A778-18CB2FF58A99}"/>
              </a:ext>
            </a:extLst>
          </p:cNvPr>
          <p:cNvSpPr>
            <a:spLocks noGrp="1"/>
          </p:cNvSpPr>
          <p:nvPr>
            <p:ph type="pic" sz="quarter" idx="14"/>
          </p:nvPr>
        </p:nvSpPr>
        <p:spPr>
          <a:xfrm>
            <a:off x="2419045" y="2000492"/>
            <a:ext cx="685800" cy="842963"/>
          </a:xfrm>
        </p:spPr>
        <p:txBody>
          <a:bodyPr/>
          <a:lstStyle>
            <a:lvl1pPr>
              <a:defRPr sz="1100">
                <a:solidFill>
                  <a:srgbClr val="B3B2B3"/>
                </a:solidFill>
              </a:defRPr>
            </a:lvl1pPr>
          </a:lstStyle>
          <a:p>
            <a:r>
              <a:rPr lang="en-US" dirty="0"/>
              <a:t>Click icon to add picture</a:t>
            </a:r>
          </a:p>
        </p:txBody>
      </p:sp>
      <p:sp>
        <p:nvSpPr>
          <p:cNvPr id="46" name="Text Placeholder 38">
            <a:extLst>
              <a:ext uri="{FF2B5EF4-FFF2-40B4-BE49-F238E27FC236}">
                <a16:creationId xmlns:a16="http://schemas.microsoft.com/office/drawing/2014/main" id="{6A67C390-5C4E-0742-9ED4-59AA48039AD0}"/>
              </a:ext>
            </a:extLst>
          </p:cNvPr>
          <p:cNvSpPr>
            <a:spLocks noGrp="1"/>
          </p:cNvSpPr>
          <p:nvPr>
            <p:ph type="body" sz="quarter" idx="15" hasCustomPrompt="1"/>
          </p:nvPr>
        </p:nvSpPr>
        <p:spPr>
          <a:xfrm>
            <a:off x="4447880" y="2807167"/>
            <a:ext cx="986774" cy="304801"/>
          </a:xfrm>
        </p:spPr>
        <p:txBody>
          <a:bodyPr/>
          <a:lstStyle>
            <a:lvl1pPr algn="ctr">
              <a:defRPr sz="1300" b="0">
                <a:solidFill>
                  <a:srgbClr val="002F6C"/>
                </a:solidFill>
              </a:defRPr>
            </a:lvl1pPr>
          </a:lstStyle>
          <a:p>
            <a:pPr lvl="0"/>
            <a:r>
              <a:rPr lang="en-US"/>
              <a:t>Title</a:t>
            </a:r>
          </a:p>
        </p:txBody>
      </p:sp>
      <p:sp>
        <p:nvSpPr>
          <p:cNvPr id="47" name="Text Placeholder 38">
            <a:extLst>
              <a:ext uri="{FF2B5EF4-FFF2-40B4-BE49-F238E27FC236}">
                <a16:creationId xmlns:a16="http://schemas.microsoft.com/office/drawing/2014/main" id="{15FF0843-375F-234C-B99C-EC5B98B201FD}"/>
              </a:ext>
            </a:extLst>
          </p:cNvPr>
          <p:cNvSpPr>
            <a:spLocks noGrp="1"/>
          </p:cNvSpPr>
          <p:nvPr>
            <p:ph type="body" sz="quarter" idx="16" hasCustomPrompt="1"/>
          </p:nvPr>
        </p:nvSpPr>
        <p:spPr>
          <a:xfrm>
            <a:off x="4255467" y="31333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48" name="Picture Placeholder 44">
            <a:extLst>
              <a:ext uri="{FF2B5EF4-FFF2-40B4-BE49-F238E27FC236}">
                <a16:creationId xmlns:a16="http://schemas.microsoft.com/office/drawing/2014/main" id="{3BA32C43-0671-4348-9F92-5CF0B1E73640}"/>
              </a:ext>
            </a:extLst>
          </p:cNvPr>
          <p:cNvSpPr>
            <a:spLocks noGrp="1"/>
          </p:cNvSpPr>
          <p:nvPr>
            <p:ph type="pic" sz="quarter" idx="17"/>
          </p:nvPr>
        </p:nvSpPr>
        <p:spPr>
          <a:xfrm>
            <a:off x="4632654" y="2000492"/>
            <a:ext cx="685800" cy="842963"/>
          </a:xfrm>
        </p:spPr>
        <p:txBody>
          <a:bodyPr/>
          <a:lstStyle>
            <a:lvl1pPr>
              <a:defRPr sz="1100">
                <a:solidFill>
                  <a:srgbClr val="B3B2B3"/>
                </a:solidFill>
              </a:defRPr>
            </a:lvl1pPr>
          </a:lstStyle>
          <a:p>
            <a:r>
              <a:rPr lang="en-US" dirty="0"/>
              <a:t>Click icon to add picture</a:t>
            </a:r>
          </a:p>
        </p:txBody>
      </p:sp>
      <p:sp>
        <p:nvSpPr>
          <p:cNvPr id="49" name="Text Placeholder 38">
            <a:extLst>
              <a:ext uri="{FF2B5EF4-FFF2-40B4-BE49-F238E27FC236}">
                <a16:creationId xmlns:a16="http://schemas.microsoft.com/office/drawing/2014/main" id="{2813FD17-6624-C945-B7FA-DB0E2E613265}"/>
              </a:ext>
            </a:extLst>
          </p:cNvPr>
          <p:cNvSpPr>
            <a:spLocks noGrp="1"/>
          </p:cNvSpPr>
          <p:nvPr>
            <p:ph type="body" sz="quarter" idx="18" hasCustomPrompt="1"/>
          </p:nvPr>
        </p:nvSpPr>
        <p:spPr>
          <a:xfrm>
            <a:off x="6627202" y="2807167"/>
            <a:ext cx="986774" cy="304801"/>
          </a:xfrm>
        </p:spPr>
        <p:txBody>
          <a:bodyPr/>
          <a:lstStyle>
            <a:lvl1pPr algn="ctr">
              <a:defRPr sz="1300" b="0">
                <a:solidFill>
                  <a:srgbClr val="002F6C"/>
                </a:solidFill>
              </a:defRPr>
            </a:lvl1pPr>
          </a:lstStyle>
          <a:p>
            <a:pPr lvl="0"/>
            <a:r>
              <a:rPr lang="en-US"/>
              <a:t>Title</a:t>
            </a:r>
          </a:p>
        </p:txBody>
      </p:sp>
      <p:sp>
        <p:nvSpPr>
          <p:cNvPr id="50" name="Text Placeholder 38">
            <a:extLst>
              <a:ext uri="{FF2B5EF4-FFF2-40B4-BE49-F238E27FC236}">
                <a16:creationId xmlns:a16="http://schemas.microsoft.com/office/drawing/2014/main" id="{46AF0839-BF4C-2644-B805-33DC583BEDD6}"/>
              </a:ext>
            </a:extLst>
          </p:cNvPr>
          <p:cNvSpPr>
            <a:spLocks noGrp="1"/>
          </p:cNvSpPr>
          <p:nvPr>
            <p:ph type="body" sz="quarter" idx="19" hasCustomPrompt="1"/>
          </p:nvPr>
        </p:nvSpPr>
        <p:spPr>
          <a:xfrm>
            <a:off x="6434789" y="3133399"/>
            <a:ext cx="1371600" cy="950976"/>
          </a:xfrm>
          <a:ln>
            <a:noFill/>
          </a:ln>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51" name="Picture Placeholder 44">
            <a:extLst>
              <a:ext uri="{FF2B5EF4-FFF2-40B4-BE49-F238E27FC236}">
                <a16:creationId xmlns:a16="http://schemas.microsoft.com/office/drawing/2014/main" id="{B45F20A7-5868-F74B-B9F3-F99C134C9242}"/>
              </a:ext>
            </a:extLst>
          </p:cNvPr>
          <p:cNvSpPr>
            <a:spLocks noGrp="1"/>
          </p:cNvSpPr>
          <p:nvPr>
            <p:ph type="pic" sz="quarter" idx="20"/>
          </p:nvPr>
        </p:nvSpPr>
        <p:spPr>
          <a:xfrm>
            <a:off x="6777689" y="2000492"/>
            <a:ext cx="685800" cy="842963"/>
          </a:xfrm>
        </p:spPr>
        <p:txBody>
          <a:bodyPr/>
          <a:lstStyle>
            <a:lvl1pPr>
              <a:defRPr sz="1100">
                <a:solidFill>
                  <a:srgbClr val="B3B2B3"/>
                </a:solidFill>
              </a:defRPr>
            </a:lvl1pPr>
          </a:lstStyle>
          <a:p>
            <a:r>
              <a:rPr lang="en-US" dirty="0"/>
              <a:t>Click icon to add picture</a:t>
            </a:r>
          </a:p>
        </p:txBody>
      </p:sp>
      <p:sp>
        <p:nvSpPr>
          <p:cNvPr id="52" name="Text Placeholder 38">
            <a:extLst>
              <a:ext uri="{FF2B5EF4-FFF2-40B4-BE49-F238E27FC236}">
                <a16:creationId xmlns:a16="http://schemas.microsoft.com/office/drawing/2014/main" id="{FFD92D21-0FFA-5C43-965E-71F5D92B2240}"/>
              </a:ext>
            </a:extLst>
          </p:cNvPr>
          <p:cNvSpPr>
            <a:spLocks noGrp="1"/>
          </p:cNvSpPr>
          <p:nvPr>
            <p:ph type="body" sz="quarter" idx="21" hasCustomPrompt="1"/>
          </p:nvPr>
        </p:nvSpPr>
        <p:spPr>
          <a:xfrm>
            <a:off x="8806524" y="2807167"/>
            <a:ext cx="986774" cy="304801"/>
          </a:xfrm>
        </p:spPr>
        <p:txBody>
          <a:bodyPr/>
          <a:lstStyle>
            <a:lvl1pPr algn="ctr">
              <a:defRPr sz="1300" b="0">
                <a:solidFill>
                  <a:srgbClr val="002F6C"/>
                </a:solidFill>
              </a:defRPr>
            </a:lvl1pPr>
          </a:lstStyle>
          <a:p>
            <a:pPr lvl="0"/>
            <a:r>
              <a:rPr lang="en-US"/>
              <a:t>Title</a:t>
            </a:r>
          </a:p>
        </p:txBody>
      </p:sp>
      <p:sp>
        <p:nvSpPr>
          <p:cNvPr id="53" name="Text Placeholder 38">
            <a:extLst>
              <a:ext uri="{FF2B5EF4-FFF2-40B4-BE49-F238E27FC236}">
                <a16:creationId xmlns:a16="http://schemas.microsoft.com/office/drawing/2014/main" id="{8B3718FB-5DAA-D54F-A538-43CE0574BCDC}"/>
              </a:ext>
            </a:extLst>
          </p:cNvPr>
          <p:cNvSpPr>
            <a:spLocks noGrp="1"/>
          </p:cNvSpPr>
          <p:nvPr>
            <p:ph type="body" sz="quarter" idx="22" hasCustomPrompt="1"/>
          </p:nvPr>
        </p:nvSpPr>
        <p:spPr>
          <a:xfrm>
            <a:off x="8614111" y="31333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54" name="Picture Placeholder 44">
            <a:extLst>
              <a:ext uri="{FF2B5EF4-FFF2-40B4-BE49-F238E27FC236}">
                <a16:creationId xmlns:a16="http://schemas.microsoft.com/office/drawing/2014/main" id="{8FCF52A1-4637-5D49-8021-B075994105D0}"/>
              </a:ext>
            </a:extLst>
          </p:cNvPr>
          <p:cNvSpPr>
            <a:spLocks noGrp="1"/>
          </p:cNvSpPr>
          <p:nvPr>
            <p:ph type="pic" sz="quarter" idx="23"/>
          </p:nvPr>
        </p:nvSpPr>
        <p:spPr>
          <a:xfrm>
            <a:off x="8957011" y="2000492"/>
            <a:ext cx="685800" cy="842963"/>
          </a:xfrm>
        </p:spPr>
        <p:txBody>
          <a:bodyPr/>
          <a:lstStyle>
            <a:lvl1pPr>
              <a:defRPr sz="1100">
                <a:solidFill>
                  <a:srgbClr val="B3B2B3"/>
                </a:solidFill>
              </a:defRPr>
            </a:lvl1pPr>
          </a:lstStyle>
          <a:p>
            <a:r>
              <a:rPr lang="en-US" dirty="0"/>
              <a:t>Click icon to add picture</a:t>
            </a:r>
          </a:p>
        </p:txBody>
      </p:sp>
      <p:sp>
        <p:nvSpPr>
          <p:cNvPr id="55" name="Text Placeholder 38">
            <a:extLst>
              <a:ext uri="{FF2B5EF4-FFF2-40B4-BE49-F238E27FC236}">
                <a16:creationId xmlns:a16="http://schemas.microsoft.com/office/drawing/2014/main" id="{D0C87123-8950-F142-865C-92D4493B701A}"/>
              </a:ext>
            </a:extLst>
          </p:cNvPr>
          <p:cNvSpPr>
            <a:spLocks noGrp="1"/>
          </p:cNvSpPr>
          <p:nvPr>
            <p:ph type="body" sz="quarter" idx="24" hasCustomPrompt="1"/>
          </p:nvPr>
        </p:nvSpPr>
        <p:spPr>
          <a:xfrm>
            <a:off x="8806524" y="5016967"/>
            <a:ext cx="986774" cy="304801"/>
          </a:xfrm>
        </p:spPr>
        <p:txBody>
          <a:bodyPr/>
          <a:lstStyle>
            <a:lvl1pPr algn="ctr">
              <a:defRPr sz="1300" b="0">
                <a:solidFill>
                  <a:srgbClr val="002F6C"/>
                </a:solidFill>
              </a:defRPr>
            </a:lvl1pPr>
          </a:lstStyle>
          <a:p>
            <a:pPr lvl="0"/>
            <a:r>
              <a:rPr lang="en-US"/>
              <a:t>Title</a:t>
            </a:r>
          </a:p>
        </p:txBody>
      </p:sp>
      <p:sp>
        <p:nvSpPr>
          <p:cNvPr id="56" name="Text Placeholder 38">
            <a:extLst>
              <a:ext uri="{FF2B5EF4-FFF2-40B4-BE49-F238E27FC236}">
                <a16:creationId xmlns:a16="http://schemas.microsoft.com/office/drawing/2014/main" id="{2A7DEE13-1CAC-6A41-B007-3D84A3354164}"/>
              </a:ext>
            </a:extLst>
          </p:cNvPr>
          <p:cNvSpPr>
            <a:spLocks noGrp="1"/>
          </p:cNvSpPr>
          <p:nvPr>
            <p:ph type="body" sz="quarter" idx="25" hasCustomPrompt="1"/>
          </p:nvPr>
        </p:nvSpPr>
        <p:spPr>
          <a:xfrm>
            <a:off x="8614111" y="53431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57" name="Picture Placeholder 44">
            <a:extLst>
              <a:ext uri="{FF2B5EF4-FFF2-40B4-BE49-F238E27FC236}">
                <a16:creationId xmlns:a16="http://schemas.microsoft.com/office/drawing/2014/main" id="{7C2432EF-CF17-9047-9FAB-166339FEF366}"/>
              </a:ext>
            </a:extLst>
          </p:cNvPr>
          <p:cNvSpPr>
            <a:spLocks noGrp="1"/>
          </p:cNvSpPr>
          <p:nvPr>
            <p:ph type="pic" sz="quarter" idx="26"/>
          </p:nvPr>
        </p:nvSpPr>
        <p:spPr>
          <a:xfrm>
            <a:off x="8957011" y="4210292"/>
            <a:ext cx="685800" cy="842963"/>
          </a:xfrm>
        </p:spPr>
        <p:txBody>
          <a:bodyPr/>
          <a:lstStyle>
            <a:lvl1pPr>
              <a:defRPr sz="1100">
                <a:solidFill>
                  <a:srgbClr val="B3B2B3"/>
                </a:solidFill>
              </a:defRPr>
            </a:lvl1pPr>
          </a:lstStyle>
          <a:p>
            <a:r>
              <a:rPr lang="en-US" dirty="0"/>
              <a:t>Click icon to add picture</a:t>
            </a:r>
          </a:p>
        </p:txBody>
      </p:sp>
      <p:sp>
        <p:nvSpPr>
          <p:cNvPr id="58" name="Text Placeholder 38">
            <a:extLst>
              <a:ext uri="{FF2B5EF4-FFF2-40B4-BE49-F238E27FC236}">
                <a16:creationId xmlns:a16="http://schemas.microsoft.com/office/drawing/2014/main" id="{08E52F55-4C84-8241-912A-D6C222B49D8D}"/>
              </a:ext>
            </a:extLst>
          </p:cNvPr>
          <p:cNvSpPr>
            <a:spLocks noGrp="1"/>
          </p:cNvSpPr>
          <p:nvPr>
            <p:ph type="body" sz="quarter" idx="27" hasCustomPrompt="1"/>
          </p:nvPr>
        </p:nvSpPr>
        <p:spPr>
          <a:xfrm>
            <a:off x="6627202" y="5016967"/>
            <a:ext cx="986774" cy="304801"/>
          </a:xfrm>
        </p:spPr>
        <p:txBody>
          <a:bodyPr/>
          <a:lstStyle>
            <a:lvl1pPr algn="ctr">
              <a:defRPr sz="1300" b="0">
                <a:solidFill>
                  <a:srgbClr val="002F6C"/>
                </a:solidFill>
              </a:defRPr>
            </a:lvl1pPr>
          </a:lstStyle>
          <a:p>
            <a:pPr lvl="0"/>
            <a:r>
              <a:rPr lang="en-US"/>
              <a:t>Title</a:t>
            </a:r>
          </a:p>
        </p:txBody>
      </p:sp>
      <p:sp>
        <p:nvSpPr>
          <p:cNvPr id="59" name="Text Placeholder 38">
            <a:extLst>
              <a:ext uri="{FF2B5EF4-FFF2-40B4-BE49-F238E27FC236}">
                <a16:creationId xmlns:a16="http://schemas.microsoft.com/office/drawing/2014/main" id="{2291F7B1-714E-C248-A440-B9458A1343F8}"/>
              </a:ext>
            </a:extLst>
          </p:cNvPr>
          <p:cNvSpPr>
            <a:spLocks noGrp="1"/>
          </p:cNvSpPr>
          <p:nvPr>
            <p:ph type="body" sz="quarter" idx="28" hasCustomPrompt="1"/>
          </p:nvPr>
        </p:nvSpPr>
        <p:spPr>
          <a:xfrm>
            <a:off x="6434789" y="53431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60" name="Picture Placeholder 44">
            <a:extLst>
              <a:ext uri="{FF2B5EF4-FFF2-40B4-BE49-F238E27FC236}">
                <a16:creationId xmlns:a16="http://schemas.microsoft.com/office/drawing/2014/main" id="{69932168-D544-6A48-9F79-31067DDFABD7}"/>
              </a:ext>
            </a:extLst>
          </p:cNvPr>
          <p:cNvSpPr>
            <a:spLocks noGrp="1"/>
          </p:cNvSpPr>
          <p:nvPr>
            <p:ph type="pic" sz="quarter" idx="29"/>
          </p:nvPr>
        </p:nvSpPr>
        <p:spPr>
          <a:xfrm>
            <a:off x="6777689" y="4210292"/>
            <a:ext cx="685800" cy="842963"/>
          </a:xfrm>
        </p:spPr>
        <p:txBody>
          <a:bodyPr/>
          <a:lstStyle>
            <a:lvl1pPr>
              <a:defRPr sz="1100">
                <a:solidFill>
                  <a:srgbClr val="B3B2B3"/>
                </a:solidFill>
              </a:defRPr>
            </a:lvl1pPr>
          </a:lstStyle>
          <a:p>
            <a:r>
              <a:rPr lang="en-US" dirty="0"/>
              <a:t>Click icon to add picture</a:t>
            </a:r>
          </a:p>
        </p:txBody>
      </p:sp>
      <p:sp>
        <p:nvSpPr>
          <p:cNvPr id="61" name="Text Placeholder 38">
            <a:extLst>
              <a:ext uri="{FF2B5EF4-FFF2-40B4-BE49-F238E27FC236}">
                <a16:creationId xmlns:a16="http://schemas.microsoft.com/office/drawing/2014/main" id="{27ED455D-FC29-CA48-A61B-BD74A8332C5D}"/>
              </a:ext>
            </a:extLst>
          </p:cNvPr>
          <p:cNvSpPr>
            <a:spLocks noGrp="1"/>
          </p:cNvSpPr>
          <p:nvPr>
            <p:ph type="body" sz="quarter" idx="30" hasCustomPrompt="1"/>
          </p:nvPr>
        </p:nvSpPr>
        <p:spPr>
          <a:xfrm>
            <a:off x="4447880" y="5016967"/>
            <a:ext cx="986774" cy="304801"/>
          </a:xfrm>
        </p:spPr>
        <p:txBody>
          <a:bodyPr/>
          <a:lstStyle>
            <a:lvl1pPr algn="ctr">
              <a:defRPr sz="1300" b="0">
                <a:solidFill>
                  <a:srgbClr val="002F6C"/>
                </a:solidFill>
              </a:defRPr>
            </a:lvl1pPr>
          </a:lstStyle>
          <a:p>
            <a:pPr lvl="0"/>
            <a:r>
              <a:rPr lang="en-US"/>
              <a:t>Title</a:t>
            </a:r>
          </a:p>
        </p:txBody>
      </p:sp>
      <p:sp>
        <p:nvSpPr>
          <p:cNvPr id="62" name="Text Placeholder 38">
            <a:extLst>
              <a:ext uri="{FF2B5EF4-FFF2-40B4-BE49-F238E27FC236}">
                <a16:creationId xmlns:a16="http://schemas.microsoft.com/office/drawing/2014/main" id="{18086E53-4821-9D43-B12C-1FE982521577}"/>
              </a:ext>
            </a:extLst>
          </p:cNvPr>
          <p:cNvSpPr>
            <a:spLocks noGrp="1"/>
          </p:cNvSpPr>
          <p:nvPr>
            <p:ph type="body" sz="quarter" idx="31" hasCustomPrompt="1"/>
          </p:nvPr>
        </p:nvSpPr>
        <p:spPr>
          <a:xfrm>
            <a:off x="4255467" y="53431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63" name="Picture Placeholder 44">
            <a:extLst>
              <a:ext uri="{FF2B5EF4-FFF2-40B4-BE49-F238E27FC236}">
                <a16:creationId xmlns:a16="http://schemas.microsoft.com/office/drawing/2014/main" id="{076D44CE-C7DF-3B46-A651-99981BB7EADF}"/>
              </a:ext>
            </a:extLst>
          </p:cNvPr>
          <p:cNvSpPr>
            <a:spLocks noGrp="1"/>
          </p:cNvSpPr>
          <p:nvPr>
            <p:ph type="pic" sz="quarter" idx="32"/>
          </p:nvPr>
        </p:nvSpPr>
        <p:spPr>
          <a:xfrm>
            <a:off x="4598367" y="4210292"/>
            <a:ext cx="685800" cy="842963"/>
          </a:xfrm>
        </p:spPr>
        <p:txBody>
          <a:bodyPr/>
          <a:lstStyle>
            <a:lvl1pPr>
              <a:defRPr sz="1100">
                <a:solidFill>
                  <a:srgbClr val="B3B2B3"/>
                </a:solidFill>
              </a:defRPr>
            </a:lvl1pPr>
          </a:lstStyle>
          <a:p>
            <a:r>
              <a:rPr lang="en-US" dirty="0"/>
              <a:t>Click icon to add picture</a:t>
            </a:r>
          </a:p>
        </p:txBody>
      </p:sp>
      <p:sp>
        <p:nvSpPr>
          <p:cNvPr id="64" name="Text Placeholder 38">
            <a:extLst>
              <a:ext uri="{FF2B5EF4-FFF2-40B4-BE49-F238E27FC236}">
                <a16:creationId xmlns:a16="http://schemas.microsoft.com/office/drawing/2014/main" id="{66452782-F97B-D345-A053-D97776922B5A}"/>
              </a:ext>
            </a:extLst>
          </p:cNvPr>
          <p:cNvSpPr>
            <a:spLocks noGrp="1"/>
          </p:cNvSpPr>
          <p:nvPr>
            <p:ph type="body" sz="quarter" idx="33" hasCustomPrompt="1"/>
          </p:nvPr>
        </p:nvSpPr>
        <p:spPr>
          <a:xfrm>
            <a:off x="2268558" y="5016967"/>
            <a:ext cx="986774" cy="304801"/>
          </a:xfrm>
        </p:spPr>
        <p:txBody>
          <a:bodyPr/>
          <a:lstStyle>
            <a:lvl1pPr algn="ctr">
              <a:defRPr sz="1300" b="0">
                <a:solidFill>
                  <a:srgbClr val="002F6C"/>
                </a:solidFill>
              </a:defRPr>
            </a:lvl1pPr>
          </a:lstStyle>
          <a:p>
            <a:pPr lvl="0"/>
            <a:r>
              <a:rPr lang="en-US"/>
              <a:t>Title</a:t>
            </a:r>
          </a:p>
        </p:txBody>
      </p:sp>
      <p:sp>
        <p:nvSpPr>
          <p:cNvPr id="65" name="Text Placeholder 38">
            <a:extLst>
              <a:ext uri="{FF2B5EF4-FFF2-40B4-BE49-F238E27FC236}">
                <a16:creationId xmlns:a16="http://schemas.microsoft.com/office/drawing/2014/main" id="{F6E038AB-D07B-554B-A3BC-B82CD7BB6822}"/>
              </a:ext>
            </a:extLst>
          </p:cNvPr>
          <p:cNvSpPr>
            <a:spLocks noGrp="1"/>
          </p:cNvSpPr>
          <p:nvPr>
            <p:ph type="body" sz="quarter" idx="34" hasCustomPrompt="1"/>
          </p:nvPr>
        </p:nvSpPr>
        <p:spPr>
          <a:xfrm>
            <a:off x="2076145" y="5343199"/>
            <a:ext cx="1371600" cy="950976"/>
          </a:xfrm>
        </p:spPr>
        <p:txBody>
          <a:bodyPr/>
          <a:lstStyle>
            <a:lvl1pPr algn="l">
              <a:defRPr lang="en-US" altLang="en-US" sz="1050" dirty="0">
                <a:solidFill>
                  <a:srgbClr val="777C87"/>
                </a:solidFill>
                <a:ea typeface="MS PGothic" panose="020B0600070205080204" pitchFamily="34" charset="-128"/>
                <a:sym typeface="Lato Regular" panose="020F0502020204030203" pitchFamily="34" charset="0"/>
              </a:defRPr>
            </a:lvl1pPr>
          </a:lstStyle>
          <a:p>
            <a:pPr algn="ctr" eaLnBrk="1" fontAlgn="auto" hangingPunct="1">
              <a:lnSpc>
                <a:spcPct val="120000"/>
              </a:lnSpc>
              <a:spcBef>
                <a:spcPts val="1700"/>
              </a:spcBef>
              <a:spcAft>
                <a:spcPts val="0"/>
              </a:spcAft>
              <a:defRPr/>
            </a:pPr>
            <a:r>
              <a:rPr lang="en-US" altLang="en-US" sz="1050" err="1">
                <a:solidFill>
                  <a:srgbClr val="777C87"/>
                </a:solidFill>
                <a:latin typeface="+mn-lt"/>
                <a:ea typeface="MS PGothic" panose="020B0600070205080204" pitchFamily="34" charset="-128"/>
                <a:sym typeface="Lato Regular" panose="020F0502020204030203" pitchFamily="34" charset="0"/>
              </a:rPr>
              <a:t>Donec</a:t>
            </a:r>
            <a:r>
              <a:rPr lang="en-US" altLang="en-US" sz="1050">
                <a:solidFill>
                  <a:srgbClr val="777C87"/>
                </a:solidFill>
                <a:latin typeface="+mn-lt"/>
                <a:ea typeface="MS PGothic" panose="020B0600070205080204" pitchFamily="34" charset="-128"/>
                <a:sym typeface="Lato Regular" panose="020F0502020204030203" pitchFamily="34" charset="0"/>
              </a:rPr>
              <a:t> at dictum </a:t>
            </a:r>
            <a:r>
              <a:rPr lang="en-US" altLang="en-US" sz="1050" err="1">
                <a:solidFill>
                  <a:srgbClr val="777C87"/>
                </a:solidFill>
                <a:latin typeface="+mn-lt"/>
                <a:ea typeface="MS PGothic" panose="020B0600070205080204" pitchFamily="34" charset="-128"/>
                <a:sym typeface="Lato Regular" panose="020F0502020204030203" pitchFamily="34" charset="0"/>
              </a:rPr>
              <a:t>lectus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Fusce</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felis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tellus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volutpat</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quis</a:t>
            </a:r>
            <a:r>
              <a:rPr lang="en-US" altLang="en-US" sz="1050">
                <a:solidFill>
                  <a:srgbClr val="777C87"/>
                </a:solidFill>
                <a:latin typeface="+mn-lt"/>
                <a:ea typeface="MS PGothic" panose="020B0600070205080204" pitchFamily="34" charset="-128"/>
                <a:sym typeface="Lato Regular" panose="020F0502020204030203" pitchFamily="34" charset="0"/>
              </a:rPr>
              <a:t> </a:t>
            </a:r>
            <a:r>
              <a:rPr lang="en-US" altLang="en-US" sz="1050" err="1">
                <a:solidFill>
                  <a:srgbClr val="777C87"/>
                </a:solidFill>
                <a:latin typeface="+mn-lt"/>
                <a:ea typeface="MS PGothic" panose="020B0600070205080204" pitchFamily="34" charset="-128"/>
                <a:sym typeface="Lato Regular" panose="020F0502020204030203" pitchFamily="34" charset="0"/>
              </a:rPr>
              <a:t>venenatis</a:t>
            </a:r>
            <a:r>
              <a:rPr lang="en-US" altLang="en-US" sz="1050">
                <a:solidFill>
                  <a:srgbClr val="777C87"/>
                </a:solidFill>
                <a:latin typeface="+mn-lt"/>
                <a:ea typeface="MS PGothic" panose="020B0600070205080204" pitchFamily="34" charset="-128"/>
                <a:sym typeface="Lato Regular" panose="020F0502020204030203" pitchFamily="34" charset="0"/>
              </a:rPr>
              <a:t> non, </a:t>
            </a:r>
          </a:p>
        </p:txBody>
      </p:sp>
      <p:sp>
        <p:nvSpPr>
          <p:cNvPr id="66" name="Picture Placeholder 44">
            <a:extLst>
              <a:ext uri="{FF2B5EF4-FFF2-40B4-BE49-F238E27FC236}">
                <a16:creationId xmlns:a16="http://schemas.microsoft.com/office/drawing/2014/main" id="{F4E8374E-C20D-2E48-B0E3-D395916BEA41}"/>
              </a:ext>
            </a:extLst>
          </p:cNvPr>
          <p:cNvSpPr>
            <a:spLocks noGrp="1"/>
          </p:cNvSpPr>
          <p:nvPr>
            <p:ph type="pic" sz="quarter" idx="35"/>
          </p:nvPr>
        </p:nvSpPr>
        <p:spPr>
          <a:xfrm>
            <a:off x="2419045" y="4210292"/>
            <a:ext cx="685800" cy="842963"/>
          </a:xfrm>
        </p:spPr>
        <p:txBody>
          <a:bodyPr/>
          <a:lstStyle>
            <a:lvl1pPr>
              <a:defRPr sz="1100">
                <a:solidFill>
                  <a:srgbClr val="B3B2B3"/>
                </a:solidFill>
              </a:defRPr>
            </a:lvl1pPr>
          </a:lstStyle>
          <a:p>
            <a:r>
              <a:rPr lang="en-US" dirty="0"/>
              <a:t>Click icon to add picture</a:t>
            </a:r>
          </a:p>
        </p:txBody>
      </p:sp>
      <p:pic>
        <p:nvPicPr>
          <p:cNvPr id="32" name="Picture 31">
            <a:extLst>
              <a:ext uri="{FF2B5EF4-FFF2-40B4-BE49-F238E27FC236}">
                <a16:creationId xmlns:a16="http://schemas.microsoft.com/office/drawing/2014/main" id="{064A1BF3-9930-0141-9ACD-744AA0911AD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Tree>
    <p:custDataLst>
      <p:tags r:id="rId1"/>
    </p:custDataLst>
    <p:extLst>
      <p:ext uri="{BB962C8B-B14F-4D97-AF65-F5344CB8AC3E}">
        <p14:creationId xmlns:p14="http://schemas.microsoft.com/office/powerpoint/2010/main" val="45735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Card_v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48193" y="5619602"/>
            <a:ext cx="10515600" cy="1238398"/>
          </a:xfrm>
          <a:prstGeom prst="rect">
            <a:avLst/>
          </a:prstGeom>
        </p:spPr>
        <p:txBody>
          <a:bodyPr>
            <a:normAutofit/>
          </a:bodyPr>
          <a:lstStyle>
            <a:lvl1pPr algn="ctr">
              <a:defRPr sz="2800" b="0" i="0">
                <a:solidFill>
                  <a:schemeClr val="accent2"/>
                </a:solidFill>
                <a:latin typeface="Century Gothic Bold" charset="0"/>
                <a:ea typeface="Century Gothic Bold" charset="0"/>
                <a:cs typeface="Century Gothic Bold" charset="0"/>
              </a:defRPr>
            </a:lvl1pPr>
          </a:lstStyle>
          <a:p>
            <a:r>
              <a:rPr lang="en-US"/>
              <a:t>Click to edit Section title</a:t>
            </a:r>
          </a:p>
        </p:txBody>
      </p:sp>
      <p:sp>
        <p:nvSpPr>
          <p:cNvPr id="14" name="Picture Placeholder 13"/>
          <p:cNvSpPr>
            <a:spLocks noGrp="1"/>
          </p:cNvSpPr>
          <p:nvPr>
            <p:ph type="pic" sz="quarter" idx="10"/>
          </p:nvPr>
        </p:nvSpPr>
        <p:spPr>
          <a:xfrm>
            <a:off x="0" y="0"/>
            <a:ext cx="12192000" cy="5619602"/>
          </a:xfrm>
          <a:custGeom>
            <a:avLst/>
            <a:gdLst>
              <a:gd name="connsiteX0" fmla="*/ 0 w 12192000"/>
              <a:gd name="connsiteY0" fmla="*/ 0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619602">
                <a:moveTo>
                  <a:pt x="0" y="0"/>
                </a:moveTo>
                <a:lnTo>
                  <a:pt x="12192000" y="0"/>
                </a:lnTo>
                <a:lnTo>
                  <a:pt x="12192000" y="5619602"/>
                </a:lnTo>
                <a:lnTo>
                  <a:pt x="6731634" y="5619602"/>
                </a:lnTo>
                <a:lnTo>
                  <a:pt x="6719470" y="5498938"/>
                </a:lnTo>
                <a:cubicBezTo>
                  <a:pt x="6660128" y="5208942"/>
                  <a:pt x="6403539" y="4990795"/>
                  <a:pt x="6096000" y="4990795"/>
                </a:cubicBezTo>
                <a:cubicBezTo>
                  <a:pt x="5788462" y="4990795"/>
                  <a:pt x="5531873" y="5208942"/>
                  <a:pt x="5472531" y="5498938"/>
                </a:cubicBezTo>
                <a:lnTo>
                  <a:pt x="5460367" y="5619602"/>
                </a:lnTo>
                <a:lnTo>
                  <a:pt x="0" y="5619602"/>
                </a:lnTo>
                <a:close/>
              </a:path>
            </a:pathLst>
          </a:custGeom>
        </p:spPr>
        <p:txBody>
          <a:bodyPr rtlCol="0" anchor="ctr">
            <a:noAutofit/>
          </a:bodyPr>
          <a:lstStyle>
            <a:lvl1pPr marL="0" indent="0" algn="ctr">
              <a:buNone/>
              <a:defRPr b="1" i="0">
                <a:latin typeface="Century Gothic Bold" charset="0"/>
                <a:ea typeface="Century Gothic Bold" charset="0"/>
                <a:cs typeface="Century Gothic Bold" charset="0"/>
              </a:defRPr>
            </a:lvl1pPr>
          </a:lstStyle>
          <a:p>
            <a:pPr lvl="0"/>
            <a:r>
              <a:rPr lang="en-US" noProof="0" dirty="0"/>
              <a:t>Click icon to add picture</a:t>
            </a:r>
          </a:p>
        </p:txBody>
      </p:sp>
      <p:sp>
        <p:nvSpPr>
          <p:cNvPr id="5" name="Subtitle 2">
            <a:extLst>
              <a:ext uri="{FF2B5EF4-FFF2-40B4-BE49-F238E27FC236}">
                <a16:creationId xmlns:a16="http://schemas.microsoft.com/office/drawing/2014/main" id="{B4344E5E-0CC8-6846-BA63-7FA9E99BB3A6}"/>
              </a:ext>
            </a:extLst>
          </p:cNvPr>
          <p:cNvSpPr>
            <a:spLocks noGrp="1" noChangeAspect="1"/>
          </p:cNvSpPr>
          <p:nvPr>
            <p:ph type="subTitle" idx="1"/>
          </p:nvPr>
        </p:nvSpPr>
        <p:spPr>
          <a:xfrm>
            <a:off x="5780532" y="5071473"/>
            <a:ext cx="630936" cy="630936"/>
          </a:xfrm>
          <a:blipFill>
            <a:blip r:embed="rId2" cstate="email">
              <a:extLst>
                <a:ext uri="{28A0092B-C50C-407E-A947-70E740481C1C}">
                  <a14:useLocalDpi xmlns:a14="http://schemas.microsoft.com/office/drawing/2010/main" val="0"/>
                </a:ext>
              </a:extLst>
            </a:blip>
            <a:stretch>
              <a:fillRect/>
            </a:stretch>
          </a:blipFill>
        </p:spPr>
        <p:txBody>
          <a:bodyPr anchor="ctr">
            <a:normAutofit/>
          </a:bodyPr>
          <a:lstStyle>
            <a:lvl1pPr marL="0" indent="0" algn="ctr">
              <a:lnSpc>
                <a:spcPct val="70000"/>
              </a:lnSpc>
              <a:buNone/>
              <a:defRPr sz="900" b="1" i="0" cap="all" spc="300" baseline="0">
                <a:solidFill>
                  <a:schemeClr val="accent1"/>
                </a:solidFill>
                <a:latin typeface="Century Gothic Bold" charset="0"/>
                <a:ea typeface="Century Gothic Bold" charset="0"/>
                <a:cs typeface="Century Gothic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9501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Card_v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193" y="5319252"/>
            <a:ext cx="10515600" cy="842062"/>
          </a:xfrm>
          <a:prstGeom prst="rect">
            <a:avLst/>
          </a:prstGeom>
          <a:solidFill>
            <a:schemeClr val="bg1"/>
          </a:solidFill>
        </p:spPr>
        <p:txBody>
          <a:bodyPr>
            <a:normAutofit/>
          </a:bodyPr>
          <a:lstStyle>
            <a:lvl1pPr algn="ctr">
              <a:defRPr sz="2800" b="0" i="0">
                <a:solidFill>
                  <a:schemeClr val="accent2"/>
                </a:solidFill>
                <a:latin typeface="Century Gothic Bold" charset="0"/>
                <a:ea typeface="Century Gothic Bold" charset="0"/>
                <a:cs typeface="Century Gothic Bold" charset="0"/>
              </a:defRPr>
            </a:lvl1pPr>
          </a:lstStyle>
          <a:p>
            <a:r>
              <a:rPr lang="en-US"/>
              <a:t>Click to edit section title</a:t>
            </a:r>
          </a:p>
        </p:txBody>
      </p:sp>
      <p:sp>
        <p:nvSpPr>
          <p:cNvPr id="17" name="Text Placeholder 2"/>
          <p:cNvSpPr>
            <a:spLocks noGrp="1"/>
          </p:cNvSpPr>
          <p:nvPr>
            <p:ph type="body" idx="14" hasCustomPrompt="1"/>
          </p:nvPr>
        </p:nvSpPr>
        <p:spPr>
          <a:xfrm>
            <a:off x="848193" y="6158705"/>
            <a:ext cx="10515600" cy="510109"/>
          </a:xfrm>
        </p:spPr>
        <p:txBody>
          <a:bodyPr>
            <a:normAutofit/>
          </a:bodyPr>
          <a:lstStyle>
            <a:lvl1pPr marL="0" indent="0" algn="ctr">
              <a:lnSpc>
                <a:spcPct val="100000"/>
              </a:lnSpc>
              <a:buNone/>
              <a:defRPr sz="1400" b="1" i="0" spc="0">
                <a:solidFill>
                  <a:schemeClr val="tx1"/>
                </a:solidFill>
                <a:latin typeface="Century Gothic Bold" charset="0"/>
                <a:ea typeface="Century Gothic Bold" charset="0"/>
                <a:cs typeface="Century Gothic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description</a:t>
            </a:r>
          </a:p>
        </p:txBody>
      </p:sp>
      <p:sp>
        <p:nvSpPr>
          <p:cNvPr id="27" name="Picture Placeholder 26"/>
          <p:cNvSpPr>
            <a:spLocks noGrp="1"/>
          </p:cNvSpPr>
          <p:nvPr>
            <p:ph type="pic" sz="quarter" idx="10"/>
          </p:nvPr>
        </p:nvSpPr>
        <p:spPr>
          <a:xfrm>
            <a:off x="0" y="1"/>
            <a:ext cx="12192000" cy="5117952"/>
          </a:xfrm>
          <a:custGeom>
            <a:avLst/>
            <a:gdLst>
              <a:gd name="connsiteX0" fmla="*/ 0 w 12192000"/>
              <a:gd name="connsiteY0" fmla="*/ 0 h 5117952"/>
              <a:gd name="connsiteX1" fmla="*/ 12192000 w 12192000"/>
              <a:gd name="connsiteY1" fmla="*/ 0 h 5117952"/>
              <a:gd name="connsiteX2" fmla="*/ 12192000 w 12192000"/>
              <a:gd name="connsiteY2" fmla="*/ 5117952 h 5117952"/>
              <a:gd name="connsiteX3" fmla="*/ 6730934 w 12192000"/>
              <a:gd name="connsiteY3" fmla="*/ 5117952 h 5117952"/>
              <a:gd name="connsiteX4" fmla="*/ 6719470 w 12192000"/>
              <a:gd name="connsiteY4" fmla="*/ 5004232 h 5117952"/>
              <a:gd name="connsiteX5" fmla="*/ 6096000 w 12192000"/>
              <a:gd name="connsiteY5" fmla="*/ 4496089 h 5117952"/>
              <a:gd name="connsiteX6" fmla="*/ 5472531 w 12192000"/>
              <a:gd name="connsiteY6" fmla="*/ 5004232 h 5117952"/>
              <a:gd name="connsiteX7" fmla="*/ 5461067 w 12192000"/>
              <a:gd name="connsiteY7" fmla="*/ 5117952 h 5117952"/>
              <a:gd name="connsiteX8" fmla="*/ 0 w 12192000"/>
              <a:gd name="connsiteY8" fmla="*/ 5117952 h 511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117952">
                <a:moveTo>
                  <a:pt x="0" y="0"/>
                </a:moveTo>
                <a:lnTo>
                  <a:pt x="12192000" y="0"/>
                </a:lnTo>
                <a:lnTo>
                  <a:pt x="12192000" y="5117952"/>
                </a:lnTo>
                <a:lnTo>
                  <a:pt x="6730934" y="5117952"/>
                </a:lnTo>
                <a:lnTo>
                  <a:pt x="6719470" y="5004232"/>
                </a:lnTo>
                <a:cubicBezTo>
                  <a:pt x="6660128" y="4714236"/>
                  <a:pt x="6403539" y="4496089"/>
                  <a:pt x="6096000" y="4496089"/>
                </a:cubicBezTo>
                <a:cubicBezTo>
                  <a:pt x="5788462" y="4496089"/>
                  <a:pt x="5531873" y="4714236"/>
                  <a:pt x="5472531" y="5004232"/>
                </a:cubicBezTo>
                <a:lnTo>
                  <a:pt x="5461067" y="5117952"/>
                </a:lnTo>
                <a:lnTo>
                  <a:pt x="0" y="5117952"/>
                </a:lnTo>
                <a:close/>
              </a:path>
            </a:pathLst>
          </a:custGeom>
          <a:noFill/>
        </p:spPr>
        <p:txBody>
          <a:bodyPr rtlCol="0" anchor="ctr">
            <a:noAutofit/>
          </a:bodyPr>
          <a:lstStyle>
            <a:lvl1pPr marL="0" indent="0" algn="ctr">
              <a:buNone/>
              <a:defRPr b="1" i="0">
                <a:latin typeface="Century Gothic Bold" charset="0"/>
                <a:ea typeface="Century Gothic Bold" charset="0"/>
                <a:cs typeface="Century Gothic Bold" charset="0"/>
              </a:defRPr>
            </a:lvl1pPr>
          </a:lstStyle>
          <a:p>
            <a:pPr lvl="0"/>
            <a:r>
              <a:rPr lang="en-US" noProof="0" dirty="0"/>
              <a:t>Click icon to add picture</a:t>
            </a:r>
          </a:p>
        </p:txBody>
      </p:sp>
      <p:sp>
        <p:nvSpPr>
          <p:cNvPr id="4" name="Picture Placeholder 3">
            <a:extLst>
              <a:ext uri="{FF2B5EF4-FFF2-40B4-BE49-F238E27FC236}">
                <a16:creationId xmlns:a16="http://schemas.microsoft.com/office/drawing/2014/main" id="{488A643E-33AF-2943-B616-BE638B2D4D8F}"/>
              </a:ext>
            </a:extLst>
          </p:cNvPr>
          <p:cNvSpPr>
            <a:spLocks noGrp="1"/>
          </p:cNvSpPr>
          <p:nvPr>
            <p:ph type="pic" sz="quarter" idx="15"/>
          </p:nvPr>
        </p:nvSpPr>
        <p:spPr>
          <a:xfrm>
            <a:off x="5748012" y="4571539"/>
            <a:ext cx="685800" cy="685800"/>
          </a:xfrm>
        </p:spPr>
        <p:txBody>
          <a:bodyPr/>
          <a:lstStyle>
            <a:lvl1pPr>
              <a:defRPr sz="1100"/>
            </a:lvl1pPr>
          </a:lstStyle>
          <a:p>
            <a:r>
              <a:rPr lang="en-US" dirty="0"/>
              <a:t>Click icon to add picture</a:t>
            </a:r>
          </a:p>
        </p:txBody>
      </p:sp>
    </p:spTree>
    <p:custDataLst>
      <p:tags r:id="rId1"/>
    </p:custDataLst>
    <p:extLst>
      <p:ext uri="{BB962C8B-B14F-4D97-AF65-F5344CB8AC3E}">
        <p14:creationId xmlns:p14="http://schemas.microsoft.com/office/powerpoint/2010/main" val="12682477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noChangeArrowheads="1"/>
          </p:cNvSpPr>
          <p:nvPr>
            <p:ph type="body" idx="1"/>
          </p:nvPr>
        </p:nvSpPr>
        <p:spPr bwMode="auto">
          <a:xfrm>
            <a:off x="481012" y="1825625"/>
            <a:ext cx="112283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content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itle Placeholder 1">
            <a:extLst>
              <a:ext uri="{FF2B5EF4-FFF2-40B4-BE49-F238E27FC236}">
                <a16:creationId xmlns:a16="http://schemas.microsoft.com/office/drawing/2014/main" id="{95674CE0-6813-41BB-B253-CE819388ABFC}"/>
              </a:ext>
            </a:extLst>
          </p:cNvPr>
          <p:cNvSpPr>
            <a:spLocks noGrp="1"/>
          </p:cNvSpPr>
          <p:nvPr>
            <p:ph type="title"/>
          </p:nvPr>
        </p:nvSpPr>
        <p:spPr>
          <a:xfrm>
            <a:off x="481012" y="228578"/>
            <a:ext cx="11228387" cy="881061"/>
          </a:xfrm>
          <a:prstGeom prst="rect">
            <a:avLst/>
          </a:prstGeom>
        </p:spPr>
        <p:txBody>
          <a:bodyPr vert="horz" lIns="0" tIns="45720" rIns="0" bIns="45720" rtlCol="0" anchor="t" anchorCtr="0">
            <a:normAutofit/>
          </a:bodyPr>
          <a:lstStyle/>
          <a:p>
            <a:r>
              <a:rPr lang="en-US"/>
              <a:t>Click to edit Master title style</a:t>
            </a:r>
          </a:p>
        </p:txBody>
      </p:sp>
      <p:sp>
        <p:nvSpPr>
          <p:cNvPr id="19" name="Slide Number Placeholder 5">
            <a:extLst>
              <a:ext uri="{FF2B5EF4-FFF2-40B4-BE49-F238E27FC236}">
                <a16:creationId xmlns:a16="http://schemas.microsoft.com/office/drawing/2014/main" id="{112E122C-7916-40AB-A755-1A2A7ECD51CC}"/>
              </a:ext>
            </a:extLst>
          </p:cNvPr>
          <p:cNvSpPr txBox="1">
            <a:spLocks/>
          </p:cNvSpPr>
          <p:nvPr userDrawn="1"/>
        </p:nvSpPr>
        <p:spPr>
          <a:xfrm>
            <a:off x="11513573" y="6553200"/>
            <a:ext cx="421929" cy="304800"/>
          </a:xfrm>
          <a:prstGeom prst="rect">
            <a:avLst/>
          </a:prstGeom>
        </p:spPr>
        <p:txBody>
          <a:bodyPr/>
          <a:lstStyle>
            <a:defPPr>
              <a:defRPr lang="en-US"/>
            </a:defPPr>
            <a:lvl1pPr marL="0" algn="ctr" defTabSz="914400" rtl="0" eaLnBrk="1" latinLnBrk="0" hangingPunct="1">
              <a:defRPr sz="900" b="1" i="0" kern="1200">
                <a:solidFill>
                  <a:schemeClr val="accent1"/>
                </a:solidFill>
                <a:latin typeface="MM Sharp Sans Bold" charset="0"/>
                <a:ea typeface="MM Sharp Sans Bold" charset="0"/>
                <a:cs typeface="MM Sharp Sans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D62275-A945-5F43-BB60-19F5DE854C5B}" type="slidenum">
              <a:rPr lang="en-US" b="0" i="0" smtClean="0">
                <a:latin typeface="Century Gothic Regular"/>
              </a:rPr>
              <a:pPr/>
              <a:t>‹#›</a:t>
            </a:fld>
            <a:endParaRPr lang="en-US" b="0" i="0" dirty="0">
              <a:latin typeface="Century Gothic Regular"/>
            </a:endParaRPr>
          </a:p>
        </p:txBody>
      </p:sp>
      <p:pic>
        <p:nvPicPr>
          <p:cNvPr id="21" name="Picture 20">
            <a:extLst>
              <a:ext uri="{FF2B5EF4-FFF2-40B4-BE49-F238E27FC236}">
                <a16:creationId xmlns:a16="http://schemas.microsoft.com/office/drawing/2014/main" id="{6B0D677B-4996-4E8A-AB40-AD463432FB60}"/>
              </a:ext>
            </a:extLst>
          </p:cNvPr>
          <p:cNvPicPr>
            <a:picLocks noChangeAspect="1"/>
          </p:cNvPicPr>
          <p:nvPr userDrawn="1"/>
        </p:nvPicPr>
        <p:blipFill>
          <a:blip r:embed="rId42" cstate="email">
            <a:extLst>
              <a:ext uri="{28A0092B-C50C-407E-A947-70E740481C1C}">
                <a14:useLocalDpi xmlns:a14="http://schemas.microsoft.com/office/drawing/2010/main" val="0"/>
              </a:ext>
            </a:extLst>
          </a:blip>
          <a:stretch>
            <a:fillRect/>
          </a:stretch>
        </p:blipFill>
        <p:spPr>
          <a:xfrm>
            <a:off x="358059" y="6592817"/>
            <a:ext cx="11252200" cy="177800"/>
          </a:xfrm>
          <a:prstGeom prst="rect">
            <a:avLst/>
          </a:prstGeom>
        </p:spPr>
      </p:pic>
      <p:sp>
        <p:nvSpPr>
          <p:cNvPr id="8" name="TextBox 7">
            <a:extLst>
              <a:ext uri="{FF2B5EF4-FFF2-40B4-BE49-F238E27FC236}">
                <a16:creationId xmlns:a16="http://schemas.microsoft.com/office/drawing/2014/main" id="{EE8509E7-3952-4C43-88E2-A30B3EF49D12}"/>
              </a:ext>
            </a:extLst>
          </p:cNvPr>
          <p:cNvSpPr txBox="1"/>
          <p:nvPr userDrawn="1"/>
        </p:nvSpPr>
        <p:spPr>
          <a:xfrm>
            <a:off x="481012" y="6129721"/>
            <a:ext cx="5466726" cy="246221"/>
          </a:xfrm>
          <a:prstGeom prst="rect">
            <a:avLst/>
          </a:prstGeom>
          <a:noFill/>
        </p:spPr>
        <p:txBody>
          <a:bodyPr wrap="square" lIns="0" rtlCol="0">
            <a:spAutoFit/>
          </a:bodyPr>
          <a:lstStyle/>
          <a:p>
            <a:pPr algn="l"/>
            <a:r>
              <a:rPr lang="en-US" sz="1000" b="1" cap="all" dirty="0">
                <a:solidFill>
                  <a:schemeClr val="accent4"/>
                </a:solidFill>
                <a:latin typeface="+mj-lt"/>
              </a:rPr>
              <a:t>BROKER DEALER USE ONLY. NOT FOR USE WITH THE PUBLIC.</a:t>
            </a:r>
          </a:p>
        </p:txBody>
      </p:sp>
      <p:sp>
        <p:nvSpPr>
          <p:cNvPr id="3" name="Rectangle 2">
            <a:extLst>
              <a:ext uri="{FF2B5EF4-FFF2-40B4-BE49-F238E27FC236}">
                <a16:creationId xmlns:a16="http://schemas.microsoft.com/office/drawing/2014/main" id="{8715B4E3-6299-417C-90FC-741244390607}"/>
              </a:ext>
            </a:extLst>
          </p:cNvPr>
          <p:cNvSpPr/>
          <p:nvPr userDrawn="1"/>
        </p:nvSpPr>
        <p:spPr>
          <a:xfrm>
            <a:off x="209862" y="6173716"/>
            <a:ext cx="6325849" cy="331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Tree>
    <p:custDataLst>
      <p:tags r:id="rId41"/>
    </p:custDataLst>
  </p:cSld>
  <p:clrMap bg1="lt1" tx1="dk1" bg2="lt2" tx2="dk2" accent1="accent1" accent2="accent2" accent3="accent3" accent4="accent4" accent5="accent5" accent6="accent6" hlink="hlink" folHlink="folHlink"/>
  <p:sldLayoutIdLst>
    <p:sldLayoutId id="2147483874" r:id="rId1"/>
    <p:sldLayoutId id="2147483836" r:id="rId2"/>
    <p:sldLayoutId id="2147483878" r:id="rId3"/>
    <p:sldLayoutId id="2147483839" r:id="rId4"/>
    <p:sldLayoutId id="2147483840" r:id="rId5"/>
    <p:sldLayoutId id="2147483841" r:id="rId6"/>
    <p:sldLayoutId id="2147483868" r:id="rId7"/>
    <p:sldLayoutId id="2147483843" r:id="rId8"/>
    <p:sldLayoutId id="2147483844" r:id="rId9"/>
    <p:sldLayoutId id="2147483845" r:id="rId10"/>
    <p:sldLayoutId id="2147483862" r:id="rId11"/>
    <p:sldLayoutId id="2147483849" r:id="rId12"/>
    <p:sldLayoutId id="2147483869" r:id="rId13"/>
    <p:sldLayoutId id="2147483861" r:id="rId14"/>
    <p:sldLayoutId id="2147483872" r:id="rId15"/>
    <p:sldLayoutId id="2147483877" r:id="rId16"/>
    <p:sldLayoutId id="2147483864" r:id="rId17"/>
    <p:sldLayoutId id="2147483846" r:id="rId18"/>
    <p:sldLayoutId id="2147483875" r:id="rId19"/>
    <p:sldLayoutId id="2147483879" r:id="rId20"/>
    <p:sldLayoutId id="2147483876" r:id="rId21"/>
    <p:sldLayoutId id="2147483871" r:id="rId22"/>
    <p:sldLayoutId id="2147483863" r:id="rId23"/>
    <p:sldLayoutId id="2147483847" r:id="rId24"/>
    <p:sldLayoutId id="2147483866" r:id="rId25"/>
    <p:sldLayoutId id="2147483848" r:id="rId26"/>
    <p:sldLayoutId id="2147483867" r:id="rId27"/>
    <p:sldLayoutId id="2147483856" r:id="rId28"/>
    <p:sldLayoutId id="2147483857" r:id="rId29"/>
    <p:sldLayoutId id="2147483880" r:id="rId30"/>
    <p:sldLayoutId id="2147483881" r:id="rId31"/>
    <p:sldLayoutId id="2147483916" r:id="rId32"/>
    <p:sldLayoutId id="2147483919" r:id="rId33"/>
    <p:sldLayoutId id="2147483922" r:id="rId34"/>
    <p:sldLayoutId id="2147483923" r:id="rId35"/>
    <p:sldLayoutId id="2147483924" r:id="rId36"/>
    <p:sldLayoutId id="2147483925" r:id="rId37"/>
    <p:sldLayoutId id="2147483926" r:id="rId38"/>
    <p:sldLayoutId id="2147483929" r:id="rId39"/>
  </p:sldLayoutIdLst>
  <p:hf hdr="0" ftr="0" dt="0"/>
  <p:txStyles>
    <p:titleStyle>
      <a:lvl1pPr algn="l" rtl="0" eaLnBrk="1" fontAlgn="base" hangingPunct="1">
        <a:lnSpc>
          <a:spcPct val="90000"/>
        </a:lnSpc>
        <a:spcBef>
          <a:spcPct val="0"/>
        </a:spcBef>
        <a:spcAft>
          <a:spcPct val="0"/>
        </a:spcAft>
        <a:defRPr sz="2400" kern="1200">
          <a:solidFill>
            <a:schemeClr val="accent2"/>
          </a:solidFill>
          <a:latin typeface="Century Gothic Bold" charset="0"/>
          <a:ea typeface="Century Gothic Bold" charset="0"/>
          <a:cs typeface="Century Gothic Bold" charset="0"/>
        </a:defRPr>
      </a:lvl1pPr>
      <a:lvl2pPr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2pPr>
      <a:lvl3pPr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3pPr>
      <a:lvl4pPr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4pPr>
      <a:lvl5pPr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5pPr>
      <a:lvl6pPr marL="457200"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6pPr>
      <a:lvl7pPr marL="914400"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7pPr>
      <a:lvl8pPr marL="1371600"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8pPr>
      <a:lvl9pPr marL="1828800" algn="l" rtl="0" eaLnBrk="1" fontAlgn="base" hangingPunct="1">
        <a:lnSpc>
          <a:spcPct val="90000"/>
        </a:lnSpc>
        <a:spcBef>
          <a:spcPct val="0"/>
        </a:spcBef>
        <a:spcAft>
          <a:spcPct val="0"/>
        </a:spcAft>
        <a:defRPr sz="3000">
          <a:solidFill>
            <a:schemeClr val="accent2"/>
          </a:solidFill>
          <a:latin typeface="Century Gothic Bold"/>
          <a:ea typeface="Century Gothic Bold"/>
          <a:cs typeface="Century Gothic Bold"/>
        </a:defRPr>
      </a:lvl9pPr>
    </p:titleStyle>
    <p:bodyStyle>
      <a:lvl1pPr algn="l" rtl="0" eaLnBrk="1" fontAlgn="base" hangingPunct="1">
        <a:lnSpc>
          <a:spcPct val="90000"/>
        </a:lnSpc>
        <a:spcBef>
          <a:spcPts val="1000"/>
        </a:spcBef>
        <a:spcAft>
          <a:spcPct val="0"/>
        </a:spcAft>
        <a:defRPr sz="2800" kern="1200">
          <a:solidFill>
            <a:schemeClr val="accent1"/>
          </a:solidFill>
          <a:latin typeface="Century Gothic" charset="0"/>
          <a:ea typeface="Century Gothic Bold" charset="0"/>
          <a:cs typeface="Century Gothic Bold" charset="0"/>
        </a:defRPr>
      </a:lvl1pPr>
      <a:lvl2pPr marL="457200" algn="l" rtl="0" eaLnBrk="1" fontAlgn="base" hangingPunct="1">
        <a:lnSpc>
          <a:spcPct val="90000"/>
        </a:lnSpc>
        <a:spcBef>
          <a:spcPts val="500"/>
        </a:spcBef>
        <a:spcAft>
          <a:spcPct val="0"/>
        </a:spcAft>
        <a:defRPr sz="2400" kern="1200">
          <a:solidFill>
            <a:schemeClr val="tx1"/>
          </a:solidFill>
          <a:latin typeface="Century Gothic" charset="0"/>
          <a:ea typeface="Century Gothic Bold" charset="0"/>
          <a:cs typeface="Century Gothic Bold" charset="0"/>
        </a:defRPr>
      </a:lvl2pPr>
      <a:lvl3pPr marL="914400" algn="l" rtl="0" eaLnBrk="1" fontAlgn="base" hangingPunct="1">
        <a:lnSpc>
          <a:spcPct val="90000"/>
        </a:lnSpc>
        <a:spcBef>
          <a:spcPts val="500"/>
        </a:spcBef>
        <a:spcAft>
          <a:spcPct val="0"/>
        </a:spcAft>
        <a:defRPr sz="2000" kern="1200">
          <a:solidFill>
            <a:schemeClr val="tx1"/>
          </a:solidFill>
          <a:latin typeface="Century Gothic" charset="0"/>
          <a:ea typeface="Century Gothic Bold" charset="0"/>
          <a:cs typeface="Century Gothic Bold" charset="0"/>
        </a:defRPr>
      </a:lvl3pPr>
      <a:lvl4pPr marL="1371600" algn="l" rtl="0" eaLnBrk="1" fontAlgn="base" hangingPunct="1">
        <a:lnSpc>
          <a:spcPct val="90000"/>
        </a:lnSpc>
        <a:spcBef>
          <a:spcPts val="500"/>
        </a:spcBef>
        <a:spcAft>
          <a:spcPct val="0"/>
        </a:spcAft>
        <a:defRPr kern="1200">
          <a:solidFill>
            <a:schemeClr val="tx1"/>
          </a:solidFill>
          <a:latin typeface="Century Gothic" charset="0"/>
          <a:ea typeface="Century Gothic Bold" charset="0"/>
          <a:cs typeface="Century Gothic Bold" charset="0"/>
        </a:defRPr>
      </a:lvl4pPr>
      <a:lvl5pPr marL="1828800" algn="l" rtl="0" eaLnBrk="1" fontAlgn="base" hangingPunct="1">
        <a:lnSpc>
          <a:spcPct val="90000"/>
        </a:lnSpc>
        <a:spcBef>
          <a:spcPts val="500"/>
        </a:spcBef>
        <a:spcAft>
          <a:spcPct val="0"/>
        </a:spcAft>
        <a:defRPr kern="1200">
          <a:solidFill>
            <a:schemeClr val="tx1"/>
          </a:solidFill>
          <a:latin typeface="Century Gothic" charset="0"/>
          <a:ea typeface="Century Gothic Bold" charset="0"/>
          <a:cs typeface="Century Gothic Bol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6" userDrawn="1">
          <p15:clr>
            <a:srgbClr val="F26B43"/>
          </p15:clr>
        </p15:guide>
        <p15:guide id="2" orient="horz" pos="3910" userDrawn="1">
          <p15:clr>
            <a:srgbClr val="F26B43"/>
          </p15:clr>
        </p15:guide>
        <p15:guide id="3" pos="303" userDrawn="1">
          <p15:clr>
            <a:srgbClr val="F26B43"/>
          </p15:clr>
        </p15:guide>
        <p15:guide id="4" pos="7376" userDrawn="1">
          <p15:clr>
            <a:srgbClr val="F26B43"/>
          </p15:clr>
        </p15:guide>
        <p15:guide id="5" orient="horz" pos="37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3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3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38.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jpe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39.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2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2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8.xml"/><Relationship Id="rId5" Type="http://schemas.openxmlformats.org/officeDocument/2006/relationships/chart" Target="../charts/chart1.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9.xml"/><Relationship Id="rId5" Type="http://schemas.openxmlformats.org/officeDocument/2006/relationships/chart" Target="../charts/char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0.xml"/><Relationship Id="rId5" Type="http://schemas.openxmlformats.org/officeDocument/2006/relationships/chart" Target="../charts/char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at a table writing on a book&#10;&#10;Description automatically generated with low confidence">
            <a:extLst>
              <a:ext uri="{FF2B5EF4-FFF2-40B4-BE49-F238E27FC236}">
                <a16:creationId xmlns:a16="http://schemas.microsoft.com/office/drawing/2014/main" id="{C8FAA280-AED1-45F3-9C61-89A57E318734}"/>
              </a:ext>
            </a:extLst>
          </p:cNvPr>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t="17461" b="17461"/>
          <a:stretch>
            <a:fillRect/>
          </a:stretch>
        </p:blipFill>
        <p:spPr/>
      </p:pic>
      <p:sp>
        <p:nvSpPr>
          <p:cNvPr id="5" name="Rectangle 4">
            <a:extLst>
              <a:ext uri="{FF2B5EF4-FFF2-40B4-BE49-F238E27FC236}">
                <a16:creationId xmlns:a16="http://schemas.microsoft.com/office/drawing/2014/main" id="{D70D02FA-AE0D-4033-BD9F-239394DB9527}"/>
              </a:ext>
            </a:extLst>
          </p:cNvPr>
          <p:cNvSpPr/>
          <p:nvPr/>
        </p:nvSpPr>
        <p:spPr>
          <a:xfrm>
            <a:off x="0" y="0"/>
            <a:ext cx="12192000" cy="5289754"/>
          </a:xfrm>
          <a:prstGeom prst="rect">
            <a:avLst/>
          </a:prstGeom>
          <a:gradFill flip="none" rotWithShape="1">
            <a:gsLst>
              <a:gs pos="20000">
                <a:schemeClr val="bg1"/>
              </a:gs>
              <a:gs pos="60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
        <p:nvSpPr>
          <p:cNvPr id="3" name="Title 2">
            <a:extLst>
              <a:ext uri="{FF2B5EF4-FFF2-40B4-BE49-F238E27FC236}">
                <a16:creationId xmlns:a16="http://schemas.microsoft.com/office/drawing/2014/main" id="{5498357C-5595-41A3-93F8-DB4D59E9F4F4}"/>
              </a:ext>
            </a:extLst>
          </p:cNvPr>
          <p:cNvSpPr>
            <a:spLocks noGrp="1"/>
          </p:cNvSpPr>
          <p:nvPr>
            <p:ph type="ctrTitle"/>
          </p:nvPr>
        </p:nvSpPr>
        <p:spPr>
          <a:xfrm>
            <a:off x="481013" y="3396155"/>
            <a:ext cx="7748587" cy="1554480"/>
          </a:xfrm>
        </p:spPr>
        <p:txBody>
          <a:bodyPr anchor="b">
            <a:normAutofit fontScale="90000"/>
          </a:bodyPr>
          <a:lstStyle/>
          <a:p>
            <a:r>
              <a:rPr lang="en-US" sz="4900" dirty="0">
                <a:latin typeface="+mj-lt"/>
              </a:rPr>
              <a:t>Retirement Supplement </a:t>
            </a:r>
            <a:br>
              <a:rPr lang="en-US" dirty="0">
                <a:latin typeface="+mj-lt"/>
              </a:rPr>
            </a:br>
            <a:r>
              <a:rPr lang="en-US" sz="2700" dirty="0">
                <a:latin typeface="+mn-lt"/>
              </a:rPr>
              <a:t>with participating whole life insurance </a:t>
            </a:r>
            <a:br>
              <a:rPr lang="en-US" sz="2700" dirty="0">
                <a:latin typeface="+mn-lt"/>
              </a:rPr>
            </a:br>
            <a:r>
              <a:rPr lang="en-US" sz="2700" dirty="0">
                <a:latin typeface="+mn-lt"/>
              </a:rPr>
              <a:t>from Massachusetts Mutual Life Insurance </a:t>
            </a:r>
            <a:br>
              <a:rPr lang="en-US" sz="2700" dirty="0">
                <a:latin typeface="+mn-lt"/>
              </a:rPr>
            </a:br>
            <a:r>
              <a:rPr lang="en-US" sz="2700" dirty="0">
                <a:latin typeface="+mn-lt"/>
              </a:rPr>
              <a:t>Company (MassMutual)</a:t>
            </a:r>
            <a:endParaRPr lang="en-US" sz="3600" dirty="0">
              <a:latin typeface="+mn-lt"/>
            </a:endParaRPr>
          </a:p>
        </p:txBody>
      </p:sp>
      <p:sp>
        <p:nvSpPr>
          <p:cNvPr id="19" name="TextBox 18">
            <a:extLst>
              <a:ext uri="{FF2B5EF4-FFF2-40B4-BE49-F238E27FC236}">
                <a16:creationId xmlns:a16="http://schemas.microsoft.com/office/drawing/2014/main" id="{F4D16140-6440-44B4-9E6F-1E0F3E5DA26C}"/>
              </a:ext>
            </a:extLst>
          </p:cNvPr>
          <p:cNvSpPr txBox="1"/>
          <p:nvPr/>
        </p:nvSpPr>
        <p:spPr>
          <a:xfrm>
            <a:off x="9912296" y="6385414"/>
            <a:ext cx="1797104" cy="276999"/>
          </a:xfrm>
          <a:prstGeom prst="rect">
            <a:avLst/>
          </a:prstGeom>
          <a:noFill/>
        </p:spPr>
        <p:txBody>
          <a:bodyPr wrap="square">
            <a:spAutoFit/>
          </a:bodyPr>
          <a:lstStyle/>
          <a:p>
            <a:pPr algn="r"/>
            <a:r>
              <a:rPr lang="en-US" altLang="en-US" sz="1200" dirty="0">
                <a:solidFill>
                  <a:schemeClr val="bg1"/>
                </a:solidFill>
              </a:rPr>
              <a:t>LI7994c</a:t>
            </a:r>
            <a:endParaRPr lang="en-US" sz="1200" b="1" dirty="0">
              <a:solidFill>
                <a:schemeClr val="bg1"/>
              </a:solidFill>
            </a:endParaRPr>
          </a:p>
        </p:txBody>
      </p:sp>
    </p:spTree>
    <p:custDataLst>
      <p:tags r:id="rId1"/>
    </p:custDataLst>
    <p:extLst>
      <p:ext uri="{BB962C8B-B14F-4D97-AF65-F5344CB8AC3E}">
        <p14:creationId xmlns:p14="http://schemas.microsoft.com/office/powerpoint/2010/main" val="388368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person, standing&#10;&#10;Description automatically generated">
            <a:extLst>
              <a:ext uri="{FF2B5EF4-FFF2-40B4-BE49-F238E27FC236}">
                <a16:creationId xmlns:a16="http://schemas.microsoft.com/office/drawing/2014/main" id="{E72AE41A-78D0-4225-9E58-5A17ACD287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8511" r="12157"/>
          <a:stretch/>
        </p:blipFill>
        <p:spPr>
          <a:xfrm>
            <a:off x="6095204" y="0"/>
            <a:ext cx="6096796" cy="6858000"/>
          </a:xfrm>
          <a:prstGeom prst="rect">
            <a:avLst/>
          </a:prstGeom>
        </p:spPr>
      </p:pic>
      <p:grpSp>
        <p:nvGrpSpPr>
          <p:cNvPr id="2" name="Group 1">
            <a:extLst>
              <a:ext uri="{FF2B5EF4-FFF2-40B4-BE49-F238E27FC236}">
                <a16:creationId xmlns:a16="http://schemas.microsoft.com/office/drawing/2014/main" id="{568C4825-E707-46BE-ADFD-EDF20299B08E}"/>
              </a:ext>
            </a:extLst>
          </p:cNvPr>
          <p:cNvGrpSpPr/>
          <p:nvPr/>
        </p:nvGrpSpPr>
        <p:grpSpPr>
          <a:xfrm>
            <a:off x="473074" y="1643540"/>
            <a:ext cx="5384800" cy="3570920"/>
            <a:chOff x="473074" y="895237"/>
            <a:chExt cx="5384800" cy="3570920"/>
          </a:xfrm>
        </p:grpSpPr>
        <p:sp>
          <p:nvSpPr>
            <p:cNvPr id="10" name="TextBox 9">
              <a:extLst>
                <a:ext uri="{FF2B5EF4-FFF2-40B4-BE49-F238E27FC236}">
                  <a16:creationId xmlns:a16="http://schemas.microsoft.com/office/drawing/2014/main" id="{3F2538EB-C5A5-410E-816A-3D9B1A5A4502}"/>
                </a:ext>
              </a:extLst>
            </p:cNvPr>
            <p:cNvSpPr txBox="1"/>
            <p:nvPr/>
          </p:nvSpPr>
          <p:spPr>
            <a:xfrm>
              <a:off x="473074" y="2111666"/>
              <a:ext cx="5384800" cy="2354491"/>
            </a:xfrm>
            <a:prstGeom prst="rect">
              <a:avLst/>
            </a:prstGeom>
            <a:noFill/>
          </p:spPr>
          <p:txBody>
            <a:bodyPr wrap="square" lIns="0" tIns="0" bIns="0" rtlCol="0" anchor="t">
              <a:spAutoFit/>
            </a:bodyPr>
            <a:lstStyle/>
            <a:p>
              <a:pPr>
                <a:spcBef>
                  <a:spcPts val="600"/>
                </a:spcBef>
                <a:spcAft>
                  <a:spcPts val="0"/>
                </a:spcAft>
                <a:buClr>
                  <a:srgbClr val="FFFFFF"/>
                </a:buClr>
                <a:buSzPct val="109090"/>
                <a:tabLst>
                  <a:tab pos="598170" algn="l"/>
                  <a:tab pos="598805" algn="l"/>
                </a:tabLst>
              </a:pPr>
              <a:r>
                <a:rPr lang="en-US" sz="2800" dirty="0"/>
                <a:t>Your strategy</a:t>
              </a:r>
            </a:p>
            <a:p>
              <a:pPr>
                <a:spcBef>
                  <a:spcPts val="600"/>
                </a:spcBef>
                <a:spcAft>
                  <a:spcPts val="0"/>
                </a:spcAft>
                <a:buClr>
                  <a:srgbClr val="FFFFFF"/>
                </a:buClr>
                <a:buSzPct val="109090"/>
                <a:tabLst>
                  <a:tab pos="598170" algn="l"/>
                  <a:tab pos="598805" algn="l"/>
                </a:tabLst>
              </a:pPr>
              <a:r>
                <a:rPr lang="en-US" sz="4000" b="1" dirty="0">
                  <a:solidFill>
                    <a:schemeClr val="accent2"/>
                  </a:solidFill>
                </a:rPr>
                <a:t>Are you saving enough to retire the way you want to?</a:t>
              </a:r>
            </a:p>
          </p:txBody>
        </p:sp>
        <p:pic>
          <p:nvPicPr>
            <p:cNvPr id="16" name="Graphic 15">
              <a:extLst>
                <a:ext uri="{FF2B5EF4-FFF2-40B4-BE49-F238E27FC236}">
                  <a16:creationId xmlns:a16="http://schemas.microsoft.com/office/drawing/2014/main" id="{8D25D519-FE3E-4992-B09E-AE8C46EDD92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1013" y="895237"/>
              <a:ext cx="1050926" cy="1050926"/>
            </a:xfrm>
            <a:prstGeom prst="rect">
              <a:avLst/>
            </a:prstGeom>
          </p:spPr>
        </p:pic>
      </p:grpSp>
    </p:spTree>
    <p:custDataLst>
      <p:tags r:id="rId1"/>
    </p:custDataLst>
    <p:extLst>
      <p:ext uri="{BB962C8B-B14F-4D97-AF65-F5344CB8AC3E}">
        <p14:creationId xmlns:p14="http://schemas.microsoft.com/office/powerpoint/2010/main" val="20127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876CA65-8D94-D245-9B25-F5AD2988FED2}"/>
              </a:ext>
            </a:extLst>
          </p:cNvPr>
          <p:cNvSpPr/>
          <p:nvPr/>
        </p:nvSpPr>
        <p:spPr>
          <a:xfrm>
            <a:off x="0" y="1143000"/>
            <a:ext cx="12192000" cy="48386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dirty="0">
              <a:solidFill>
                <a:srgbClr val="002F6C"/>
              </a:solidFill>
            </a:endParaRPr>
          </a:p>
        </p:txBody>
      </p:sp>
      <p:sp>
        <p:nvSpPr>
          <p:cNvPr id="58" name="Oval 57">
            <a:extLst>
              <a:ext uri="{FF2B5EF4-FFF2-40B4-BE49-F238E27FC236}">
                <a16:creationId xmlns:a16="http://schemas.microsoft.com/office/drawing/2014/main" id="{C005FD40-9971-44B1-9CCF-3BFFC8D62A64}"/>
              </a:ext>
            </a:extLst>
          </p:cNvPr>
          <p:cNvSpPr>
            <a:spLocks noChangeAspect="1"/>
          </p:cNvSpPr>
          <p:nvPr/>
        </p:nvSpPr>
        <p:spPr>
          <a:xfrm>
            <a:off x="4041467" y="1507816"/>
            <a:ext cx="4109066" cy="4109066"/>
          </a:xfrm>
          <a:prstGeom prst="ellipse">
            <a:avLst/>
          </a:prstGeom>
          <a:ln w="317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b="1" dirty="0">
              <a:solidFill>
                <a:srgbClr val="F6BE00"/>
              </a:solidFill>
            </a:endParaRPr>
          </a:p>
        </p:txBody>
      </p:sp>
      <p:sp>
        <p:nvSpPr>
          <p:cNvPr id="2" name="Title 1">
            <a:extLst>
              <a:ext uri="{FF2B5EF4-FFF2-40B4-BE49-F238E27FC236}">
                <a16:creationId xmlns:a16="http://schemas.microsoft.com/office/drawing/2014/main" id="{BC3754D6-528F-EC4E-BAB7-64AA74D0377A}"/>
              </a:ext>
            </a:extLst>
          </p:cNvPr>
          <p:cNvSpPr>
            <a:spLocks noGrp="1"/>
          </p:cNvSpPr>
          <p:nvPr>
            <p:ph type="title"/>
          </p:nvPr>
        </p:nvSpPr>
        <p:spPr/>
        <p:txBody>
          <a:bodyPr/>
          <a:lstStyle/>
          <a:p>
            <a:r>
              <a:rPr lang="en-US" altLang="en-US" dirty="0"/>
              <a:t>Participating Whole Life as part of Your Retirement Income Strategy</a:t>
            </a:r>
            <a:endParaRPr lang="en-US" dirty="0"/>
          </a:p>
        </p:txBody>
      </p:sp>
      <p:sp>
        <p:nvSpPr>
          <p:cNvPr id="4" name="Rectangle 3">
            <a:extLst>
              <a:ext uri="{FF2B5EF4-FFF2-40B4-BE49-F238E27FC236}">
                <a16:creationId xmlns:a16="http://schemas.microsoft.com/office/drawing/2014/main" id="{9D509613-F282-F14C-9687-1389B4516B8C}"/>
              </a:ext>
            </a:extLst>
          </p:cNvPr>
          <p:cNvSpPr/>
          <p:nvPr/>
        </p:nvSpPr>
        <p:spPr>
          <a:xfrm>
            <a:off x="481013" y="2414465"/>
            <a:ext cx="3001489" cy="276999"/>
          </a:xfrm>
          <a:prstGeom prst="rect">
            <a:avLst/>
          </a:prstGeom>
        </p:spPr>
        <p:txBody>
          <a:bodyPr wrap="square" lIns="0" tIns="0" rIns="0" bIns="0">
            <a:spAutoFit/>
          </a:bodyPr>
          <a:lstStyle/>
          <a:p>
            <a:pPr algn="r" defTabSz="977900"/>
            <a:r>
              <a:rPr lang="en-US" dirty="0">
                <a:solidFill>
                  <a:srgbClr val="676869"/>
                </a:solidFill>
              </a:rPr>
              <a:t>Life Insurance Protection</a:t>
            </a:r>
          </a:p>
        </p:txBody>
      </p:sp>
      <p:sp>
        <p:nvSpPr>
          <p:cNvPr id="5" name="Rectangle 4">
            <a:extLst>
              <a:ext uri="{FF2B5EF4-FFF2-40B4-BE49-F238E27FC236}">
                <a16:creationId xmlns:a16="http://schemas.microsoft.com/office/drawing/2014/main" id="{DA8AAB14-1AF8-454C-9017-08F0AA99AC97}"/>
              </a:ext>
            </a:extLst>
          </p:cNvPr>
          <p:cNvSpPr/>
          <p:nvPr/>
        </p:nvSpPr>
        <p:spPr>
          <a:xfrm>
            <a:off x="481013" y="4433113"/>
            <a:ext cx="3001489" cy="276999"/>
          </a:xfrm>
          <a:prstGeom prst="rect">
            <a:avLst/>
          </a:prstGeom>
        </p:spPr>
        <p:txBody>
          <a:bodyPr wrap="square" lIns="0" tIns="0" rIns="0" bIns="0">
            <a:spAutoFit/>
          </a:bodyPr>
          <a:lstStyle/>
          <a:p>
            <a:pPr lvl="0" algn="r" defTabSz="977900"/>
            <a:r>
              <a:rPr lang="en-US" dirty="0">
                <a:solidFill>
                  <a:srgbClr val="676869"/>
                </a:solidFill>
              </a:rPr>
              <a:t>Income Tax Advantages</a:t>
            </a:r>
          </a:p>
        </p:txBody>
      </p:sp>
      <p:sp>
        <p:nvSpPr>
          <p:cNvPr id="6" name="Rectangle 5">
            <a:extLst>
              <a:ext uri="{FF2B5EF4-FFF2-40B4-BE49-F238E27FC236}">
                <a16:creationId xmlns:a16="http://schemas.microsoft.com/office/drawing/2014/main" id="{CBB65B09-C5EB-0046-ABFA-EBB2F08088BD}"/>
              </a:ext>
            </a:extLst>
          </p:cNvPr>
          <p:cNvSpPr/>
          <p:nvPr/>
        </p:nvSpPr>
        <p:spPr>
          <a:xfrm>
            <a:off x="8711586" y="2414465"/>
            <a:ext cx="2991465" cy="276999"/>
          </a:xfrm>
          <a:prstGeom prst="rect">
            <a:avLst/>
          </a:prstGeom>
        </p:spPr>
        <p:txBody>
          <a:bodyPr wrap="square" lIns="0" tIns="0" rIns="0" bIns="0">
            <a:spAutoFit/>
          </a:bodyPr>
          <a:lstStyle/>
          <a:p>
            <a:pPr lvl="0" defTabSz="977900"/>
            <a:r>
              <a:rPr lang="en-US" dirty="0">
                <a:solidFill>
                  <a:srgbClr val="676869"/>
                </a:solidFill>
              </a:rPr>
              <a:t>Cash Value Accumulation</a:t>
            </a:r>
          </a:p>
        </p:txBody>
      </p:sp>
      <p:sp>
        <p:nvSpPr>
          <p:cNvPr id="7" name="Rectangle 6">
            <a:extLst>
              <a:ext uri="{FF2B5EF4-FFF2-40B4-BE49-F238E27FC236}">
                <a16:creationId xmlns:a16="http://schemas.microsoft.com/office/drawing/2014/main" id="{DD0DA3B9-6A10-BD45-9083-6B68A1D40AA1}"/>
              </a:ext>
            </a:extLst>
          </p:cNvPr>
          <p:cNvSpPr/>
          <p:nvPr/>
        </p:nvSpPr>
        <p:spPr>
          <a:xfrm>
            <a:off x="8711586" y="4435170"/>
            <a:ext cx="2991465" cy="276999"/>
          </a:xfrm>
          <a:prstGeom prst="rect">
            <a:avLst/>
          </a:prstGeom>
        </p:spPr>
        <p:txBody>
          <a:bodyPr wrap="square" lIns="0" tIns="0" rIns="0" bIns="0">
            <a:spAutoFit/>
          </a:bodyPr>
          <a:lstStyle/>
          <a:p>
            <a:pPr lvl="0" defTabSz="977900"/>
            <a:r>
              <a:rPr lang="en-US" dirty="0">
                <a:solidFill>
                  <a:srgbClr val="676869"/>
                </a:solidFill>
              </a:rPr>
              <a:t>Guarantees</a:t>
            </a:r>
          </a:p>
        </p:txBody>
      </p:sp>
      <p:sp>
        <p:nvSpPr>
          <p:cNvPr id="9" name="Freeform: Shape 5">
            <a:extLst>
              <a:ext uri="{FF2B5EF4-FFF2-40B4-BE49-F238E27FC236}">
                <a16:creationId xmlns:a16="http://schemas.microsoft.com/office/drawing/2014/main" id="{67437936-608F-964F-82F0-FB1A550BDC60}"/>
              </a:ext>
            </a:extLst>
          </p:cNvPr>
          <p:cNvSpPr/>
          <p:nvPr/>
        </p:nvSpPr>
        <p:spPr>
          <a:xfrm>
            <a:off x="4196502" y="1687958"/>
            <a:ext cx="3748781" cy="3748782"/>
          </a:xfrm>
          <a:custGeom>
            <a:avLst/>
            <a:gdLst>
              <a:gd name="connsiteX0" fmla="*/ 0 w 2285986"/>
              <a:gd name="connsiteY0" fmla="*/ 1142993 h 2285986"/>
              <a:gd name="connsiteX1" fmla="*/ 1142993 w 2285986"/>
              <a:gd name="connsiteY1" fmla="*/ 0 h 2285986"/>
              <a:gd name="connsiteX2" fmla="*/ 2285986 w 2285986"/>
              <a:gd name="connsiteY2" fmla="*/ 1142993 h 2285986"/>
              <a:gd name="connsiteX3" fmla="*/ 1142993 w 2285986"/>
              <a:gd name="connsiteY3" fmla="*/ 2285986 h 2285986"/>
              <a:gd name="connsiteX4" fmla="*/ 0 w 2285986"/>
              <a:gd name="connsiteY4" fmla="*/ 1142993 h 228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86" h="2285986">
                <a:moveTo>
                  <a:pt x="0" y="1142993"/>
                </a:moveTo>
                <a:cubicBezTo>
                  <a:pt x="0" y="511735"/>
                  <a:pt x="511735" y="0"/>
                  <a:pt x="1142993" y="0"/>
                </a:cubicBezTo>
                <a:cubicBezTo>
                  <a:pt x="1774251" y="0"/>
                  <a:pt x="2285986" y="511735"/>
                  <a:pt x="2285986" y="1142993"/>
                </a:cubicBezTo>
                <a:cubicBezTo>
                  <a:pt x="2285986" y="1774251"/>
                  <a:pt x="1774251" y="2285986"/>
                  <a:pt x="1142993" y="2285986"/>
                </a:cubicBezTo>
                <a:cubicBezTo>
                  <a:pt x="511735" y="2285986"/>
                  <a:pt x="0" y="1774251"/>
                  <a:pt x="0" y="1142993"/>
                </a:cubicBezTo>
                <a:close/>
              </a:path>
            </a:pathLst>
          </a:custGeom>
          <a:solidFill>
            <a:schemeClr val="accent1">
              <a:alpha val="9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lvl="0" indent="0" algn="ctr" defTabSz="977900">
              <a:lnSpc>
                <a:spcPct val="90000"/>
              </a:lnSpc>
              <a:spcAft>
                <a:spcPct val="35000"/>
              </a:spcAft>
              <a:buNone/>
            </a:pPr>
            <a:r>
              <a:rPr lang="en-US" sz="2400" dirty="0">
                <a:solidFill>
                  <a:schemeClr val="accent2"/>
                </a:solidFill>
              </a:rPr>
              <a:t>Whole</a:t>
            </a:r>
          </a:p>
          <a:p>
            <a:pPr marL="0" lvl="0" indent="0" algn="ctr" defTabSz="977900">
              <a:lnSpc>
                <a:spcPct val="90000"/>
              </a:lnSpc>
              <a:spcAft>
                <a:spcPct val="35000"/>
              </a:spcAft>
              <a:buNone/>
            </a:pPr>
            <a:r>
              <a:rPr lang="en-US" sz="2400" dirty="0">
                <a:solidFill>
                  <a:schemeClr val="accent2"/>
                </a:solidFill>
              </a:rPr>
              <a:t>Life Insurance</a:t>
            </a:r>
          </a:p>
        </p:txBody>
      </p:sp>
      <p:grpSp>
        <p:nvGrpSpPr>
          <p:cNvPr id="20" name="Group 19">
            <a:extLst>
              <a:ext uri="{FF2B5EF4-FFF2-40B4-BE49-F238E27FC236}">
                <a16:creationId xmlns:a16="http://schemas.microsoft.com/office/drawing/2014/main" id="{3C450424-6B26-4867-A5E8-2C3864370DFB}"/>
              </a:ext>
            </a:extLst>
          </p:cNvPr>
          <p:cNvGrpSpPr/>
          <p:nvPr/>
        </p:nvGrpSpPr>
        <p:grpSpPr>
          <a:xfrm>
            <a:off x="7123230" y="1944431"/>
            <a:ext cx="1217066" cy="1217067"/>
            <a:chOff x="7143935" y="1924181"/>
            <a:chExt cx="1217066" cy="1217067"/>
          </a:xfrm>
        </p:grpSpPr>
        <p:sp>
          <p:nvSpPr>
            <p:cNvPr id="34" name="Oval 33">
              <a:extLst>
                <a:ext uri="{FF2B5EF4-FFF2-40B4-BE49-F238E27FC236}">
                  <a16:creationId xmlns:a16="http://schemas.microsoft.com/office/drawing/2014/main" id="{974F11C6-FEA1-B74D-8EBC-534C8924F051}"/>
                </a:ext>
              </a:extLst>
            </p:cNvPr>
            <p:cNvSpPr/>
            <p:nvPr/>
          </p:nvSpPr>
          <p:spPr>
            <a:xfrm>
              <a:off x="7143935" y="1924181"/>
              <a:ext cx="1217066" cy="1217067"/>
            </a:xfrm>
            <a:prstGeom prst="ellipse">
              <a:avLst/>
            </a:prstGeom>
            <a:solidFill>
              <a:srgbClr val="EE273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dirty="0">
                <a:solidFill>
                  <a:srgbClr val="002F6C"/>
                </a:solidFill>
              </a:endParaRPr>
            </a:p>
          </p:txBody>
        </p:sp>
        <p:grpSp>
          <p:nvGrpSpPr>
            <p:cNvPr id="13" name="Group 12">
              <a:extLst>
                <a:ext uri="{FF2B5EF4-FFF2-40B4-BE49-F238E27FC236}">
                  <a16:creationId xmlns:a16="http://schemas.microsoft.com/office/drawing/2014/main" id="{9CC7048D-4897-4E62-9739-3449896A3553}"/>
                </a:ext>
              </a:extLst>
            </p:cNvPr>
            <p:cNvGrpSpPr/>
            <p:nvPr/>
          </p:nvGrpSpPr>
          <p:grpSpPr>
            <a:xfrm>
              <a:off x="7445124" y="2213987"/>
              <a:ext cx="613885" cy="637404"/>
              <a:chOff x="7445124" y="2213987"/>
              <a:chExt cx="613885" cy="637404"/>
            </a:xfrm>
            <a:solidFill>
              <a:schemeClr val="bg1">
                <a:lumMod val="95000"/>
              </a:schemeClr>
            </a:solidFill>
          </p:grpSpPr>
          <p:sp>
            <p:nvSpPr>
              <p:cNvPr id="35" name="Freeform: Shape 101">
                <a:extLst>
                  <a:ext uri="{FF2B5EF4-FFF2-40B4-BE49-F238E27FC236}">
                    <a16:creationId xmlns:a16="http://schemas.microsoft.com/office/drawing/2014/main" id="{0464B298-C48B-1A44-892A-C617BF197C29}"/>
                  </a:ext>
                </a:extLst>
              </p:cNvPr>
              <p:cNvSpPr/>
              <p:nvPr/>
            </p:nvSpPr>
            <p:spPr>
              <a:xfrm>
                <a:off x="7569042" y="2214012"/>
                <a:ext cx="257152" cy="257152"/>
              </a:xfrm>
              <a:custGeom>
                <a:avLst/>
                <a:gdLst>
                  <a:gd name="connsiteX0" fmla="*/ 91727 w 183419"/>
                  <a:gd name="connsiteY0" fmla="*/ 183420 h 183419"/>
                  <a:gd name="connsiteX1" fmla="*/ 183420 w 183419"/>
                  <a:gd name="connsiteY1" fmla="*/ 91692 h 183419"/>
                  <a:gd name="connsiteX2" fmla="*/ 91692 w 183419"/>
                  <a:gd name="connsiteY2" fmla="*/ 0 h 183419"/>
                  <a:gd name="connsiteX3" fmla="*/ 0 w 183419"/>
                  <a:gd name="connsiteY3" fmla="*/ 91714 h 183419"/>
                  <a:gd name="connsiteX4" fmla="*/ 91727 w 183419"/>
                  <a:gd name="connsiteY4" fmla="*/ 183420 h 183419"/>
                  <a:gd name="connsiteX5" fmla="*/ 91727 w 183419"/>
                  <a:gd name="connsiteY5" fmla="*/ 15418 h 183419"/>
                  <a:gd name="connsiteX6" fmla="*/ 168002 w 183419"/>
                  <a:gd name="connsiteY6" fmla="*/ 91727 h 183419"/>
                  <a:gd name="connsiteX7" fmla="*/ 91692 w 183419"/>
                  <a:gd name="connsiteY7" fmla="*/ 168002 h 183419"/>
                  <a:gd name="connsiteX8" fmla="*/ 15418 w 183419"/>
                  <a:gd name="connsiteY8" fmla="*/ 91714 h 183419"/>
                  <a:gd name="connsiteX9" fmla="*/ 91727 w 183419"/>
                  <a:gd name="connsiteY9" fmla="*/ 15435 h 1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419" h="183419">
                    <a:moveTo>
                      <a:pt x="91727" y="183420"/>
                    </a:moveTo>
                    <a:cubicBezTo>
                      <a:pt x="142377" y="183410"/>
                      <a:pt x="183429" y="142342"/>
                      <a:pt x="183420" y="91692"/>
                    </a:cubicBezTo>
                    <a:cubicBezTo>
                      <a:pt x="183410" y="41042"/>
                      <a:pt x="142342" y="-10"/>
                      <a:pt x="91692" y="0"/>
                    </a:cubicBezTo>
                    <a:cubicBezTo>
                      <a:pt x="41048" y="10"/>
                      <a:pt x="-2" y="41070"/>
                      <a:pt x="0" y="91714"/>
                    </a:cubicBezTo>
                    <a:cubicBezTo>
                      <a:pt x="56" y="142347"/>
                      <a:pt x="41094" y="183376"/>
                      <a:pt x="91727" y="183420"/>
                    </a:cubicBezTo>
                    <a:close/>
                    <a:moveTo>
                      <a:pt x="91727" y="15418"/>
                    </a:moveTo>
                    <a:cubicBezTo>
                      <a:pt x="133862" y="15428"/>
                      <a:pt x="168011" y="49593"/>
                      <a:pt x="168002" y="91727"/>
                    </a:cubicBezTo>
                    <a:cubicBezTo>
                      <a:pt x="167992" y="133862"/>
                      <a:pt x="133827" y="168011"/>
                      <a:pt x="91692" y="168002"/>
                    </a:cubicBezTo>
                    <a:cubicBezTo>
                      <a:pt x="49566" y="167992"/>
                      <a:pt x="15420" y="133841"/>
                      <a:pt x="15418" y="91714"/>
                    </a:cubicBezTo>
                    <a:cubicBezTo>
                      <a:pt x="15471" y="49597"/>
                      <a:pt x="49610" y="15472"/>
                      <a:pt x="91727" y="15435"/>
                    </a:cubicBezTo>
                    <a:close/>
                  </a:path>
                </a:pathLst>
              </a:custGeom>
              <a:grpFill/>
              <a:ln w="4390" cap="flat">
                <a:noFill/>
                <a:prstDash val="solid"/>
                <a:miter/>
              </a:ln>
            </p:spPr>
            <p:txBody>
              <a:bodyPr rtlCol="0" anchor="ctr"/>
              <a:lstStyle/>
              <a:p>
                <a:endParaRPr lang="en-PH" dirty="0"/>
              </a:p>
            </p:txBody>
          </p:sp>
          <p:sp>
            <p:nvSpPr>
              <p:cNvPr id="36" name="Freeform: Shape 102">
                <a:extLst>
                  <a:ext uri="{FF2B5EF4-FFF2-40B4-BE49-F238E27FC236}">
                    <a16:creationId xmlns:a16="http://schemas.microsoft.com/office/drawing/2014/main" id="{7E8AD5DF-FC58-D140-AE9E-4A067FFEB7DE}"/>
                  </a:ext>
                </a:extLst>
              </p:cNvPr>
              <p:cNvSpPr/>
              <p:nvPr/>
            </p:nvSpPr>
            <p:spPr>
              <a:xfrm>
                <a:off x="7654255" y="2248714"/>
                <a:ext cx="86813" cy="187778"/>
              </a:xfrm>
              <a:custGeom>
                <a:avLst/>
                <a:gdLst>
                  <a:gd name="connsiteX0" fmla="*/ 15428 w 61921"/>
                  <a:gd name="connsiteY0" fmla="*/ 90203 h 133937"/>
                  <a:gd name="connsiteX1" fmla="*/ 7720 w 61921"/>
                  <a:gd name="connsiteY1" fmla="*/ 82494 h 133937"/>
                  <a:gd name="connsiteX2" fmla="*/ 11 w 61921"/>
                  <a:gd name="connsiteY2" fmla="*/ 90203 h 133937"/>
                  <a:gd name="connsiteX3" fmla="*/ 23252 w 61921"/>
                  <a:gd name="connsiteY3" fmla="*/ 120158 h 133937"/>
                  <a:gd name="connsiteX4" fmla="*/ 23252 w 61921"/>
                  <a:gd name="connsiteY4" fmla="*/ 126228 h 133937"/>
                  <a:gd name="connsiteX5" fmla="*/ 30961 w 61921"/>
                  <a:gd name="connsiteY5" fmla="*/ 133937 h 133937"/>
                  <a:gd name="connsiteX6" fmla="*/ 38670 w 61921"/>
                  <a:gd name="connsiteY6" fmla="*/ 126228 h 133937"/>
                  <a:gd name="connsiteX7" fmla="*/ 38670 w 61921"/>
                  <a:gd name="connsiteY7" fmla="*/ 120145 h 133937"/>
                  <a:gd name="connsiteX8" fmla="*/ 60949 w 61921"/>
                  <a:gd name="connsiteY8" fmla="*/ 82541 h 133937"/>
                  <a:gd name="connsiteX9" fmla="*/ 38670 w 61921"/>
                  <a:gd name="connsiteY9" fmla="*/ 60262 h 133937"/>
                  <a:gd name="connsiteX10" fmla="*/ 38670 w 61921"/>
                  <a:gd name="connsiteY10" fmla="*/ 30329 h 133937"/>
                  <a:gd name="connsiteX11" fmla="*/ 46498 w 61921"/>
                  <a:gd name="connsiteY11" fmla="*/ 43734 h 133937"/>
                  <a:gd name="connsiteX12" fmla="*/ 54207 w 61921"/>
                  <a:gd name="connsiteY12" fmla="*/ 51443 h 133937"/>
                  <a:gd name="connsiteX13" fmla="*/ 61915 w 61921"/>
                  <a:gd name="connsiteY13" fmla="*/ 43734 h 133937"/>
                  <a:gd name="connsiteX14" fmla="*/ 38670 w 61921"/>
                  <a:gd name="connsiteY14" fmla="*/ 13779 h 133937"/>
                  <a:gd name="connsiteX15" fmla="*/ 38670 w 61921"/>
                  <a:gd name="connsiteY15" fmla="*/ 7709 h 133937"/>
                  <a:gd name="connsiteX16" fmla="*/ 30961 w 61921"/>
                  <a:gd name="connsiteY16" fmla="*/ 0 h 133937"/>
                  <a:gd name="connsiteX17" fmla="*/ 23252 w 61921"/>
                  <a:gd name="connsiteY17" fmla="*/ 7709 h 133937"/>
                  <a:gd name="connsiteX18" fmla="*/ 23252 w 61921"/>
                  <a:gd name="connsiteY18" fmla="*/ 13775 h 133937"/>
                  <a:gd name="connsiteX19" fmla="*/ 972 w 61921"/>
                  <a:gd name="connsiteY19" fmla="*/ 51378 h 133937"/>
                  <a:gd name="connsiteX20" fmla="*/ 23252 w 61921"/>
                  <a:gd name="connsiteY20" fmla="*/ 73658 h 133937"/>
                  <a:gd name="connsiteX21" fmla="*/ 23252 w 61921"/>
                  <a:gd name="connsiteY21" fmla="*/ 103612 h 133937"/>
                  <a:gd name="connsiteX22" fmla="*/ 15428 w 61921"/>
                  <a:gd name="connsiteY22" fmla="*/ 90203 h 133937"/>
                  <a:gd name="connsiteX23" fmla="*/ 46493 w 61921"/>
                  <a:gd name="connsiteY23" fmla="*/ 90203 h 133937"/>
                  <a:gd name="connsiteX24" fmla="*/ 38670 w 61921"/>
                  <a:gd name="connsiteY24" fmla="*/ 103608 h 133937"/>
                  <a:gd name="connsiteX25" fmla="*/ 38670 w 61921"/>
                  <a:gd name="connsiteY25" fmla="*/ 76799 h 133937"/>
                  <a:gd name="connsiteX26" fmla="*/ 46480 w 61921"/>
                  <a:gd name="connsiteY26" fmla="*/ 90203 h 133937"/>
                  <a:gd name="connsiteX27" fmla="*/ 15428 w 61921"/>
                  <a:gd name="connsiteY27" fmla="*/ 43712 h 133937"/>
                  <a:gd name="connsiteX28" fmla="*/ 23234 w 61921"/>
                  <a:gd name="connsiteY28" fmla="*/ 30329 h 133937"/>
                  <a:gd name="connsiteX29" fmla="*/ 23234 w 61921"/>
                  <a:gd name="connsiteY29" fmla="*/ 57139 h 133937"/>
                  <a:gd name="connsiteX30" fmla="*/ 15428 w 61921"/>
                  <a:gd name="connsiteY30" fmla="*/ 43712 h 1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921" h="133937">
                    <a:moveTo>
                      <a:pt x="15428" y="90203"/>
                    </a:moveTo>
                    <a:cubicBezTo>
                      <a:pt x="15428" y="85946"/>
                      <a:pt x="11977" y="82494"/>
                      <a:pt x="7720" y="82494"/>
                    </a:cubicBezTo>
                    <a:cubicBezTo>
                      <a:pt x="3462" y="82494"/>
                      <a:pt x="11" y="85946"/>
                      <a:pt x="11" y="90203"/>
                    </a:cubicBezTo>
                    <a:cubicBezTo>
                      <a:pt x="29" y="104317"/>
                      <a:pt x="9586" y="116633"/>
                      <a:pt x="23252" y="120158"/>
                    </a:cubicBezTo>
                    <a:lnTo>
                      <a:pt x="23252" y="126228"/>
                    </a:lnTo>
                    <a:cubicBezTo>
                      <a:pt x="23252" y="130486"/>
                      <a:pt x="26703" y="133937"/>
                      <a:pt x="30961" y="133937"/>
                    </a:cubicBezTo>
                    <a:cubicBezTo>
                      <a:pt x="35218" y="133937"/>
                      <a:pt x="38670" y="130486"/>
                      <a:pt x="38670" y="126228"/>
                    </a:cubicBezTo>
                    <a:lnTo>
                      <a:pt x="38670" y="120145"/>
                    </a:lnTo>
                    <a:cubicBezTo>
                      <a:pt x="55206" y="115913"/>
                      <a:pt x="65181" y="99078"/>
                      <a:pt x="60949" y="82541"/>
                    </a:cubicBezTo>
                    <a:cubicBezTo>
                      <a:pt x="58150" y="71603"/>
                      <a:pt x="49609" y="63061"/>
                      <a:pt x="38670" y="60262"/>
                    </a:cubicBezTo>
                    <a:lnTo>
                      <a:pt x="38670" y="30329"/>
                    </a:lnTo>
                    <a:cubicBezTo>
                      <a:pt x="43493" y="33072"/>
                      <a:pt x="46479" y="38186"/>
                      <a:pt x="46498" y="43734"/>
                    </a:cubicBezTo>
                    <a:cubicBezTo>
                      <a:pt x="46498" y="47991"/>
                      <a:pt x="49949" y="51443"/>
                      <a:pt x="54207" y="51443"/>
                    </a:cubicBezTo>
                    <a:cubicBezTo>
                      <a:pt x="58464" y="51443"/>
                      <a:pt x="61915" y="47991"/>
                      <a:pt x="61915" y="43734"/>
                    </a:cubicBezTo>
                    <a:cubicBezTo>
                      <a:pt x="61895" y="29619"/>
                      <a:pt x="52337" y="17303"/>
                      <a:pt x="38670" y="13779"/>
                    </a:cubicBezTo>
                    <a:lnTo>
                      <a:pt x="38670" y="7709"/>
                    </a:lnTo>
                    <a:cubicBezTo>
                      <a:pt x="38670" y="3451"/>
                      <a:pt x="35218" y="0"/>
                      <a:pt x="30961" y="0"/>
                    </a:cubicBezTo>
                    <a:cubicBezTo>
                      <a:pt x="26703" y="0"/>
                      <a:pt x="23252" y="3451"/>
                      <a:pt x="23252" y="7709"/>
                    </a:cubicBezTo>
                    <a:lnTo>
                      <a:pt x="23252" y="13775"/>
                    </a:lnTo>
                    <a:cubicBezTo>
                      <a:pt x="6716" y="18006"/>
                      <a:pt x="-3259" y="34842"/>
                      <a:pt x="972" y="51378"/>
                    </a:cubicBezTo>
                    <a:cubicBezTo>
                      <a:pt x="3771" y="62317"/>
                      <a:pt x="12313" y="70859"/>
                      <a:pt x="23252" y="73658"/>
                    </a:cubicBezTo>
                    <a:lnTo>
                      <a:pt x="23252" y="103612"/>
                    </a:lnTo>
                    <a:cubicBezTo>
                      <a:pt x="18429" y="100868"/>
                      <a:pt x="15444" y="95752"/>
                      <a:pt x="15428" y="90203"/>
                    </a:cubicBezTo>
                    <a:close/>
                    <a:moveTo>
                      <a:pt x="46493" y="90203"/>
                    </a:moveTo>
                    <a:cubicBezTo>
                      <a:pt x="46476" y="95751"/>
                      <a:pt x="43491" y="100865"/>
                      <a:pt x="38670" y="103608"/>
                    </a:cubicBezTo>
                    <a:lnTo>
                      <a:pt x="38670" y="76799"/>
                    </a:lnTo>
                    <a:cubicBezTo>
                      <a:pt x="43486" y="79546"/>
                      <a:pt x="46465" y="84659"/>
                      <a:pt x="46480" y="90203"/>
                    </a:cubicBezTo>
                    <a:close/>
                    <a:moveTo>
                      <a:pt x="15428" y="43712"/>
                    </a:moveTo>
                    <a:cubicBezTo>
                      <a:pt x="15451" y="38176"/>
                      <a:pt x="18427" y="33074"/>
                      <a:pt x="23234" y="30329"/>
                    </a:cubicBezTo>
                    <a:lnTo>
                      <a:pt x="23234" y="57139"/>
                    </a:lnTo>
                    <a:cubicBezTo>
                      <a:pt x="18415" y="54385"/>
                      <a:pt x="15437" y="49263"/>
                      <a:pt x="15428" y="43712"/>
                    </a:cubicBezTo>
                    <a:close/>
                  </a:path>
                </a:pathLst>
              </a:custGeom>
              <a:grpFill/>
              <a:ln w="4390" cap="flat">
                <a:noFill/>
                <a:prstDash val="solid"/>
                <a:miter/>
              </a:ln>
            </p:spPr>
            <p:txBody>
              <a:bodyPr rtlCol="0" anchor="ctr"/>
              <a:lstStyle/>
              <a:p>
                <a:endParaRPr lang="en-PH" dirty="0"/>
              </a:p>
            </p:txBody>
          </p:sp>
          <p:sp>
            <p:nvSpPr>
              <p:cNvPr id="37" name="Freeform: Shape 103">
                <a:extLst>
                  <a:ext uri="{FF2B5EF4-FFF2-40B4-BE49-F238E27FC236}">
                    <a16:creationId xmlns:a16="http://schemas.microsoft.com/office/drawing/2014/main" id="{109DBB82-E686-0443-A587-6CA23D9DFFFC}"/>
                  </a:ext>
                </a:extLst>
              </p:cNvPr>
              <p:cNvSpPr/>
              <p:nvPr/>
            </p:nvSpPr>
            <p:spPr>
              <a:xfrm>
                <a:off x="7445124" y="2213987"/>
                <a:ext cx="613885" cy="637404"/>
              </a:xfrm>
              <a:custGeom>
                <a:avLst/>
                <a:gdLst>
                  <a:gd name="connsiteX0" fmla="*/ 436289 w 437867"/>
                  <a:gd name="connsiteY0" fmla="*/ 393852 h 454642"/>
                  <a:gd name="connsiteX1" fmla="*/ 405493 w 437867"/>
                  <a:gd name="connsiteY1" fmla="*/ 380146 h 454642"/>
                  <a:gd name="connsiteX2" fmla="*/ 405454 w 437867"/>
                  <a:gd name="connsiteY2" fmla="*/ 380161 h 454642"/>
                  <a:gd name="connsiteX3" fmla="*/ 370970 w 437867"/>
                  <a:gd name="connsiteY3" fmla="*/ 390733 h 454642"/>
                  <a:gd name="connsiteX4" fmla="*/ 361438 w 437867"/>
                  <a:gd name="connsiteY4" fmla="*/ 353193 h 454642"/>
                  <a:gd name="connsiteX5" fmla="*/ 363605 w 437867"/>
                  <a:gd name="connsiteY5" fmla="*/ 347849 h 454642"/>
                  <a:gd name="connsiteX6" fmla="*/ 363605 w 437867"/>
                  <a:gd name="connsiteY6" fmla="*/ 315577 h 454642"/>
                  <a:gd name="connsiteX7" fmla="*/ 355905 w 437867"/>
                  <a:gd name="connsiteY7" fmla="*/ 307869 h 454642"/>
                  <a:gd name="connsiteX8" fmla="*/ 355896 w 437867"/>
                  <a:gd name="connsiteY8" fmla="*/ 307869 h 454642"/>
                  <a:gd name="connsiteX9" fmla="*/ 354227 w 437867"/>
                  <a:gd name="connsiteY9" fmla="*/ 307869 h 454642"/>
                  <a:gd name="connsiteX10" fmla="*/ 350200 w 437867"/>
                  <a:gd name="connsiteY10" fmla="*/ 261007 h 454642"/>
                  <a:gd name="connsiteX11" fmla="*/ 355896 w 437867"/>
                  <a:gd name="connsiteY11" fmla="*/ 261007 h 454642"/>
                  <a:gd name="connsiteX12" fmla="*/ 363605 w 437867"/>
                  <a:gd name="connsiteY12" fmla="*/ 253298 h 454642"/>
                  <a:gd name="connsiteX13" fmla="*/ 363605 w 437867"/>
                  <a:gd name="connsiteY13" fmla="*/ 221053 h 454642"/>
                  <a:gd name="connsiteX14" fmla="*/ 355905 w 437867"/>
                  <a:gd name="connsiteY14" fmla="*/ 213344 h 454642"/>
                  <a:gd name="connsiteX15" fmla="*/ 355896 w 437867"/>
                  <a:gd name="connsiteY15" fmla="*/ 213344 h 454642"/>
                  <a:gd name="connsiteX16" fmla="*/ 349090 w 437867"/>
                  <a:gd name="connsiteY16" fmla="*/ 213344 h 454642"/>
                  <a:gd name="connsiteX17" fmla="*/ 375865 w 437867"/>
                  <a:gd name="connsiteY17" fmla="*/ 32440 h 454642"/>
                  <a:gd name="connsiteX18" fmla="*/ 362173 w 437867"/>
                  <a:gd name="connsiteY18" fmla="*/ 1604 h 454642"/>
                  <a:gd name="connsiteX19" fmla="*/ 331345 w 437867"/>
                  <a:gd name="connsiteY19" fmla="*/ 15271 h 454642"/>
                  <a:gd name="connsiteX20" fmla="*/ 331338 w 437867"/>
                  <a:gd name="connsiteY20" fmla="*/ 15291 h 454642"/>
                  <a:gd name="connsiteX21" fmla="*/ 301383 w 437867"/>
                  <a:gd name="connsiteY21" fmla="*/ 213331 h 454642"/>
                  <a:gd name="connsiteX22" fmla="*/ 71961 w 437867"/>
                  <a:gd name="connsiteY22" fmla="*/ 213331 h 454642"/>
                  <a:gd name="connsiteX23" fmla="*/ 33447 w 437867"/>
                  <a:gd name="connsiteY23" fmla="*/ 251844 h 454642"/>
                  <a:gd name="connsiteX24" fmla="*/ 33447 w 437867"/>
                  <a:gd name="connsiteY24" fmla="*/ 253285 h 454642"/>
                  <a:gd name="connsiteX25" fmla="*/ 41156 w 437867"/>
                  <a:gd name="connsiteY25" fmla="*/ 260994 h 454642"/>
                  <a:gd name="connsiteX26" fmla="*/ 88185 w 437867"/>
                  <a:gd name="connsiteY26" fmla="*/ 260994 h 454642"/>
                  <a:gd name="connsiteX27" fmla="*/ 83996 w 437867"/>
                  <a:gd name="connsiteY27" fmla="*/ 309283 h 454642"/>
                  <a:gd name="connsiteX28" fmla="*/ 55719 w 437867"/>
                  <a:gd name="connsiteY28" fmla="*/ 346369 h 454642"/>
                  <a:gd name="connsiteX29" fmla="*/ 55719 w 437867"/>
                  <a:gd name="connsiteY29" fmla="*/ 347814 h 454642"/>
                  <a:gd name="connsiteX30" fmla="*/ 63428 w 437867"/>
                  <a:gd name="connsiteY30" fmla="*/ 355523 h 454642"/>
                  <a:gd name="connsiteX31" fmla="*/ 76494 w 437867"/>
                  <a:gd name="connsiteY31" fmla="*/ 355523 h 454642"/>
                  <a:gd name="connsiteX32" fmla="*/ 67455 w 437867"/>
                  <a:gd name="connsiteY32" fmla="*/ 390698 h 454642"/>
                  <a:gd name="connsiteX33" fmla="*/ 32980 w 437867"/>
                  <a:gd name="connsiteY33" fmla="*/ 380125 h 454642"/>
                  <a:gd name="connsiteX34" fmla="*/ 1823 w 437867"/>
                  <a:gd name="connsiteY34" fmla="*/ 393024 h 454642"/>
                  <a:gd name="connsiteX35" fmla="*/ 14722 w 437867"/>
                  <a:gd name="connsiteY35" fmla="*/ 424181 h 454642"/>
                  <a:gd name="connsiteX36" fmla="*/ 15853 w 437867"/>
                  <a:gd name="connsiteY36" fmla="*/ 424617 h 454642"/>
                  <a:gd name="connsiteX37" fmla="*/ 219219 w 437867"/>
                  <a:gd name="connsiteY37" fmla="*/ 454642 h 454642"/>
                  <a:gd name="connsiteX38" fmla="*/ 422598 w 437867"/>
                  <a:gd name="connsiteY38" fmla="*/ 424639 h 454642"/>
                  <a:gd name="connsiteX39" fmla="*/ 436289 w 437867"/>
                  <a:gd name="connsiteY39" fmla="*/ 393852 h 454642"/>
                  <a:gd name="connsiteX40" fmla="*/ 313259 w 437867"/>
                  <a:gd name="connsiteY40" fmla="*/ 355527 h 454642"/>
                  <a:gd name="connsiteX41" fmla="*/ 323867 w 437867"/>
                  <a:gd name="connsiteY41" fmla="*/ 399759 h 454642"/>
                  <a:gd name="connsiteX42" fmla="*/ 219219 w 437867"/>
                  <a:gd name="connsiteY42" fmla="*/ 406961 h 454642"/>
                  <a:gd name="connsiteX43" fmla="*/ 114567 w 437867"/>
                  <a:gd name="connsiteY43" fmla="*/ 399768 h 454642"/>
                  <a:gd name="connsiteX44" fmla="*/ 125157 w 437867"/>
                  <a:gd name="connsiteY44" fmla="*/ 355527 h 454642"/>
                  <a:gd name="connsiteX45" fmla="*/ 339249 w 437867"/>
                  <a:gd name="connsiteY45" fmla="*/ 397297 h 454642"/>
                  <a:gd name="connsiteX46" fmla="*/ 328959 w 437867"/>
                  <a:gd name="connsiteY46" fmla="*/ 355527 h 454642"/>
                  <a:gd name="connsiteX47" fmla="*/ 346205 w 437867"/>
                  <a:gd name="connsiteY47" fmla="*/ 355527 h 454642"/>
                  <a:gd name="connsiteX48" fmla="*/ 355896 w 437867"/>
                  <a:gd name="connsiteY48" fmla="*/ 394138 h 454642"/>
                  <a:gd name="connsiteX49" fmla="*/ 339232 w 437867"/>
                  <a:gd name="connsiteY49" fmla="*/ 397305 h 454642"/>
                  <a:gd name="connsiteX50" fmla="*/ 338738 w 437867"/>
                  <a:gd name="connsiteY50" fmla="*/ 307873 h 454642"/>
                  <a:gd name="connsiteX51" fmla="*/ 321677 w 437867"/>
                  <a:gd name="connsiteY51" fmla="*/ 307873 h 454642"/>
                  <a:gd name="connsiteX52" fmla="*/ 317867 w 437867"/>
                  <a:gd name="connsiteY52" fmla="*/ 261011 h 454642"/>
                  <a:gd name="connsiteX53" fmla="*/ 334778 w 437867"/>
                  <a:gd name="connsiteY53" fmla="*/ 261011 h 454642"/>
                  <a:gd name="connsiteX54" fmla="*/ 338721 w 437867"/>
                  <a:gd name="connsiteY54" fmla="*/ 307869 h 454642"/>
                  <a:gd name="connsiteX55" fmla="*/ 210823 w 437867"/>
                  <a:gd name="connsiteY55" fmla="*/ 307873 h 454642"/>
                  <a:gd name="connsiteX56" fmla="*/ 210823 w 437867"/>
                  <a:gd name="connsiteY56" fmla="*/ 261007 h 454642"/>
                  <a:gd name="connsiteX57" fmla="*/ 227646 w 437867"/>
                  <a:gd name="connsiteY57" fmla="*/ 261007 h 454642"/>
                  <a:gd name="connsiteX58" fmla="*/ 227646 w 437867"/>
                  <a:gd name="connsiteY58" fmla="*/ 307869 h 454642"/>
                  <a:gd name="connsiteX59" fmla="*/ 132262 w 437867"/>
                  <a:gd name="connsiteY59" fmla="*/ 307873 h 454642"/>
                  <a:gd name="connsiteX60" fmla="*/ 135994 w 437867"/>
                  <a:gd name="connsiteY60" fmla="*/ 261011 h 454642"/>
                  <a:gd name="connsiteX61" fmla="*/ 195388 w 437867"/>
                  <a:gd name="connsiteY61" fmla="*/ 261011 h 454642"/>
                  <a:gd name="connsiteX62" fmla="*/ 195388 w 437867"/>
                  <a:gd name="connsiteY62" fmla="*/ 307869 h 454642"/>
                  <a:gd name="connsiteX63" fmla="*/ 243046 w 437867"/>
                  <a:gd name="connsiteY63" fmla="*/ 261007 h 454642"/>
                  <a:gd name="connsiteX64" fmla="*/ 302427 w 437867"/>
                  <a:gd name="connsiteY64" fmla="*/ 261007 h 454642"/>
                  <a:gd name="connsiteX65" fmla="*/ 306163 w 437867"/>
                  <a:gd name="connsiteY65" fmla="*/ 307869 h 454642"/>
                  <a:gd name="connsiteX66" fmla="*/ 243046 w 437867"/>
                  <a:gd name="connsiteY66" fmla="*/ 307869 h 454642"/>
                  <a:gd name="connsiteX67" fmla="*/ 345742 w 437867"/>
                  <a:gd name="connsiteY67" fmla="*/ 20845 h 454642"/>
                  <a:gd name="connsiteX68" fmla="*/ 356638 w 437867"/>
                  <a:gd name="connsiteY68" fmla="*/ 16011 h 454642"/>
                  <a:gd name="connsiteX69" fmla="*/ 361473 w 437867"/>
                  <a:gd name="connsiteY69" fmla="*/ 26907 h 454642"/>
                  <a:gd name="connsiteX70" fmla="*/ 333672 w 437867"/>
                  <a:gd name="connsiteY70" fmla="*/ 213348 h 454642"/>
                  <a:gd name="connsiteX71" fmla="*/ 316810 w 437867"/>
                  <a:gd name="connsiteY71" fmla="*/ 213348 h 454642"/>
                  <a:gd name="connsiteX72" fmla="*/ 345742 w 437867"/>
                  <a:gd name="connsiteY72" fmla="*/ 20845 h 454642"/>
                  <a:gd name="connsiteX73" fmla="*/ 71961 w 437867"/>
                  <a:gd name="connsiteY73" fmla="*/ 228766 h 454642"/>
                  <a:gd name="connsiteX74" fmla="*/ 348205 w 437867"/>
                  <a:gd name="connsiteY74" fmla="*/ 228766 h 454642"/>
                  <a:gd name="connsiteX75" fmla="*/ 348205 w 437867"/>
                  <a:gd name="connsiteY75" fmla="*/ 245594 h 454642"/>
                  <a:gd name="connsiteX76" fmla="*/ 309762 w 437867"/>
                  <a:gd name="connsiteY76" fmla="*/ 245594 h 454642"/>
                  <a:gd name="connsiteX77" fmla="*/ 309440 w 437867"/>
                  <a:gd name="connsiteY77" fmla="*/ 245594 h 454642"/>
                  <a:gd name="connsiteX78" fmla="*/ 309290 w 437867"/>
                  <a:gd name="connsiteY78" fmla="*/ 245594 h 454642"/>
                  <a:gd name="connsiteX79" fmla="*/ 49728 w 437867"/>
                  <a:gd name="connsiteY79" fmla="*/ 245594 h 454642"/>
                  <a:gd name="connsiteX80" fmla="*/ 71961 w 437867"/>
                  <a:gd name="connsiteY80" fmla="*/ 228762 h 454642"/>
                  <a:gd name="connsiteX81" fmla="*/ 120545 w 437867"/>
                  <a:gd name="connsiteY81" fmla="*/ 261007 h 454642"/>
                  <a:gd name="connsiteX82" fmla="*/ 116743 w 437867"/>
                  <a:gd name="connsiteY82" fmla="*/ 307869 h 454642"/>
                  <a:gd name="connsiteX83" fmla="*/ 99695 w 437867"/>
                  <a:gd name="connsiteY83" fmla="*/ 307869 h 454642"/>
                  <a:gd name="connsiteX84" fmla="*/ 103634 w 437867"/>
                  <a:gd name="connsiteY84" fmla="*/ 261007 h 454642"/>
                  <a:gd name="connsiteX85" fmla="*/ 94233 w 437867"/>
                  <a:gd name="connsiteY85" fmla="*/ 323286 h 454642"/>
                  <a:gd name="connsiteX86" fmla="*/ 348205 w 437867"/>
                  <a:gd name="connsiteY86" fmla="*/ 323286 h 454642"/>
                  <a:gd name="connsiteX87" fmla="*/ 348205 w 437867"/>
                  <a:gd name="connsiteY87" fmla="*/ 340109 h 454642"/>
                  <a:gd name="connsiteX88" fmla="*/ 72001 w 437867"/>
                  <a:gd name="connsiteY88" fmla="*/ 340109 h 454642"/>
                  <a:gd name="connsiteX89" fmla="*/ 94233 w 437867"/>
                  <a:gd name="connsiteY89" fmla="*/ 323286 h 454642"/>
                  <a:gd name="connsiteX90" fmla="*/ 92211 w 437867"/>
                  <a:gd name="connsiteY90" fmla="*/ 355527 h 454642"/>
                  <a:gd name="connsiteX91" fmla="*/ 109462 w 437867"/>
                  <a:gd name="connsiteY91" fmla="*/ 355527 h 454642"/>
                  <a:gd name="connsiteX92" fmla="*/ 99198 w 437867"/>
                  <a:gd name="connsiteY92" fmla="*/ 397297 h 454642"/>
                  <a:gd name="connsiteX93" fmla="*/ 82533 w 437867"/>
                  <a:gd name="connsiteY93" fmla="*/ 394138 h 454642"/>
                  <a:gd name="connsiteX94" fmla="*/ 92211 w 437867"/>
                  <a:gd name="connsiteY94" fmla="*/ 355527 h 454642"/>
                  <a:gd name="connsiteX95" fmla="*/ 417061 w 437867"/>
                  <a:gd name="connsiteY95" fmla="*/ 410252 h 454642"/>
                  <a:gd name="connsiteX96" fmla="*/ 219219 w 437867"/>
                  <a:gd name="connsiteY96" fmla="*/ 439224 h 454642"/>
                  <a:gd name="connsiteX97" fmla="*/ 21382 w 437867"/>
                  <a:gd name="connsiteY97" fmla="*/ 410243 h 454642"/>
                  <a:gd name="connsiteX98" fmla="*/ 16535 w 437867"/>
                  <a:gd name="connsiteY98" fmla="*/ 399354 h 454642"/>
                  <a:gd name="connsiteX99" fmla="*/ 16536 w 437867"/>
                  <a:gd name="connsiteY99" fmla="*/ 399354 h 454642"/>
                  <a:gd name="connsiteX100" fmla="*/ 27439 w 437867"/>
                  <a:gd name="connsiteY100" fmla="*/ 394508 h 454642"/>
                  <a:gd name="connsiteX101" fmla="*/ 219219 w 437867"/>
                  <a:gd name="connsiteY101" fmla="*/ 422362 h 454642"/>
                  <a:gd name="connsiteX102" fmla="*/ 368257 w 437867"/>
                  <a:gd name="connsiteY102" fmla="*/ 407164 h 454642"/>
                  <a:gd name="connsiteX103" fmla="*/ 368345 w 437867"/>
                  <a:gd name="connsiteY103" fmla="*/ 407164 h 454642"/>
                  <a:gd name="connsiteX104" fmla="*/ 411000 w 437867"/>
                  <a:gd name="connsiteY104" fmla="*/ 394530 h 454642"/>
                  <a:gd name="connsiteX105" fmla="*/ 421885 w 437867"/>
                  <a:gd name="connsiteY105" fmla="*/ 399367 h 454642"/>
                  <a:gd name="connsiteX106" fmla="*/ 421889 w 437867"/>
                  <a:gd name="connsiteY106" fmla="*/ 399376 h 454642"/>
                  <a:gd name="connsiteX107" fmla="*/ 417061 w 437867"/>
                  <a:gd name="connsiteY107" fmla="*/ 410261 h 4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37867" h="454642">
                    <a:moveTo>
                      <a:pt x="436289" y="393852"/>
                    </a:moveTo>
                    <a:cubicBezTo>
                      <a:pt x="431571" y="381562"/>
                      <a:pt x="417783" y="375426"/>
                      <a:pt x="405493" y="380146"/>
                    </a:cubicBezTo>
                    <a:cubicBezTo>
                      <a:pt x="405480" y="380151"/>
                      <a:pt x="405467" y="380156"/>
                      <a:pt x="405454" y="380161"/>
                    </a:cubicBezTo>
                    <a:cubicBezTo>
                      <a:pt x="394185" y="384390"/>
                      <a:pt x="382670" y="387922"/>
                      <a:pt x="370970" y="390733"/>
                    </a:cubicBezTo>
                    <a:cubicBezTo>
                      <a:pt x="367141" y="378394"/>
                      <a:pt x="363959" y="365864"/>
                      <a:pt x="361438" y="353193"/>
                    </a:cubicBezTo>
                    <a:cubicBezTo>
                      <a:pt x="362828" y="351761"/>
                      <a:pt x="363605" y="349844"/>
                      <a:pt x="363605" y="347849"/>
                    </a:cubicBezTo>
                    <a:lnTo>
                      <a:pt x="363605" y="315577"/>
                    </a:lnTo>
                    <a:cubicBezTo>
                      <a:pt x="363607" y="311323"/>
                      <a:pt x="360160" y="307871"/>
                      <a:pt x="355905" y="307869"/>
                    </a:cubicBezTo>
                    <a:cubicBezTo>
                      <a:pt x="355902" y="307869"/>
                      <a:pt x="355899" y="307869"/>
                      <a:pt x="355896" y="307869"/>
                    </a:cubicBezTo>
                    <a:lnTo>
                      <a:pt x="354227" y="307869"/>
                    </a:lnTo>
                    <a:cubicBezTo>
                      <a:pt x="352412" y="292750"/>
                      <a:pt x="351064" y="277059"/>
                      <a:pt x="350200" y="261007"/>
                    </a:cubicBezTo>
                    <a:lnTo>
                      <a:pt x="355896" y="261007"/>
                    </a:lnTo>
                    <a:cubicBezTo>
                      <a:pt x="360154" y="261007"/>
                      <a:pt x="363605" y="257556"/>
                      <a:pt x="363605" y="253298"/>
                    </a:cubicBezTo>
                    <a:lnTo>
                      <a:pt x="363605" y="221053"/>
                    </a:lnTo>
                    <a:cubicBezTo>
                      <a:pt x="363607" y="216798"/>
                      <a:pt x="360160" y="213347"/>
                      <a:pt x="355905" y="213344"/>
                    </a:cubicBezTo>
                    <a:cubicBezTo>
                      <a:pt x="355902" y="213344"/>
                      <a:pt x="355899" y="213344"/>
                      <a:pt x="355896" y="213344"/>
                    </a:cubicBezTo>
                    <a:lnTo>
                      <a:pt x="349090" y="213344"/>
                    </a:lnTo>
                    <a:cubicBezTo>
                      <a:pt x="349566" y="142342"/>
                      <a:pt x="359482" y="75024"/>
                      <a:pt x="375865" y="32440"/>
                    </a:cubicBezTo>
                    <a:cubicBezTo>
                      <a:pt x="380587" y="20144"/>
                      <a:pt x="374462" y="6346"/>
                      <a:pt x="362173" y="1604"/>
                    </a:cubicBezTo>
                    <a:cubicBezTo>
                      <a:pt x="349887" y="-3135"/>
                      <a:pt x="336084" y="2984"/>
                      <a:pt x="331345" y="15271"/>
                    </a:cubicBezTo>
                    <a:cubicBezTo>
                      <a:pt x="331343" y="15277"/>
                      <a:pt x="331340" y="15284"/>
                      <a:pt x="331338" y="15291"/>
                    </a:cubicBezTo>
                    <a:cubicBezTo>
                      <a:pt x="312691" y="63747"/>
                      <a:pt x="301854" y="135686"/>
                      <a:pt x="301383" y="213331"/>
                    </a:cubicBezTo>
                    <a:lnTo>
                      <a:pt x="71961" y="213331"/>
                    </a:lnTo>
                    <a:cubicBezTo>
                      <a:pt x="50701" y="213355"/>
                      <a:pt x="33471" y="230584"/>
                      <a:pt x="33447" y="251844"/>
                    </a:cubicBezTo>
                    <a:lnTo>
                      <a:pt x="33447" y="253285"/>
                    </a:lnTo>
                    <a:cubicBezTo>
                      <a:pt x="33447" y="257542"/>
                      <a:pt x="36899" y="260994"/>
                      <a:pt x="41156" y="260994"/>
                    </a:cubicBezTo>
                    <a:lnTo>
                      <a:pt x="88185" y="260994"/>
                    </a:lnTo>
                    <a:cubicBezTo>
                      <a:pt x="87304" y="277526"/>
                      <a:pt x="85894" y="293706"/>
                      <a:pt x="83996" y="309283"/>
                    </a:cubicBezTo>
                    <a:cubicBezTo>
                      <a:pt x="67312" y="313894"/>
                      <a:pt x="55748" y="329060"/>
                      <a:pt x="55719" y="346369"/>
                    </a:cubicBezTo>
                    <a:lnTo>
                      <a:pt x="55719" y="347814"/>
                    </a:lnTo>
                    <a:cubicBezTo>
                      <a:pt x="55719" y="352072"/>
                      <a:pt x="59171" y="355523"/>
                      <a:pt x="63428" y="355523"/>
                    </a:cubicBezTo>
                    <a:lnTo>
                      <a:pt x="76494" y="355523"/>
                    </a:lnTo>
                    <a:cubicBezTo>
                      <a:pt x="73824" y="368329"/>
                      <a:pt x="70798" y="380095"/>
                      <a:pt x="67455" y="390698"/>
                    </a:cubicBezTo>
                    <a:cubicBezTo>
                      <a:pt x="55757" y="387887"/>
                      <a:pt x="44244" y="384354"/>
                      <a:pt x="32980" y="380125"/>
                    </a:cubicBezTo>
                    <a:cubicBezTo>
                      <a:pt x="20815" y="375083"/>
                      <a:pt x="6865" y="380858"/>
                      <a:pt x="1823" y="393024"/>
                    </a:cubicBezTo>
                    <a:cubicBezTo>
                      <a:pt x="-3219" y="405190"/>
                      <a:pt x="2556" y="419141"/>
                      <a:pt x="14722" y="424181"/>
                    </a:cubicBezTo>
                    <a:cubicBezTo>
                      <a:pt x="15095" y="424335"/>
                      <a:pt x="15473" y="424480"/>
                      <a:pt x="15853" y="424617"/>
                    </a:cubicBezTo>
                    <a:cubicBezTo>
                      <a:pt x="65402" y="443722"/>
                      <a:pt x="139526" y="454642"/>
                      <a:pt x="219219" y="454642"/>
                    </a:cubicBezTo>
                    <a:cubicBezTo>
                      <a:pt x="298912" y="454642"/>
                      <a:pt x="373028" y="443704"/>
                      <a:pt x="422598" y="424639"/>
                    </a:cubicBezTo>
                    <a:cubicBezTo>
                      <a:pt x="434862" y="419895"/>
                      <a:pt x="440981" y="406133"/>
                      <a:pt x="436289" y="393852"/>
                    </a:cubicBezTo>
                    <a:close/>
                    <a:moveTo>
                      <a:pt x="313259" y="355527"/>
                    </a:moveTo>
                    <a:cubicBezTo>
                      <a:pt x="316042" y="370442"/>
                      <a:pt x="319582" y="385205"/>
                      <a:pt x="323867" y="399759"/>
                    </a:cubicBezTo>
                    <a:cubicBezTo>
                      <a:pt x="289199" y="404631"/>
                      <a:pt x="254228" y="407041"/>
                      <a:pt x="219219" y="406961"/>
                    </a:cubicBezTo>
                    <a:cubicBezTo>
                      <a:pt x="184209" y="407041"/>
                      <a:pt x="149237" y="404640"/>
                      <a:pt x="114567" y="399768"/>
                    </a:cubicBezTo>
                    <a:cubicBezTo>
                      <a:pt x="118848" y="385211"/>
                      <a:pt x="122383" y="370445"/>
                      <a:pt x="125157" y="355527"/>
                    </a:cubicBezTo>
                    <a:close/>
                    <a:moveTo>
                      <a:pt x="339249" y="397297"/>
                    </a:moveTo>
                    <a:cubicBezTo>
                      <a:pt x="335110" y="383558"/>
                      <a:pt x="331676" y="369617"/>
                      <a:pt x="328959" y="355527"/>
                    </a:cubicBezTo>
                    <a:lnTo>
                      <a:pt x="346205" y="355527"/>
                    </a:lnTo>
                    <a:cubicBezTo>
                      <a:pt x="348782" y="368553"/>
                      <a:pt x="352017" y="381439"/>
                      <a:pt x="355896" y="394138"/>
                    </a:cubicBezTo>
                    <a:cubicBezTo>
                      <a:pt x="350491" y="395270"/>
                      <a:pt x="344932" y="396319"/>
                      <a:pt x="339232" y="397305"/>
                    </a:cubicBezTo>
                    <a:close/>
                    <a:moveTo>
                      <a:pt x="338738" y="307873"/>
                    </a:moveTo>
                    <a:lnTo>
                      <a:pt x="321677" y="307873"/>
                    </a:lnTo>
                    <a:cubicBezTo>
                      <a:pt x="319955" y="292724"/>
                      <a:pt x="318678" y="277037"/>
                      <a:pt x="317867" y="261011"/>
                    </a:cubicBezTo>
                    <a:lnTo>
                      <a:pt x="334778" y="261011"/>
                    </a:lnTo>
                    <a:cubicBezTo>
                      <a:pt x="335628" y="277033"/>
                      <a:pt x="336945" y="292719"/>
                      <a:pt x="338721" y="307869"/>
                    </a:cubicBezTo>
                    <a:close/>
                    <a:moveTo>
                      <a:pt x="210823" y="307873"/>
                    </a:moveTo>
                    <a:lnTo>
                      <a:pt x="210823" y="261007"/>
                    </a:lnTo>
                    <a:lnTo>
                      <a:pt x="227646" y="261007"/>
                    </a:lnTo>
                    <a:lnTo>
                      <a:pt x="227646" y="307869"/>
                    </a:lnTo>
                    <a:close/>
                    <a:moveTo>
                      <a:pt x="132262" y="307873"/>
                    </a:moveTo>
                    <a:cubicBezTo>
                      <a:pt x="133950" y="292706"/>
                      <a:pt x="135196" y="277037"/>
                      <a:pt x="135994" y="261011"/>
                    </a:cubicBezTo>
                    <a:lnTo>
                      <a:pt x="195388" y="261011"/>
                    </a:lnTo>
                    <a:lnTo>
                      <a:pt x="195388" y="307869"/>
                    </a:lnTo>
                    <a:close/>
                    <a:moveTo>
                      <a:pt x="243046" y="261007"/>
                    </a:moveTo>
                    <a:lnTo>
                      <a:pt x="302427" y="261007"/>
                    </a:lnTo>
                    <a:cubicBezTo>
                      <a:pt x="303224" y="277006"/>
                      <a:pt x="304475" y="292693"/>
                      <a:pt x="306163" y="307869"/>
                    </a:cubicBezTo>
                    <a:lnTo>
                      <a:pt x="243046" y="307869"/>
                    </a:lnTo>
                    <a:close/>
                    <a:moveTo>
                      <a:pt x="345742" y="20845"/>
                    </a:moveTo>
                    <a:cubicBezTo>
                      <a:pt x="347416" y="16501"/>
                      <a:pt x="352295" y="14337"/>
                      <a:pt x="356638" y="16011"/>
                    </a:cubicBezTo>
                    <a:cubicBezTo>
                      <a:pt x="360982" y="17685"/>
                      <a:pt x="363147" y="22563"/>
                      <a:pt x="361473" y="26907"/>
                    </a:cubicBezTo>
                    <a:cubicBezTo>
                      <a:pt x="344452" y="71156"/>
                      <a:pt x="334161" y="140558"/>
                      <a:pt x="333672" y="213348"/>
                    </a:cubicBezTo>
                    <a:lnTo>
                      <a:pt x="316810" y="213348"/>
                    </a:lnTo>
                    <a:cubicBezTo>
                      <a:pt x="317281" y="137532"/>
                      <a:pt x="327748" y="67606"/>
                      <a:pt x="345742" y="20845"/>
                    </a:cubicBezTo>
                    <a:close/>
                    <a:moveTo>
                      <a:pt x="71961" y="228766"/>
                    </a:moveTo>
                    <a:lnTo>
                      <a:pt x="348205" y="228766"/>
                    </a:lnTo>
                    <a:lnTo>
                      <a:pt x="348205" y="245594"/>
                    </a:lnTo>
                    <a:lnTo>
                      <a:pt x="309762" y="245594"/>
                    </a:lnTo>
                    <a:cubicBezTo>
                      <a:pt x="309656" y="245594"/>
                      <a:pt x="309555" y="245567"/>
                      <a:pt x="309440" y="245594"/>
                    </a:cubicBezTo>
                    <a:cubicBezTo>
                      <a:pt x="309392" y="245594"/>
                      <a:pt x="309343" y="245594"/>
                      <a:pt x="309290" y="245594"/>
                    </a:cubicBezTo>
                    <a:lnTo>
                      <a:pt x="49728" y="245594"/>
                    </a:lnTo>
                    <a:cubicBezTo>
                      <a:pt x="52548" y="235647"/>
                      <a:pt x="61623" y="228777"/>
                      <a:pt x="71961" y="228762"/>
                    </a:cubicBezTo>
                    <a:close/>
                    <a:moveTo>
                      <a:pt x="120545" y="261007"/>
                    </a:moveTo>
                    <a:cubicBezTo>
                      <a:pt x="119734" y="277037"/>
                      <a:pt x="118461" y="292724"/>
                      <a:pt x="116743" y="307869"/>
                    </a:cubicBezTo>
                    <a:lnTo>
                      <a:pt x="99695" y="307869"/>
                    </a:lnTo>
                    <a:cubicBezTo>
                      <a:pt x="101458" y="292702"/>
                      <a:pt x="102779" y="277033"/>
                      <a:pt x="103634" y="261007"/>
                    </a:cubicBezTo>
                    <a:close/>
                    <a:moveTo>
                      <a:pt x="94233" y="323286"/>
                    </a:moveTo>
                    <a:lnTo>
                      <a:pt x="348205" y="323286"/>
                    </a:lnTo>
                    <a:lnTo>
                      <a:pt x="348205" y="340109"/>
                    </a:lnTo>
                    <a:lnTo>
                      <a:pt x="72001" y="340109"/>
                    </a:lnTo>
                    <a:cubicBezTo>
                      <a:pt x="74821" y="330165"/>
                      <a:pt x="83896" y="323298"/>
                      <a:pt x="94233" y="323286"/>
                    </a:cubicBezTo>
                    <a:close/>
                    <a:moveTo>
                      <a:pt x="92211" y="355527"/>
                    </a:moveTo>
                    <a:lnTo>
                      <a:pt x="109462" y="355527"/>
                    </a:lnTo>
                    <a:cubicBezTo>
                      <a:pt x="106756" y="369617"/>
                      <a:pt x="103331" y="383558"/>
                      <a:pt x="99198" y="397297"/>
                    </a:cubicBezTo>
                    <a:cubicBezTo>
                      <a:pt x="93498" y="396310"/>
                      <a:pt x="87925" y="395261"/>
                      <a:pt x="82533" y="394138"/>
                    </a:cubicBezTo>
                    <a:cubicBezTo>
                      <a:pt x="86412" y="381440"/>
                      <a:pt x="89642" y="368553"/>
                      <a:pt x="92211" y="355527"/>
                    </a:cubicBezTo>
                    <a:close/>
                    <a:moveTo>
                      <a:pt x="417061" y="410252"/>
                    </a:moveTo>
                    <a:cubicBezTo>
                      <a:pt x="369186" y="428678"/>
                      <a:pt x="297075" y="439224"/>
                      <a:pt x="219219" y="439224"/>
                    </a:cubicBezTo>
                    <a:cubicBezTo>
                      <a:pt x="141363" y="439224"/>
                      <a:pt x="69243" y="428652"/>
                      <a:pt x="21382" y="410243"/>
                    </a:cubicBezTo>
                    <a:cubicBezTo>
                      <a:pt x="17037" y="408574"/>
                      <a:pt x="14867" y="403702"/>
                      <a:pt x="16535" y="399354"/>
                    </a:cubicBezTo>
                    <a:cubicBezTo>
                      <a:pt x="16536" y="399354"/>
                      <a:pt x="16536" y="399354"/>
                      <a:pt x="16536" y="399354"/>
                    </a:cubicBezTo>
                    <a:cubicBezTo>
                      <a:pt x="18212" y="395010"/>
                      <a:pt x="23090" y="392839"/>
                      <a:pt x="27439" y="394508"/>
                    </a:cubicBezTo>
                    <a:cubicBezTo>
                      <a:pt x="72767" y="411952"/>
                      <a:pt x="144460" y="422362"/>
                      <a:pt x="219219" y="422362"/>
                    </a:cubicBezTo>
                    <a:cubicBezTo>
                      <a:pt x="269303" y="422736"/>
                      <a:pt x="319279" y="417639"/>
                      <a:pt x="368257" y="407164"/>
                    </a:cubicBezTo>
                    <a:lnTo>
                      <a:pt x="368345" y="407164"/>
                    </a:lnTo>
                    <a:cubicBezTo>
                      <a:pt x="382838" y="403944"/>
                      <a:pt x="397093" y="399724"/>
                      <a:pt x="411000" y="394530"/>
                    </a:cubicBezTo>
                    <a:cubicBezTo>
                      <a:pt x="415343" y="392861"/>
                      <a:pt x="420215" y="395024"/>
                      <a:pt x="421885" y="399367"/>
                    </a:cubicBezTo>
                    <a:cubicBezTo>
                      <a:pt x="421885" y="399367"/>
                      <a:pt x="421889" y="399371"/>
                      <a:pt x="421889" y="399376"/>
                    </a:cubicBezTo>
                    <a:cubicBezTo>
                      <a:pt x="423550" y="403715"/>
                      <a:pt x="421391" y="408578"/>
                      <a:pt x="417061" y="410261"/>
                    </a:cubicBezTo>
                    <a:close/>
                  </a:path>
                </a:pathLst>
              </a:custGeom>
              <a:grpFill/>
              <a:ln w="4390" cap="flat">
                <a:noFill/>
                <a:prstDash val="solid"/>
                <a:miter/>
              </a:ln>
            </p:spPr>
            <p:txBody>
              <a:bodyPr rtlCol="0" anchor="ctr"/>
              <a:lstStyle/>
              <a:p>
                <a:endParaRPr lang="en-PH" dirty="0"/>
              </a:p>
            </p:txBody>
          </p:sp>
        </p:grpSp>
      </p:grpSp>
      <p:grpSp>
        <p:nvGrpSpPr>
          <p:cNvPr id="18" name="Group 17">
            <a:extLst>
              <a:ext uri="{FF2B5EF4-FFF2-40B4-BE49-F238E27FC236}">
                <a16:creationId xmlns:a16="http://schemas.microsoft.com/office/drawing/2014/main" id="{36C272F9-8E17-4D08-B10F-69F3B78FEC67}"/>
              </a:ext>
            </a:extLst>
          </p:cNvPr>
          <p:cNvGrpSpPr/>
          <p:nvPr/>
        </p:nvGrpSpPr>
        <p:grpSpPr>
          <a:xfrm>
            <a:off x="7123230" y="3965136"/>
            <a:ext cx="1217066" cy="1217067"/>
            <a:chOff x="7331731" y="3891800"/>
            <a:chExt cx="1217066" cy="1217067"/>
          </a:xfrm>
        </p:grpSpPr>
        <p:sp>
          <p:nvSpPr>
            <p:cNvPr id="39" name="Oval 38">
              <a:extLst>
                <a:ext uri="{FF2B5EF4-FFF2-40B4-BE49-F238E27FC236}">
                  <a16:creationId xmlns:a16="http://schemas.microsoft.com/office/drawing/2014/main" id="{B71BBAC0-D082-F94C-A034-2769768D7B53}"/>
                </a:ext>
              </a:extLst>
            </p:cNvPr>
            <p:cNvSpPr/>
            <p:nvPr/>
          </p:nvSpPr>
          <p:spPr>
            <a:xfrm>
              <a:off x="7331731" y="3891800"/>
              <a:ext cx="1217066" cy="1217067"/>
            </a:xfrm>
            <a:prstGeom prst="ellipse">
              <a:avLst/>
            </a:prstGeom>
            <a:solidFill>
              <a:srgbClr val="43B02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dirty="0">
                <a:solidFill>
                  <a:srgbClr val="002F6C"/>
                </a:solidFill>
              </a:endParaRPr>
            </a:p>
          </p:txBody>
        </p:sp>
        <p:grpSp>
          <p:nvGrpSpPr>
            <p:cNvPr id="15" name="Group 14">
              <a:extLst>
                <a:ext uri="{FF2B5EF4-FFF2-40B4-BE49-F238E27FC236}">
                  <a16:creationId xmlns:a16="http://schemas.microsoft.com/office/drawing/2014/main" id="{F2274EC5-56C4-468E-A37B-D7DE2B86F99D}"/>
                </a:ext>
              </a:extLst>
            </p:cNvPr>
            <p:cNvGrpSpPr/>
            <p:nvPr/>
          </p:nvGrpSpPr>
          <p:grpSpPr>
            <a:xfrm>
              <a:off x="7608644" y="4168713"/>
              <a:ext cx="663241" cy="663241"/>
              <a:chOff x="7608644" y="4168713"/>
              <a:chExt cx="663241" cy="663241"/>
            </a:xfrm>
            <a:solidFill>
              <a:schemeClr val="bg1">
                <a:lumMod val="95000"/>
              </a:schemeClr>
            </a:solidFill>
          </p:grpSpPr>
          <p:sp>
            <p:nvSpPr>
              <p:cNvPr id="40" name="Freeform: Shape 106">
                <a:extLst>
                  <a:ext uri="{FF2B5EF4-FFF2-40B4-BE49-F238E27FC236}">
                    <a16:creationId xmlns:a16="http://schemas.microsoft.com/office/drawing/2014/main" id="{876AF67B-926D-C34A-B1F1-F2874B79E08B}"/>
                  </a:ext>
                </a:extLst>
              </p:cNvPr>
              <p:cNvSpPr/>
              <p:nvPr/>
            </p:nvSpPr>
            <p:spPr>
              <a:xfrm>
                <a:off x="7693603" y="4246131"/>
                <a:ext cx="117729" cy="270929"/>
              </a:xfrm>
              <a:custGeom>
                <a:avLst/>
                <a:gdLst>
                  <a:gd name="connsiteX0" fmla="*/ 8776 w 83973"/>
                  <a:gd name="connsiteY0" fmla="*/ 72207 h 193246"/>
                  <a:gd name="connsiteX1" fmla="*/ 21660 w 83973"/>
                  <a:gd name="connsiteY1" fmla="*/ 72207 h 193246"/>
                  <a:gd name="connsiteX2" fmla="*/ 21660 w 83973"/>
                  <a:gd name="connsiteY2" fmla="*/ 180311 h 193246"/>
                  <a:gd name="connsiteX3" fmla="*/ 34595 w 83973"/>
                  <a:gd name="connsiteY3" fmla="*/ 193247 h 193246"/>
                  <a:gd name="connsiteX4" fmla="*/ 49379 w 83973"/>
                  <a:gd name="connsiteY4" fmla="*/ 193247 h 193246"/>
                  <a:gd name="connsiteX5" fmla="*/ 62314 w 83973"/>
                  <a:gd name="connsiteY5" fmla="*/ 180311 h 193246"/>
                  <a:gd name="connsiteX6" fmla="*/ 62314 w 83973"/>
                  <a:gd name="connsiteY6" fmla="*/ 72207 h 193246"/>
                  <a:gd name="connsiteX7" fmla="*/ 75198 w 83973"/>
                  <a:gd name="connsiteY7" fmla="*/ 72207 h 193246"/>
                  <a:gd name="connsiteX8" fmla="*/ 82848 w 83973"/>
                  <a:gd name="connsiteY8" fmla="*/ 67732 h 193246"/>
                  <a:gd name="connsiteX9" fmla="*/ 82699 w 83973"/>
                  <a:gd name="connsiteY9" fmla="*/ 58871 h 193246"/>
                  <a:gd name="connsiteX10" fmla="*/ 49488 w 83973"/>
                  <a:gd name="connsiteY10" fmla="*/ 4221 h 193246"/>
                  <a:gd name="connsiteX11" fmla="*/ 41987 w 83973"/>
                  <a:gd name="connsiteY11" fmla="*/ 0 h 193246"/>
                  <a:gd name="connsiteX12" fmla="*/ 34485 w 83973"/>
                  <a:gd name="connsiteY12" fmla="*/ 4221 h 193246"/>
                  <a:gd name="connsiteX13" fmla="*/ 34486 w 83973"/>
                  <a:gd name="connsiteY13" fmla="*/ 4220 h 193246"/>
                  <a:gd name="connsiteX14" fmla="*/ 1275 w 83973"/>
                  <a:gd name="connsiteY14" fmla="*/ 58871 h 193246"/>
                  <a:gd name="connsiteX15" fmla="*/ 1125 w 83973"/>
                  <a:gd name="connsiteY15" fmla="*/ 67732 h 193246"/>
                  <a:gd name="connsiteX16" fmla="*/ 8776 w 83973"/>
                  <a:gd name="connsiteY16" fmla="*/ 72207 h 193246"/>
                  <a:gd name="connsiteX17" fmla="*/ 46330 w 83973"/>
                  <a:gd name="connsiteY17" fmla="*/ 11417 h 193246"/>
                  <a:gd name="connsiteX18" fmla="*/ 46326 w 83973"/>
                  <a:gd name="connsiteY18" fmla="*/ 11426 h 193246"/>
                  <a:gd name="connsiteX19" fmla="*/ 41987 w 83973"/>
                  <a:gd name="connsiteY19" fmla="*/ 18563 h 193246"/>
                  <a:gd name="connsiteX20" fmla="*/ 66163 w 83973"/>
                  <a:gd name="connsiteY20" fmla="*/ 58348 h 193246"/>
                  <a:gd name="connsiteX21" fmla="*/ 61390 w 83973"/>
                  <a:gd name="connsiteY21" fmla="*/ 58348 h 193246"/>
                  <a:gd name="connsiteX22" fmla="*/ 48455 w 83973"/>
                  <a:gd name="connsiteY22" fmla="*/ 71283 h 193246"/>
                  <a:gd name="connsiteX23" fmla="*/ 48455 w 83973"/>
                  <a:gd name="connsiteY23" fmla="*/ 179387 h 193246"/>
                  <a:gd name="connsiteX24" fmla="*/ 35519 w 83973"/>
                  <a:gd name="connsiteY24" fmla="*/ 179387 h 193246"/>
                  <a:gd name="connsiteX25" fmla="*/ 35519 w 83973"/>
                  <a:gd name="connsiteY25" fmla="*/ 71283 h 193246"/>
                  <a:gd name="connsiteX26" fmla="*/ 22583 w 83973"/>
                  <a:gd name="connsiteY26" fmla="*/ 58348 h 193246"/>
                  <a:gd name="connsiteX27" fmla="*/ 17810 w 83973"/>
                  <a:gd name="connsiteY27" fmla="*/ 58348 h 19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973" h="193246">
                    <a:moveTo>
                      <a:pt x="8776" y="72207"/>
                    </a:moveTo>
                    <a:lnTo>
                      <a:pt x="21660" y="72207"/>
                    </a:lnTo>
                    <a:lnTo>
                      <a:pt x="21660" y="180311"/>
                    </a:lnTo>
                    <a:cubicBezTo>
                      <a:pt x="21660" y="187444"/>
                      <a:pt x="27462" y="193247"/>
                      <a:pt x="34595" y="193247"/>
                    </a:cubicBezTo>
                    <a:lnTo>
                      <a:pt x="49379" y="193247"/>
                    </a:lnTo>
                    <a:cubicBezTo>
                      <a:pt x="56512" y="193247"/>
                      <a:pt x="62314" y="187444"/>
                      <a:pt x="62314" y="180311"/>
                    </a:cubicBezTo>
                    <a:lnTo>
                      <a:pt x="62314" y="72207"/>
                    </a:lnTo>
                    <a:lnTo>
                      <a:pt x="75198" y="72207"/>
                    </a:lnTo>
                    <a:cubicBezTo>
                      <a:pt x="78364" y="72207"/>
                      <a:pt x="81296" y="70493"/>
                      <a:pt x="82848" y="67732"/>
                    </a:cubicBezTo>
                    <a:cubicBezTo>
                      <a:pt x="84401" y="64972"/>
                      <a:pt x="84344" y="61577"/>
                      <a:pt x="82699" y="58871"/>
                    </a:cubicBezTo>
                    <a:lnTo>
                      <a:pt x="49488" y="4221"/>
                    </a:lnTo>
                    <a:cubicBezTo>
                      <a:pt x="47884" y="1578"/>
                      <a:pt x="45079" y="0"/>
                      <a:pt x="41987" y="0"/>
                    </a:cubicBezTo>
                    <a:cubicBezTo>
                      <a:pt x="38894" y="0"/>
                      <a:pt x="36090" y="1578"/>
                      <a:pt x="34485" y="4221"/>
                    </a:cubicBezTo>
                    <a:lnTo>
                      <a:pt x="34486" y="4220"/>
                    </a:lnTo>
                    <a:lnTo>
                      <a:pt x="1275" y="58871"/>
                    </a:lnTo>
                    <a:cubicBezTo>
                      <a:pt x="-370" y="61577"/>
                      <a:pt x="-427" y="64972"/>
                      <a:pt x="1125" y="67732"/>
                    </a:cubicBezTo>
                    <a:cubicBezTo>
                      <a:pt x="2678" y="70492"/>
                      <a:pt x="5609" y="72207"/>
                      <a:pt x="8776" y="72207"/>
                    </a:cubicBezTo>
                    <a:close/>
                    <a:moveTo>
                      <a:pt x="46330" y="11417"/>
                    </a:moveTo>
                    <a:cubicBezTo>
                      <a:pt x="46329" y="11419"/>
                      <a:pt x="46328" y="11422"/>
                      <a:pt x="46326" y="11426"/>
                    </a:cubicBezTo>
                    <a:close/>
                    <a:moveTo>
                      <a:pt x="41987" y="18563"/>
                    </a:moveTo>
                    <a:lnTo>
                      <a:pt x="66163" y="58348"/>
                    </a:lnTo>
                    <a:lnTo>
                      <a:pt x="61390" y="58348"/>
                    </a:lnTo>
                    <a:cubicBezTo>
                      <a:pt x="54257" y="58348"/>
                      <a:pt x="48455" y="64150"/>
                      <a:pt x="48455" y="71283"/>
                    </a:cubicBezTo>
                    <a:lnTo>
                      <a:pt x="48455" y="179387"/>
                    </a:lnTo>
                    <a:lnTo>
                      <a:pt x="35519" y="179387"/>
                    </a:lnTo>
                    <a:lnTo>
                      <a:pt x="35519" y="71283"/>
                    </a:lnTo>
                    <a:cubicBezTo>
                      <a:pt x="35519" y="64150"/>
                      <a:pt x="29716" y="58348"/>
                      <a:pt x="22583" y="58348"/>
                    </a:cubicBezTo>
                    <a:lnTo>
                      <a:pt x="17810" y="58348"/>
                    </a:lnTo>
                    <a:close/>
                  </a:path>
                </a:pathLst>
              </a:custGeom>
              <a:grpFill/>
              <a:ln w="912" cap="flat">
                <a:noFill/>
                <a:prstDash val="solid"/>
                <a:miter/>
              </a:ln>
            </p:spPr>
            <p:txBody>
              <a:bodyPr rtlCol="0" anchor="ctr"/>
              <a:lstStyle/>
              <a:p>
                <a:endParaRPr lang="en-PH" dirty="0"/>
              </a:p>
            </p:txBody>
          </p:sp>
          <p:sp>
            <p:nvSpPr>
              <p:cNvPr id="41" name="Freeform: Shape 107">
                <a:extLst>
                  <a:ext uri="{FF2B5EF4-FFF2-40B4-BE49-F238E27FC236}">
                    <a16:creationId xmlns:a16="http://schemas.microsoft.com/office/drawing/2014/main" id="{CB34CDBA-A1F4-1746-92CA-6137143A16B6}"/>
                  </a:ext>
                </a:extLst>
              </p:cNvPr>
              <p:cNvSpPr/>
              <p:nvPr/>
            </p:nvSpPr>
            <p:spPr>
              <a:xfrm>
                <a:off x="7647542" y="4386226"/>
                <a:ext cx="56996" cy="130834"/>
              </a:xfrm>
              <a:custGeom>
                <a:avLst/>
                <a:gdLst>
                  <a:gd name="connsiteX0" fmla="*/ 12936 w 40654"/>
                  <a:gd name="connsiteY0" fmla="*/ 93321 h 93320"/>
                  <a:gd name="connsiteX1" fmla="*/ 27719 w 40654"/>
                  <a:gd name="connsiteY1" fmla="*/ 93321 h 93320"/>
                  <a:gd name="connsiteX2" fmla="*/ 40655 w 40654"/>
                  <a:gd name="connsiteY2" fmla="*/ 80385 h 93320"/>
                  <a:gd name="connsiteX3" fmla="*/ 40655 w 40654"/>
                  <a:gd name="connsiteY3" fmla="*/ 12936 h 93320"/>
                  <a:gd name="connsiteX4" fmla="*/ 27719 w 40654"/>
                  <a:gd name="connsiteY4" fmla="*/ 0 h 93320"/>
                  <a:gd name="connsiteX5" fmla="*/ 12936 w 40654"/>
                  <a:gd name="connsiteY5" fmla="*/ 0 h 93320"/>
                  <a:gd name="connsiteX6" fmla="*/ 0 w 40654"/>
                  <a:gd name="connsiteY6" fmla="*/ 12936 h 93320"/>
                  <a:gd name="connsiteX7" fmla="*/ 0 w 40654"/>
                  <a:gd name="connsiteY7" fmla="*/ 80385 h 93320"/>
                  <a:gd name="connsiteX8" fmla="*/ 12936 w 40654"/>
                  <a:gd name="connsiteY8" fmla="*/ 93321 h 93320"/>
                  <a:gd name="connsiteX9" fmla="*/ 13860 w 40654"/>
                  <a:gd name="connsiteY9" fmla="*/ 13860 h 93320"/>
                  <a:gd name="connsiteX10" fmla="*/ 26795 w 40654"/>
                  <a:gd name="connsiteY10" fmla="*/ 13860 h 93320"/>
                  <a:gd name="connsiteX11" fmla="*/ 26795 w 40654"/>
                  <a:gd name="connsiteY11" fmla="*/ 79461 h 93320"/>
                  <a:gd name="connsiteX12" fmla="*/ 13860 w 40654"/>
                  <a:gd name="connsiteY12" fmla="*/ 79461 h 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54" h="93320">
                    <a:moveTo>
                      <a:pt x="12936" y="93321"/>
                    </a:moveTo>
                    <a:lnTo>
                      <a:pt x="27719" y="93321"/>
                    </a:lnTo>
                    <a:cubicBezTo>
                      <a:pt x="34852" y="93321"/>
                      <a:pt x="40655" y="87518"/>
                      <a:pt x="40655" y="80385"/>
                    </a:cubicBezTo>
                    <a:lnTo>
                      <a:pt x="40655" y="12936"/>
                    </a:lnTo>
                    <a:cubicBezTo>
                      <a:pt x="40655" y="5803"/>
                      <a:pt x="34852" y="0"/>
                      <a:pt x="27719" y="0"/>
                    </a:cubicBezTo>
                    <a:lnTo>
                      <a:pt x="12936" y="0"/>
                    </a:lnTo>
                    <a:cubicBezTo>
                      <a:pt x="5803" y="0"/>
                      <a:pt x="0" y="5803"/>
                      <a:pt x="0" y="12936"/>
                    </a:cubicBezTo>
                    <a:lnTo>
                      <a:pt x="0" y="80385"/>
                    </a:lnTo>
                    <a:cubicBezTo>
                      <a:pt x="0" y="87518"/>
                      <a:pt x="5803" y="93321"/>
                      <a:pt x="12936" y="93321"/>
                    </a:cubicBezTo>
                    <a:close/>
                    <a:moveTo>
                      <a:pt x="13860" y="13860"/>
                    </a:moveTo>
                    <a:lnTo>
                      <a:pt x="26795" y="13860"/>
                    </a:lnTo>
                    <a:lnTo>
                      <a:pt x="26795" y="79461"/>
                    </a:lnTo>
                    <a:lnTo>
                      <a:pt x="13860" y="79461"/>
                    </a:lnTo>
                    <a:close/>
                  </a:path>
                </a:pathLst>
              </a:custGeom>
              <a:grpFill/>
              <a:ln w="912" cap="flat">
                <a:noFill/>
                <a:prstDash val="solid"/>
                <a:miter/>
              </a:ln>
            </p:spPr>
            <p:txBody>
              <a:bodyPr rtlCol="0" anchor="ctr"/>
              <a:lstStyle/>
              <a:p>
                <a:endParaRPr lang="en-PH" dirty="0"/>
              </a:p>
            </p:txBody>
          </p:sp>
          <p:sp>
            <p:nvSpPr>
              <p:cNvPr id="42" name="Freeform: Shape 108">
                <a:extLst>
                  <a:ext uri="{FF2B5EF4-FFF2-40B4-BE49-F238E27FC236}">
                    <a16:creationId xmlns:a16="http://schemas.microsoft.com/office/drawing/2014/main" id="{45448A18-5B08-B84E-BC47-500FE9E78EBE}"/>
                  </a:ext>
                </a:extLst>
              </p:cNvPr>
              <p:cNvSpPr/>
              <p:nvPr/>
            </p:nvSpPr>
            <p:spPr>
              <a:xfrm>
                <a:off x="7608644" y="4168713"/>
                <a:ext cx="663241" cy="663241"/>
              </a:xfrm>
              <a:custGeom>
                <a:avLst/>
                <a:gdLst>
                  <a:gd name="connsiteX0" fmla="*/ 461569 w 473071"/>
                  <a:gd name="connsiteY0" fmla="*/ 82182 h 473071"/>
                  <a:gd name="connsiteX1" fmla="*/ 390889 w 473071"/>
                  <a:gd name="connsiteY1" fmla="*/ 11501 h 473071"/>
                  <a:gd name="connsiteX2" fmla="*/ 363121 w 473071"/>
                  <a:gd name="connsiteY2" fmla="*/ 0 h 473071"/>
                  <a:gd name="connsiteX3" fmla="*/ 178788 w 473071"/>
                  <a:gd name="connsiteY3" fmla="*/ 0 h 473071"/>
                  <a:gd name="connsiteX4" fmla="*/ 157998 w 473071"/>
                  <a:gd name="connsiteY4" fmla="*/ 20789 h 473071"/>
                  <a:gd name="connsiteX5" fmla="*/ 157998 w 473071"/>
                  <a:gd name="connsiteY5" fmla="*/ 265178 h 473071"/>
                  <a:gd name="connsiteX6" fmla="*/ 43888 w 473071"/>
                  <a:gd name="connsiteY6" fmla="*/ 265178 h 473071"/>
                  <a:gd name="connsiteX7" fmla="*/ 27719 w 473071"/>
                  <a:gd name="connsiteY7" fmla="*/ 281348 h 473071"/>
                  <a:gd name="connsiteX8" fmla="*/ 27719 w 473071"/>
                  <a:gd name="connsiteY8" fmla="*/ 295207 h 473071"/>
                  <a:gd name="connsiteX9" fmla="*/ 27904 w 473071"/>
                  <a:gd name="connsiteY9" fmla="*/ 297517 h 473071"/>
                  <a:gd name="connsiteX10" fmla="*/ 16169 w 473071"/>
                  <a:gd name="connsiteY10" fmla="*/ 297517 h 473071"/>
                  <a:gd name="connsiteX11" fmla="*/ 0 w 473071"/>
                  <a:gd name="connsiteY11" fmla="*/ 313687 h 473071"/>
                  <a:gd name="connsiteX12" fmla="*/ 0 w 473071"/>
                  <a:gd name="connsiteY12" fmla="*/ 327546 h 473071"/>
                  <a:gd name="connsiteX13" fmla="*/ 16169 w 473071"/>
                  <a:gd name="connsiteY13" fmla="*/ 343716 h 473071"/>
                  <a:gd name="connsiteX14" fmla="*/ 27904 w 473071"/>
                  <a:gd name="connsiteY14" fmla="*/ 343716 h 473071"/>
                  <a:gd name="connsiteX15" fmla="*/ 27719 w 473071"/>
                  <a:gd name="connsiteY15" fmla="*/ 346026 h 473071"/>
                  <a:gd name="connsiteX16" fmla="*/ 27719 w 473071"/>
                  <a:gd name="connsiteY16" fmla="*/ 359885 h 473071"/>
                  <a:gd name="connsiteX17" fmla="*/ 27904 w 473071"/>
                  <a:gd name="connsiteY17" fmla="*/ 362195 h 473071"/>
                  <a:gd name="connsiteX18" fmla="*/ 16169 w 473071"/>
                  <a:gd name="connsiteY18" fmla="*/ 362195 h 473071"/>
                  <a:gd name="connsiteX19" fmla="*/ 0 w 473071"/>
                  <a:gd name="connsiteY19" fmla="*/ 378364 h 473071"/>
                  <a:gd name="connsiteX20" fmla="*/ 0 w 473071"/>
                  <a:gd name="connsiteY20" fmla="*/ 392224 h 473071"/>
                  <a:gd name="connsiteX21" fmla="*/ 16169 w 473071"/>
                  <a:gd name="connsiteY21" fmla="*/ 408393 h 473071"/>
                  <a:gd name="connsiteX22" fmla="*/ 27904 w 473071"/>
                  <a:gd name="connsiteY22" fmla="*/ 408393 h 473071"/>
                  <a:gd name="connsiteX23" fmla="*/ 27719 w 473071"/>
                  <a:gd name="connsiteY23" fmla="*/ 410703 h 473071"/>
                  <a:gd name="connsiteX24" fmla="*/ 27719 w 473071"/>
                  <a:gd name="connsiteY24" fmla="*/ 424563 h 473071"/>
                  <a:gd name="connsiteX25" fmla="*/ 27904 w 473071"/>
                  <a:gd name="connsiteY25" fmla="*/ 426873 h 473071"/>
                  <a:gd name="connsiteX26" fmla="*/ 16169 w 473071"/>
                  <a:gd name="connsiteY26" fmla="*/ 426873 h 473071"/>
                  <a:gd name="connsiteX27" fmla="*/ 0 w 473071"/>
                  <a:gd name="connsiteY27" fmla="*/ 443042 h 473071"/>
                  <a:gd name="connsiteX28" fmla="*/ 0 w 473071"/>
                  <a:gd name="connsiteY28" fmla="*/ 456902 h 473071"/>
                  <a:gd name="connsiteX29" fmla="*/ 16169 w 473071"/>
                  <a:gd name="connsiteY29" fmla="*/ 473071 h 473071"/>
                  <a:gd name="connsiteX30" fmla="*/ 452282 w 473071"/>
                  <a:gd name="connsiteY30" fmla="*/ 473071 h 473071"/>
                  <a:gd name="connsiteX31" fmla="*/ 473071 w 473071"/>
                  <a:gd name="connsiteY31" fmla="*/ 452282 h 473071"/>
                  <a:gd name="connsiteX32" fmla="*/ 473071 w 473071"/>
                  <a:gd name="connsiteY32" fmla="*/ 188951 h 473071"/>
                  <a:gd name="connsiteX33" fmla="*/ 466141 w 473071"/>
                  <a:gd name="connsiteY33" fmla="*/ 182021 h 473071"/>
                  <a:gd name="connsiteX34" fmla="*/ 459212 w 473071"/>
                  <a:gd name="connsiteY34" fmla="*/ 188951 h 473071"/>
                  <a:gd name="connsiteX35" fmla="*/ 459212 w 473071"/>
                  <a:gd name="connsiteY35" fmla="*/ 452282 h 473071"/>
                  <a:gd name="connsiteX36" fmla="*/ 452282 w 473071"/>
                  <a:gd name="connsiteY36" fmla="*/ 459212 h 473071"/>
                  <a:gd name="connsiteX37" fmla="*/ 214176 w 473071"/>
                  <a:gd name="connsiteY37" fmla="*/ 459212 h 473071"/>
                  <a:gd name="connsiteX38" fmla="*/ 214360 w 473071"/>
                  <a:gd name="connsiteY38" fmla="*/ 456902 h 473071"/>
                  <a:gd name="connsiteX39" fmla="*/ 214360 w 473071"/>
                  <a:gd name="connsiteY39" fmla="*/ 443042 h 473071"/>
                  <a:gd name="connsiteX40" fmla="*/ 214176 w 473071"/>
                  <a:gd name="connsiteY40" fmla="*/ 440732 h 473071"/>
                  <a:gd name="connsiteX41" fmla="*/ 225910 w 473071"/>
                  <a:gd name="connsiteY41" fmla="*/ 440732 h 473071"/>
                  <a:gd name="connsiteX42" fmla="*/ 242079 w 473071"/>
                  <a:gd name="connsiteY42" fmla="*/ 424563 h 473071"/>
                  <a:gd name="connsiteX43" fmla="*/ 242079 w 473071"/>
                  <a:gd name="connsiteY43" fmla="*/ 410703 h 473071"/>
                  <a:gd name="connsiteX44" fmla="*/ 225910 w 473071"/>
                  <a:gd name="connsiteY44" fmla="*/ 394534 h 473071"/>
                  <a:gd name="connsiteX45" fmla="*/ 214176 w 473071"/>
                  <a:gd name="connsiteY45" fmla="*/ 394534 h 473071"/>
                  <a:gd name="connsiteX46" fmla="*/ 214360 w 473071"/>
                  <a:gd name="connsiteY46" fmla="*/ 392224 h 473071"/>
                  <a:gd name="connsiteX47" fmla="*/ 214360 w 473071"/>
                  <a:gd name="connsiteY47" fmla="*/ 378364 h 473071"/>
                  <a:gd name="connsiteX48" fmla="*/ 214176 w 473071"/>
                  <a:gd name="connsiteY48" fmla="*/ 376055 h 473071"/>
                  <a:gd name="connsiteX49" fmla="*/ 225910 w 473071"/>
                  <a:gd name="connsiteY49" fmla="*/ 376055 h 473071"/>
                  <a:gd name="connsiteX50" fmla="*/ 242079 w 473071"/>
                  <a:gd name="connsiteY50" fmla="*/ 359885 h 473071"/>
                  <a:gd name="connsiteX51" fmla="*/ 242079 w 473071"/>
                  <a:gd name="connsiteY51" fmla="*/ 346026 h 473071"/>
                  <a:gd name="connsiteX52" fmla="*/ 225910 w 473071"/>
                  <a:gd name="connsiteY52" fmla="*/ 329856 h 473071"/>
                  <a:gd name="connsiteX53" fmla="*/ 214176 w 473071"/>
                  <a:gd name="connsiteY53" fmla="*/ 329856 h 473071"/>
                  <a:gd name="connsiteX54" fmla="*/ 214360 w 473071"/>
                  <a:gd name="connsiteY54" fmla="*/ 327546 h 473071"/>
                  <a:gd name="connsiteX55" fmla="*/ 214360 w 473071"/>
                  <a:gd name="connsiteY55" fmla="*/ 313687 h 473071"/>
                  <a:gd name="connsiteX56" fmla="*/ 214176 w 473071"/>
                  <a:gd name="connsiteY56" fmla="*/ 311377 h 473071"/>
                  <a:gd name="connsiteX57" fmla="*/ 225910 w 473071"/>
                  <a:gd name="connsiteY57" fmla="*/ 311377 h 473071"/>
                  <a:gd name="connsiteX58" fmla="*/ 242079 w 473071"/>
                  <a:gd name="connsiteY58" fmla="*/ 295207 h 473071"/>
                  <a:gd name="connsiteX59" fmla="*/ 242079 w 473071"/>
                  <a:gd name="connsiteY59" fmla="*/ 281348 h 473071"/>
                  <a:gd name="connsiteX60" fmla="*/ 225910 w 473071"/>
                  <a:gd name="connsiteY60" fmla="*/ 265178 h 473071"/>
                  <a:gd name="connsiteX61" fmla="*/ 171858 w 473071"/>
                  <a:gd name="connsiteY61" fmla="*/ 265178 h 473071"/>
                  <a:gd name="connsiteX62" fmla="*/ 171858 w 473071"/>
                  <a:gd name="connsiteY62" fmla="*/ 20789 h 473071"/>
                  <a:gd name="connsiteX63" fmla="*/ 178788 w 473071"/>
                  <a:gd name="connsiteY63" fmla="*/ 13860 h 473071"/>
                  <a:gd name="connsiteX64" fmla="*/ 362663 w 473071"/>
                  <a:gd name="connsiteY64" fmla="*/ 13860 h 473071"/>
                  <a:gd name="connsiteX65" fmla="*/ 369587 w 473071"/>
                  <a:gd name="connsiteY65" fmla="*/ 20783 h 473071"/>
                  <a:gd name="connsiteX66" fmla="*/ 369587 w 473071"/>
                  <a:gd name="connsiteY66" fmla="*/ 41579 h 473071"/>
                  <a:gd name="connsiteX67" fmla="*/ 211126 w 473071"/>
                  <a:gd name="connsiteY67" fmla="*/ 41579 h 473071"/>
                  <a:gd name="connsiteX68" fmla="*/ 199577 w 473071"/>
                  <a:gd name="connsiteY68" fmla="*/ 53128 h 473071"/>
                  <a:gd name="connsiteX69" fmla="*/ 199577 w 473071"/>
                  <a:gd name="connsiteY69" fmla="*/ 170472 h 473071"/>
                  <a:gd name="connsiteX70" fmla="*/ 211126 w 473071"/>
                  <a:gd name="connsiteY70" fmla="*/ 182021 h 473071"/>
                  <a:gd name="connsiteX71" fmla="*/ 419943 w 473071"/>
                  <a:gd name="connsiteY71" fmla="*/ 182021 h 473071"/>
                  <a:gd name="connsiteX72" fmla="*/ 431493 w 473071"/>
                  <a:gd name="connsiteY72" fmla="*/ 170472 h 473071"/>
                  <a:gd name="connsiteX73" fmla="*/ 431493 w 473071"/>
                  <a:gd name="connsiteY73" fmla="*/ 103484 h 473071"/>
                  <a:gd name="connsiteX74" fmla="*/ 452282 w 473071"/>
                  <a:gd name="connsiteY74" fmla="*/ 103484 h 473071"/>
                  <a:gd name="connsiteX75" fmla="*/ 459212 w 473071"/>
                  <a:gd name="connsiteY75" fmla="*/ 110414 h 473071"/>
                  <a:gd name="connsiteX76" fmla="*/ 459212 w 473071"/>
                  <a:gd name="connsiteY76" fmla="*/ 117344 h 473071"/>
                  <a:gd name="connsiteX77" fmla="*/ 459212 w 473071"/>
                  <a:gd name="connsiteY77" fmla="*/ 156612 h 473071"/>
                  <a:gd name="connsiteX78" fmla="*/ 466141 w 473071"/>
                  <a:gd name="connsiteY78" fmla="*/ 163542 h 473071"/>
                  <a:gd name="connsiteX79" fmla="*/ 473071 w 473071"/>
                  <a:gd name="connsiteY79" fmla="*/ 156612 h 473071"/>
                  <a:gd name="connsiteX80" fmla="*/ 473071 w 473071"/>
                  <a:gd name="connsiteY80" fmla="*/ 109949 h 473071"/>
                  <a:gd name="connsiteX81" fmla="*/ 461569 w 473071"/>
                  <a:gd name="connsiteY81" fmla="*/ 82182 h 473071"/>
                  <a:gd name="connsiteX82" fmla="*/ 228220 w 473071"/>
                  <a:gd name="connsiteY82" fmla="*/ 410703 h 473071"/>
                  <a:gd name="connsiteX83" fmla="*/ 228220 w 473071"/>
                  <a:gd name="connsiteY83" fmla="*/ 424563 h 473071"/>
                  <a:gd name="connsiteX84" fmla="*/ 225910 w 473071"/>
                  <a:gd name="connsiteY84" fmla="*/ 426873 h 473071"/>
                  <a:gd name="connsiteX85" fmla="*/ 94707 w 473071"/>
                  <a:gd name="connsiteY85" fmla="*/ 426873 h 473071"/>
                  <a:gd name="connsiteX86" fmla="*/ 87777 w 473071"/>
                  <a:gd name="connsiteY86" fmla="*/ 433802 h 473071"/>
                  <a:gd name="connsiteX87" fmla="*/ 94707 w 473071"/>
                  <a:gd name="connsiteY87" fmla="*/ 440732 h 473071"/>
                  <a:gd name="connsiteX88" fmla="*/ 198191 w 473071"/>
                  <a:gd name="connsiteY88" fmla="*/ 440732 h 473071"/>
                  <a:gd name="connsiteX89" fmla="*/ 200501 w 473071"/>
                  <a:gd name="connsiteY89" fmla="*/ 443042 h 473071"/>
                  <a:gd name="connsiteX90" fmla="*/ 200501 w 473071"/>
                  <a:gd name="connsiteY90" fmla="*/ 456902 h 473071"/>
                  <a:gd name="connsiteX91" fmla="*/ 198191 w 473071"/>
                  <a:gd name="connsiteY91" fmla="*/ 459212 h 473071"/>
                  <a:gd name="connsiteX92" fmla="*/ 16169 w 473071"/>
                  <a:gd name="connsiteY92" fmla="*/ 459212 h 473071"/>
                  <a:gd name="connsiteX93" fmla="*/ 13860 w 473071"/>
                  <a:gd name="connsiteY93" fmla="*/ 456902 h 473071"/>
                  <a:gd name="connsiteX94" fmla="*/ 13860 w 473071"/>
                  <a:gd name="connsiteY94" fmla="*/ 443042 h 473071"/>
                  <a:gd name="connsiteX95" fmla="*/ 16169 w 473071"/>
                  <a:gd name="connsiteY95" fmla="*/ 440732 h 473071"/>
                  <a:gd name="connsiteX96" fmla="*/ 62368 w 473071"/>
                  <a:gd name="connsiteY96" fmla="*/ 440732 h 473071"/>
                  <a:gd name="connsiteX97" fmla="*/ 69298 w 473071"/>
                  <a:gd name="connsiteY97" fmla="*/ 433802 h 473071"/>
                  <a:gd name="connsiteX98" fmla="*/ 62368 w 473071"/>
                  <a:gd name="connsiteY98" fmla="*/ 426873 h 473071"/>
                  <a:gd name="connsiteX99" fmla="*/ 43888 w 473071"/>
                  <a:gd name="connsiteY99" fmla="*/ 426873 h 473071"/>
                  <a:gd name="connsiteX100" fmla="*/ 41579 w 473071"/>
                  <a:gd name="connsiteY100" fmla="*/ 424563 h 473071"/>
                  <a:gd name="connsiteX101" fmla="*/ 41579 w 473071"/>
                  <a:gd name="connsiteY101" fmla="*/ 410703 h 473071"/>
                  <a:gd name="connsiteX102" fmla="*/ 43888 w 473071"/>
                  <a:gd name="connsiteY102" fmla="*/ 408393 h 473071"/>
                  <a:gd name="connsiteX103" fmla="*/ 198191 w 473071"/>
                  <a:gd name="connsiteY103" fmla="*/ 408393 h 473071"/>
                  <a:gd name="connsiteX104" fmla="*/ 225910 w 473071"/>
                  <a:gd name="connsiteY104" fmla="*/ 408393 h 473071"/>
                  <a:gd name="connsiteX105" fmla="*/ 228220 w 473071"/>
                  <a:gd name="connsiteY105" fmla="*/ 410703 h 473071"/>
                  <a:gd name="connsiteX106" fmla="*/ 200501 w 473071"/>
                  <a:gd name="connsiteY106" fmla="*/ 378364 h 473071"/>
                  <a:gd name="connsiteX107" fmla="*/ 200501 w 473071"/>
                  <a:gd name="connsiteY107" fmla="*/ 392224 h 473071"/>
                  <a:gd name="connsiteX108" fmla="*/ 198191 w 473071"/>
                  <a:gd name="connsiteY108" fmla="*/ 394534 h 473071"/>
                  <a:gd name="connsiteX109" fmla="*/ 16169 w 473071"/>
                  <a:gd name="connsiteY109" fmla="*/ 394534 h 473071"/>
                  <a:gd name="connsiteX110" fmla="*/ 13860 w 473071"/>
                  <a:gd name="connsiteY110" fmla="*/ 392224 h 473071"/>
                  <a:gd name="connsiteX111" fmla="*/ 13860 w 473071"/>
                  <a:gd name="connsiteY111" fmla="*/ 378364 h 473071"/>
                  <a:gd name="connsiteX112" fmla="*/ 16169 w 473071"/>
                  <a:gd name="connsiteY112" fmla="*/ 376055 h 473071"/>
                  <a:gd name="connsiteX113" fmla="*/ 43888 w 473071"/>
                  <a:gd name="connsiteY113" fmla="*/ 376055 h 473071"/>
                  <a:gd name="connsiteX114" fmla="*/ 198191 w 473071"/>
                  <a:gd name="connsiteY114" fmla="*/ 376055 h 473071"/>
                  <a:gd name="connsiteX115" fmla="*/ 200501 w 473071"/>
                  <a:gd name="connsiteY115" fmla="*/ 378364 h 473071"/>
                  <a:gd name="connsiteX116" fmla="*/ 228220 w 473071"/>
                  <a:gd name="connsiteY116" fmla="*/ 346026 h 473071"/>
                  <a:gd name="connsiteX117" fmla="*/ 228220 w 473071"/>
                  <a:gd name="connsiteY117" fmla="*/ 359885 h 473071"/>
                  <a:gd name="connsiteX118" fmla="*/ 225910 w 473071"/>
                  <a:gd name="connsiteY118" fmla="*/ 362195 h 473071"/>
                  <a:gd name="connsiteX119" fmla="*/ 43888 w 473071"/>
                  <a:gd name="connsiteY119" fmla="*/ 362195 h 473071"/>
                  <a:gd name="connsiteX120" fmla="*/ 41579 w 473071"/>
                  <a:gd name="connsiteY120" fmla="*/ 359885 h 473071"/>
                  <a:gd name="connsiteX121" fmla="*/ 41579 w 473071"/>
                  <a:gd name="connsiteY121" fmla="*/ 346026 h 473071"/>
                  <a:gd name="connsiteX122" fmla="*/ 43888 w 473071"/>
                  <a:gd name="connsiteY122" fmla="*/ 343716 h 473071"/>
                  <a:gd name="connsiteX123" fmla="*/ 225910 w 473071"/>
                  <a:gd name="connsiteY123" fmla="*/ 343716 h 473071"/>
                  <a:gd name="connsiteX124" fmla="*/ 228220 w 473071"/>
                  <a:gd name="connsiteY124" fmla="*/ 346026 h 473071"/>
                  <a:gd name="connsiteX125" fmla="*/ 200501 w 473071"/>
                  <a:gd name="connsiteY125" fmla="*/ 313687 h 473071"/>
                  <a:gd name="connsiteX126" fmla="*/ 200501 w 473071"/>
                  <a:gd name="connsiteY126" fmla="*/ 327546 h 473071"/>
                  <a:gd name="connsiteX127" fmla="*/ 198191 w 473071"/>
                  <a:gd name="connsiteY127" fmla="*/ 329856 h 473071"/>
                  <a:gd name="connsiteX128" fmla="*/ 16169 w 473071"/>
                  <a:gd name="connsiteY128" fmla="*/ 329856 h 473071"/>
                  <a:gd name="connsiteX129" fmla="*/ 13860 w 473071"/>
                  <a:gd name="connsiteY129" fmla="*/ 327546 h 473071"/>
                  <a:gd name="connsiteX130" fmla="*/ 13860 w 473071"/>
                  <a:gd name="connsiteY130" fmla="*/ 313687 h 473071"/>
                  <a:gd name="connsiteX131" fmla="*/ 16169 w 473071"/>
                  <a:gd name="connsiteY131" fmla="*/ 311377 h 473071"/>
                  <a:gd name="connsiteX132" fmla="*/ 198191 w 473071"/>
                  <a:gd name="connsiteY132" fmla="*/ 311377 h 473071"/>
                  <a:gd name="connsiteX133" fmla="*/ 200501 w 473071"/>
                  <a:gd name="connsiteY133" fmla="*/ 313687 h 473071"/>
                  <a:gd name="connsiteX134" fmla="*/ 228220 w 473071"/>
                  <a:gd name="connsiteY134" fmla="*/ 281348 h 473071"/>
                  <a:gd name="connsiteX135" fmla="*/ 228220 w 473071"/>
                  <a:gd name="connsiteY135" fmla="*/ 295207 h 473071"/>
                  <a:gd name="connsiteX136" fmla="*/ 225910 w 473071"/>
                  <a:gd name="connsiteY136" fmla="*/ 297517 h 473071"/>
                  <a:gd name="connsiteX137" fmla="*/ 43888 w 473071"/>
                  <a:gd name="connsiteY137" fmla="*/ 297517 h 473071"/>
                  <a:gd name="connsiteX138" fmla="*/ 41579 w 473071"/>
                  <a:gd name="connsiteY138" fmla="*/ 295207 h 473071"/>
                  <a:gd name="connsiteX139" fmla="*/ 41579 w 473071"/>
                  <a:gd name="connsiteY139" fmla="*/ 281348 h 473071"/>
                  <a:gd name="connsiteX140" fmla="*/ 43888 w 473071"/>
                  <a:gd name="connsiteY140" fmla="*/ 279038 h 473071"/>
                  <a:gd name="connsiteX141" fmla="*/ 225910 w 473071"/>
                  <a:gd name="connsiteY141" fmla="*/ 279038 h 473071"/>
                  <a:gd name="connsiteX142" fmla="*/ 228220 w 473071"/>
                  <a:gd name="connsiteY142" fmla="*/ 281348 h 473071"/>
                  <a:gd name="connsiteX143" fmla="*/ 449411 w 473071"/>
                  <a:gd name="connsiteY143" fmla="*/ 89625 h 473071"/>
                  <a:gd name="connsiteX144" fmla="*/ 390376 w 473071"/>
                  <a:gd name="connsiteY144" fmla="*/ 89625 h 473071"/>
                  <a:gd name="connsiteX145" fmla="*/ 383446 w 473071"/>
                  <a:gd name="connsiteY145" fmla="*/ 82695 h 473071"/>
                  <a:gd name="connsiteX146" fmla="*/ 383446 w 473071"/>
                  <a:gd name="connsiteY146" fmla="*/ 23659 h 473071"/>
                  <a:gd name="connsiteX147" fmla="*/ 417633 w 473071"/>
                  <a:gd name="connsiteY147" fmla="*/ 168162 h 473071"/>
                  <a:gd name="connsiteX148" fmla="*/ 213436 w 473071"/>
                  <a:gd name="connsiteY148" fmla="*/ 168162 h 473071"/>
                  <a:gd name="connsiteX149" fmla="*/ 213436 w 473071"/>
                  <a:gd name="connsiteY149" fmla="*/ 55438 h 473071"/>
                  <a:gd name="connsiteX150" fmla="*/ 369587 w 473071"/>
                  <a:gd name="connsiteY150" fmla="*/ 55438 h 473071"/>
                  <a:gd name="connsiteX151" fmla="*/ 369587 w 473071"/>
                  <a:gd name="connsiteY151" fmla="*/ 82695 h 473071"/>
                  <a:gd name="connsiteX152" fmla="*/ 390376 w 473071"/>
                  <a:gd name="connsiteY152" fmla="*/ 103484 h 473071"/>
                  <a:gd name="connsiteX153" fmla="*/ 417633 w 473071"/>
                  <a:gd name="connsiteY153" fmla="*/ 103484 h 47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473071" h="473071">
                    <a:moveTo>
                      <a:pt x="461569" y="82182"/>
                    </a:moveTo>
                    <a:lnTo>
                      <a:pt x="390889" y="11501"/>
                    </a:lnTo>
                    <a:cubicBezTo>
                      <a:pt x="383471" y="4085"/>
                      <a:pt x="373610" y="0"/>
                      <a:pt x="363121" y="0"/>
                    </a:cubicBezTo>
                    <a:lnTo>
                      <a:pt x="178788" y="0"/>
                    </a:lnTo>
                    <a:cubicBezTo>
                      <a:pt x="167324" y="0"/>
                      <a:pt x="157998" y="9327"/>
                      <a:pt x="157998" y="20789"/>
                    </a:cubicBezTo>
                    <a:lnTo>
                      <a:pt x="157998" y="265178"/>
                    </a:lnTo>
                    <a:lnTo>
                      <a:pt x="43888" y="265178"/>
                    </a:lnTo>
                    <a:cubicBezTo>
                      <a:pt x="34973" y="265178"/>
                      <a:pt x="27719" y="272433"/>
                      <a:pt x="27719" y="281348"/>
                    </a:cubicBezTo>
                    <a:lnTo>
                      <a:pt x="27719" y="295207"/>
                    </a:lnTo>
                    <a:cubicBezTo>
                      <a:pt x="27719" y="295994"/>
                      <a:pt x="27795" y="296761"/>
                      <a:pt x="27904" y="297517"/>
                    </a:cubicBezTo>
                    <a:lnTo>
                      <a:pt x="16169" y="297517"/>
                    </a:lnTo>
                    <a:cubicBezTo>
                      <a:pt x="7254" y="297517"/>
                      <a:pt x="0" y="304771"/>
                      <a:pt x="0" y="313687"/>
                    </a:cubicBezTo>
                    <a:lnTo>
                      <a:pt x="0" y="327546"/>
                    </a:lnTo>
                    <a:cubicBezTo>
                      <a:pt x="0" y="336462"/>
                      <a:pt x="7254" y="343716"/>
                      <a:pt x="16169" y="343716"/>
                    </a:cubicBezTo>
                    <a:lnTo>
                      <a:pt x="27904" y="343716"/>
                    </a:lnTo>
                    <a:cubicBezTo>
                      <a:pt x="27795" y="344472"/>
                      <a:pt x="27719" y="345239"/>
                      <a:pt x="27719" y="346026"/>
                    </a:cubicBezTo>
                    <a:lnTo>
                      <a:pt x="27719" y="359885"/>
                    </a:lnTo>
                    <a:cubicBezTo>
                      <a:pt x="27719" y="360671"/>
                      <a:pt x="27795" y="361438"/>
                      <a:pt x="27904" y="362195"/>
                    </a:cubicBezTo>
                    <a:lnTo>
                      <a:pt x="16169" y="362195"/>
                    </a:lnTo>
                    <a:cubicBezTo>
                      <a:pt x="7254" y="362195"/>
                      <a:pt x="0" y="369449"/>
                      <a:pt x="0" y="378364"/>
                    </a:cubicBezTo>
                    <a:lnTo>
                      <a:pt x="0" y="392224"/>
                    </a:lnTo>
                    <a:cubicBezTo>
                      <a:pt x="0" y="401139"/>
                      <a:pt x="7254" y="408393"/>
                      <a:pt x="16169" y="408393"/>
                    </a:cubicBezTo>
                    <a:lnTo>
                      <a:pt x="27904" y="408393"/>
                    </a:lnTo>
                    <a:cubicBezTo>
                      <a:pt x="27795" y="409150"/>
                      <a:pt x="27719" y="409917"/>
                      <a:pt x="27719" y="410703"/>
                    </a:cubicBezTo>
                    <a:lnTo>
                      <a:pt x="27719" y="424563"/>
                    </a:lnTo>
                    <a:cubicBezTo>
                      <a:pt x="27719" y="425349"/>
                      <a:pt x="27795" y="426116"/>
                      <a:pt x="27904" y="426873"/>
                    </a:cubicBezTo>
                    <a:lnTo>
                      <a:pt x="16169" y="426873"/>
                    </a:lnTo>
                    <a:cubicBezTo>
                      <a:pt x="7254" y="426873"/>
                      <a:pt x="0" y="434127"/>
                      <a:pt x="0" y="443042"/>
                    </a:cubicBezTo>
                    <a:lnTo>
                      <a:pt x="0" y="456902"/>
                    </a:lnTo>
                    <a:cubicBezTo>
                      <a:pt x="0" y="465817"/>
                      <a:pt x="7254" y="473071"/>
                      <a:pt x="16169" y="473071"/>
                    </a:cubicBezTo>
                    <a:lnTo>
                      <a:pt x="452282" y="473071"/>
                    </a:lnTo>
                    <a:cubicBezTo>
                      <a:pt x="463745" y="473071"/>
                      <a:pt x="473071" y="463745"/>
                      <a:pt x="473071" y="452282"/>
                    </a:cubicBezTo>
                    <a:lnTo>
                      <a:pt x="473071" y="188951"/>
                    </a:lnTo>
                    <a:cubicBezTo>
                      <a:pt x="473071" y="185123"/>
                      <a:pt x="469968" y="182021"/>
                      <a:pt x="466141" y="182021"/>
                    </a:cubicBezTo>
                    <a:cubicBezTo>
                      <a:pt x="462314" y="182021"/>
                      <a:pt x="459212" y="185123"/>
                      <a:pt x="459212" y="188951"/>
                    </a:cubicBezTo>
                    <a:lnTo>
                      <a:pt x="459212" y="452282"/>
                    </a:lnTo>
                    <a:cubicBezTo>
                      <a:pt x="459212" y="456103"/>
                      <a:pt x="456103" y="459212"/>
                      <a:pt x="452282" y="459212"/>
                    </a:cubicBezTo>
                    <a:lnTo>
                      <a:pt x="214176" y="459212"/>
                    </a:lnTo>
                    <a:cubicBezTo>
                      <a:pt x="214285" y="458455"/>
                      <a:pt x="214360" y="457688"/>
                      <a:pt x="214360" y="456902"/>
                    </a:cubicBezTo>
                    <a:lnTo>
                      <a:pt x="214360" y="443042"/>
                    </a:lnTo>
                    <a:cubicBezTo>
                      <a:pt x="214360" y="442256"/>
                      <a:pt x="214285" y="441489"/>
                      <a:pt x="214176" y="440732"/>
                    </a:cubicBezTo>
                    <a:lnTo>
                      <a:pt x="225910" y="440732"/>
                    </a:lnTo>
                    <a:cubicBezTo>
                      <a:pt x="234825" y="440732"/>
                      <a:pt x="242079" y="433478"/>
                      <a:pt x="242079" y="424563"/>
                    </a:cubicBezTo>
                    <a:lnTo>
                      <a:pt x="242079" y="410703"/>
                    </a:lnTo>
                    <a:cubicBezTo>
                      <a:pt x="242079" y="401788"/>
                      <a:pt x="234825" y="394534"/>
                      <a:pt x="225910" y="394534"/>
                    </a:cubicBezTo>
                    <a:lnTo>
                      <a:pt x="214176" y="394534"/>
                    </a:lnTo>
                    <a:cubicBezTo>
                      <a:pt x="214285" y="393777"/>
                      <a:pt x="214360" y="393010"/>
                      <a:pt x="214360" y="392224"/>
                    </a:cubicBezTo>
                    <a:lnTo>
                      <a:pt x="214360" y="378364"/>
                    </a:lnTo>
                    <a:cubicBezTo>
                      <a:pt x="214360" y="377578"/>
                      <a:pt x="214285" y="376811"/>
                      <a:pt x="214176" y="376055"/>
                    </a:cubicBezTo>
                    <a:lnTo>
                      <a:pt x="225910" y="376055"/>
                    </a:lnTo>
                    <a:cubicBezTo>
                      <a:pt x="234825" y="376055"/>
                      <a:pt x="242079" y="368800"/>
                      <a:pt x="242079" y="359885"/>
                    </a:cubicBezTo>
                    <a:lnTo>
                      <a:pt x="242079" y="346026"/>
                    </a:lnTo>
                    <a:cubicBezTo>
                      <a:pt x="242079" y="337110"/>
                      <a:pt x="234825" y="329856"/>
                      <a:pt x="225910" y="329856"/>
                    </a:cubicBezTo>
                    <a:lnTo>
                      <a:pt x="214176" y="329856"/>
                    </a:lnTo>
                    <a:cubicBezTo>
                      <a:pt x="214285" y="329099"/>
                      <a:pt x="214360" y="328333"/>
                      <a:pt x="214360" y="327546"/>
                    </a:cubicBezTo>
                    <a:lnTo>
                      <a:pt x="214360" y="313687"/>
                    </a:lnTo>
                    <a:cubicBezTo>
                      <a:pt x="214360" y="312900"/>
                      <a:pt x="214285" y="312134"/>
                      <a:pt x="214176" y="311377"/>
                    </a:cubicBezTo>
                    <a:lnTo>
                      <a:pt x="225910" y="311377"/>
                    </a:lnTo>
                    <a:cubicBezTo>
                      <a:pt x="234825" y="311377"/>
                      <a:pt x="242079" y="304123"/>
                      <a:pt x="242079" y="295207"/>
                    </a:cubicBezTo>
                    <a:lnTo>
                      <a:pt x="242079" y="281348"/>
                    </a:lnTo>
                    <a:cubicBezTo>
                      <a:pt x="242079" y="272433"/>
                      <a:pt x="234825" y="265178"/>
                      <a:pt x="225910" y="265178"/>
                    </a:cubicBezTo>
                    <a:lnTo>
                      <a:pt x="171858" y="265178"/>
                    </a:lnTo>
                    <a:lnTo>
                      <a:pt x="171858" y="20789"/>
                    </a:lnTo>
                    <a:cubicBezTo>
                      <a:pt x="171858" y="16968"/>
                      <a:pt x="174966" y="13860"/>
                      <a:pt x="178788" y="13860"/>
                    </a:cubicBezTo>
                    <a:lnTo>
                      <a:pt x="362663" y="13860"/>
                    </a:lnTo>
                    <a:cubicBezTo>
                      <a:pt x="366480" y="13860"/>
                      <a:pt x="369587" y="16965"/>
                      <a:pt x="369587" y="20783"/>
                    </a:cubicBezTo>
                    <a:lnTo>
                      <a:pt x="369587" y="41579"/>
                    </a:lnTo>
                    <a:lnTo>
                      <a:pt x="211126" y="41579"/>
                    </a:lnTo>
                    <a:cubicBezTo>
                      <a:pt x="204758" y="41579"/>
                      <a:pt x="199577" y="46759"/>
                      <a:pt x="199577" y="53128"/>
                    </a:cubicBezTo>
                    <a:lnTo>
                      <a:pt x="199577" y="170472"/>
                    </a:lnTo>
                    <a:cubicBezTo>
                      <a:pt x="199577" y="176841"/>
                      <a:pt x="204758" y="182021"/>
                      <a:pt x="211126" y="182021"/>
                    </a:cubicBezTo>
                    <a:lnTo>
                      <a:pt x="419943" y="182021"/>
                    </a:lnTo>
                    <a:cubicBezTo>
                      <a:pt x="426312" y="182021"/>
                      <a:pt x="431493" y="176841"/>
                      <a:pt x="431493" y="170472"/>
                    </a:cubicBezTo>
                    <a:lnTo>
                      <a:pt x="431493" y="103484"/>
                    </a:lnTo>
                    <a:lnTo>
                      <a:pt x="452282" y="103484"/>
                    </a:lnTo>
                    <a:cubicBezTo>
                      <a:pt x="456103" y="103484"/>
                      <a:pt x="459212" y="106593"/>
                      <a:pt x="459212" y="110414"/>
                    </a:cubicBezTo>
                    <a:lnTo>
                      <a:pt x="459212" y="117344"/>
                    </a:lnTo>
                    <a:lnTo>
                      <a:pt x="459212" y="156612"/>
                    </a:lnTo>
                    <a:cubicBezTo>
                      <a:pt x="459212" y="160440"/>
                      <a:pt x="462314" y="163542"/>
                      <a:pt x="466141" y="163542"/>
                    </a:cubicBezTo>
                    <a:cubicBezTo>
                      <a:pt x="469968" y="163542"/>
                      <a:pt x="473071" y="160440"/>
                      <a:pt x="473071" y="156612"/>
                    </a:cubicBezTo>
                    <a:lnTo>
                      <a:pt x="473071" y="109949"/>
                    </a:lnTo>
                    <a:cubicBezTo>
                      <a:pt x="473071" y="99460"/>
                      <a:pt x="468986" y="89600"/>
                      <a:pt x="461569" y="82182"/>
                    </a:cubicBezTo>
                    <a:close/>
                    <a:moveTo>
                      <a:pt x="228220" y="410703"/>
                    </a:moveTo>
                    <a:lnTo>
                      <a:pt x="228220" y="424563"/>
                    </a:lnTo>
                    <a:cubicBezTo>
                      <a:pt x="228220" y="425837"/>
                      <a:pt x="227183" y="426873"/>
                      <a:pt x="225910" y="426873"/>
                    </a:cubicBezTo>
                    <a:lnTo>
                      <a:pt x="94707" y="426873"/>
                    </a:lnTo>
                    <a:cubicBezTo>
                      <a:pt x="90880" y="426873"/>
                      <a:pt x="87777" y="429974"/>
                      <a:pt x="87777" y="433802"/>
                    </a:cubicBezTo>
                    <a:cubicBezTo>
                      <a:pt x="87777" y="437630"/>
                      <a:pt x="90880" y="440732"/>
                      <a:pt x="94707" y="440732"/>
                    </a:cubicBezTo>
                    <a:lnTo>
                      <a:pt x="198191" y="440732"/>
                    </a:lnTo>
                    <a:cubicBezTo>
                      <a:pt x="199464" y="440732"/>
                      <a:pt x="200501" y="441768"/>
                      <a:pt x="200501" y="443042"/>
                    </a:cubicBezTo>
                    <a:lnTo>
                      <a:pt x="200501" y="456902"/>
                    </a:lnTo>
                    <a:cubicBezTo>
                      <a:pt x="200501" y="458176"/>
                      <a:pt x="199464" y="459212"/>
                      <a:pt x="198191" y="459212"/>
                    </a:cubicBezTo>
                    <a:lnTo>
                      <a:pt x="16169" y="459212"/>
                    </a:lnTo>
                    <a:cubicBezTo>
                      <a:pt x="14896" y="459212"/>
                      <a:pt x="13860" y="458176"/>
                      <a:pt x="13860" y="456902"/>
                    </a:cubicBezTo>
                    <a:lnTo>
                      <a:pt x="13860" y="443042"/>
                    </a:lnTo>
                    <a:cubicBezTo>
                      <a:pt x="13860" y="441768"/>
                      <a:pt x="14896" y="440732"/>
                      <a:pt x="16169" y="440732"/>
                    </a:cubicBezTo>
                    <a:lnTo>
                      <a:pt x="62368" y="440732"/>
                    </a:lnTo>
                    <a:cubicBezTo>
                      <a:pt x="66195" y="440732"/>
                      <a:pt x="69298" y="437630"/>
                      <a:pt x="69298" y="433802"/>
                    </a:cubicBezTo>
                    <a:cubicBezTo>
                      <a:pt x="69298" y="429974"/>
                      <a:pt x="66195" y="426873"/>
                      <a:pt x="62368" y="426873"/>
                    </a:cubicBezTo>
                    <a:lnTo>
                      <a:pt x="43888" y="426873"/>
                    </a:lnTo>
                    <a:cubicBezTo>
                      <a:pt x="42615" y="426873"/>
                      <a:pt x="41579" y="425837"/>
                      <a:pt x="41579" y="424563"/>
                    </a:cubicBezTo>
                    <a:lnTo>
                      <a:pt x="41579" y="410703"/>
                    </a:lnTo>
                    <a:cubicBezTo>
                      <a:pt x="41579" y="409429"/>
                      <a:pt x="42615" y="408393"/>
                      <a:pt x="43888" y="408393"/>
                    </a:cubicBezTo>
                    <a:lnTo>
                      <a:pt x="198191" y="408393"/>
                    </a:lnTo>
                    <a:lnTo>
                      <a:pt x="225910" y="408393"/>
                    </a:lnTo>
                    <a:cubicBezTo>
                      <a:pt x="227183" y="408393"/>
                      <a:pt x="228220" y="409429"/>
                      <a:pt x="228220" y="410703"/>
                    </a:cubicBezTo>
                    <a:close/>
                    <a:moveTo>
                      <a:pt x="200501" y="378364"/>
                    </a:moveTo>
                    <a:lnTo>
                      <a:pt x="200501" y="392224"/>
                    </a:lnTo>
                    <a:cubicBezTo>
                      <a:pt x="200501" y="393498"/>
                      <a:pt x="199464" y="394534"/>
                      <a:pt x="198191" y="394534"/>
                    </a:cubicBezTo>
                    <a:lnTo>
                      <a:pt x="16169" y="394534"/>
                    </a:lnTo>
                    <a:cubicBezTo>
                      <a:pt x="14896" y="394534"/>
                      <a:pt x="13860" y="393498"/>
                      <a:pt x="13860" y="392224"/>
                    </a:cubicBezTo>
                    <a:lnTo>
                      <a:pt x="13860" y="378364"/>
                    </a:lnTo>
                    <a:cubicBezTo>
                      <a:pt x="13860" y="377090"/>
                      <a:pt x="14896" y="376055"/>
                      <a:pt x="16169" y="376055"/>
                    </a:cubicBezTo>
                    <a:lnTo>
                      <a:pt x="43888" y="376055"/>
                    </a:lnTo>
                    <a:lnTo>
                      <a:pt x="198191" y="376055"/>
                    </a:lnTo>
                    <a:cubicBezTo>
                      <a:pt x="199464" y="376055"/>
                      <a:pt x="200501" y="377090"/>
                      <a:pt x="200501" y="378364"/>
                    </a:cubicBezTo>
                    <a:close/>
                    <a:moveTo>
                      <a:pt x="228220" y="346026"/>
                    </a:moveTo>
                    <a:lnTo>
                      <a:pt x="228220" y="359885"/>
                    </a:lnTo>
                    <a:cubicBezTo>
                      <a:pt x="228220" y="361159"/>
                      <a:pt x="227183" y="362195"/>
                      <a:pt x="225910" y="362195"/>
                    </a:cubicBezTo>
                    <a:lnTo>
                      <a:pt x="43888" y="362195"/>
                    </a:lnTo>
                    <a:cubicBezTo>
                      <a:pt x="42615" y="362195"/>
                      <a:pt x="41579" y="361159"/>
                      <a:pt x="41579" y="359885"/>
                    </a:cubicBezTo>
                    <a:lnTo>
                      <a:pt x="41579" y="346026"/>
                    </a:lnTo>
                    <a:cubicBezTo>
                      <a:pt x="41579" y="344751"/>
                      <a:pt x="42615" y="343716"/>
                      <a:pt x="43888" y="343716"/>
                    </a:cubicBezTo>
                    <a:lnTo>
                      <a:pt x="225910" y="343716"/>
                    </a:lnTo>
                    <a:cubicBezTo>
                      <a:pt x="227183" y="343716"/>
                      <a:pt x="228220" y="344751"/>
                      <a:pt x="228220" y="346026"/>
                    </a:cubicBezTo>
                    <a:close/>
                    <a:moveTo>
                      <a:pt x="200501" y="313687"/>
                    </a:moveTo>
                    <a:lnTo>
                      <a:pt x="200501" y="327546"/>
                    </a:lnTo>
                    <a:cubicBezTo>
                      <a:pt x="200501" y="328820"/>
                      <a:pt x="199464" y="329856"/>
                      <a:pt x="198191" y="329856"/>
                    </a:cubicBezTo>
                    <a:lnTo>
                      <a:pt x="16169" y="329856"/>
                    </a:lnTo>
                    <a:cubicBezTo>
                      <a:pt x="14896" y="329856"/>
                      <a:pt x="13860" y="328820"/>
                      <a:pt x="13860" y="327546"/>
                    </a:cubicBezTo>
                    <a:lnTo>
                      <a:pt x="13860" y="313687"/>
                    </a:lnTo>
                    <a:cubicBezTo>
                      <a:pt x="13860" y="312413"/>
                      <a:pt x="14896" y="311377"/>
                      <a:pt x="16169" y="311377"/>
                    </a:cubicBezTo>
                    <a:lnTo>
                      <a:pt x="198191" y="311377"/>
                    </a:lnTo>
                    <a:cubicBezTo>
                      <a:pt x="199464" y="311377"/>
                      <a:pt x="200501" y="312413"/>
                      <a:pt x="200501" y="313687"/>
                    </a:cubicBezTo>
                    <a:close/>
                    <a:moveTo>
                      <a:pt x="228220" y="281348"/>
                    </a:moveTo>
                    <a:lnTo>
                      <a:pt x="228220" y="295207"/>
                    </a:lnTo>
                    <a:cubicBezTo>
                      <a:pt x="228220" y="296482"/>
                      <a:pt x="227183" y="297517"/>
                      <a:pt x="225910" y="297517"/>
                    </a:cubicBezTo>
                    <a:lnTo>
                      <a:pt x="43888" y="297517"/>
                    </a:lnTo>
                    <a:cubicBezTo>
                      <a:pt x="42615" y="297517"/>
                      <a:pt x="41579" y="296482"/>
                      <a:pt x="41579" y="295207"/>
                    </a:cubicBezTo>
                    <a:lnTo>
                      <a:pt x="41579" y="281348"/>
                    </a:lnTo>
                    <a:cubicBezTo>
                      <a:pt x="41579" y="280074"/>
                      <a:pt x="42615" y="279038"/>
                      <a:pt x="43888" y="279038"/>
                    </a:cubicBezTo>
                    <a:lnTo>
                      <a:pt x="225910" y="279038"/>
                    </a:lnTo>
                    <a:cubicBezTo>
                      <a:pt x="227183" y="279038"/>
                      <a:pt x="228220" y="280074"/>
                      <a:pt x="228220" y="281348"/>
                    </a:cubicBezTo>
                    <a:close/>
                    <a:moveTo>
                      <a:pt x="449411" y="89625"/>
                    </a:moveTo>
                    <a:lnTo>
                      <a:pt x="390376" y="89625"/>
                    </a:lnTo>
                    <a:cubicBezTo>
                      <a:pt x="386554" y="89625"/>
                      <a:pt x="383446" y="86517"/>
                      <a:pt x="383446" y="82695"/>
                    </a:cubicBezTo>
                    <a:lnTo>
                      <a:pt x="383446" y="23659"/>
                    </a:lnTo>
                    <a:close/>
                    <a:moveTo>
                      <a:pt x="417633" y="168162"/>
                    </a:moveTo>
                    <a:lnTo>
                      <a:pt x="213436" y="168162"/>
                    </a:lnTo>
                    <a:lnTo>
                      <a:pt x="213436" y="55438"/>
                    </a:lnTo>
                    <a:lnTo>
                      <a:pt x="369587" y="55438"/>
                    </a:lnTo>
                    <a:lnTo>
                      <a:pt x="369587" y="82695"/>
                    </a:lnTo>
                    <a:cubicBezTo>
                      <a:pt x="369587" y="94158"/>
                      <a:pt x="378912" y="103484"/>
                      <a:pt x="390376" y="103484"/>
                    </a:cubicBezTo>
                    <a:lnTo>
                      <a:pt x="417633" y="103484"/>
                    </a:lnTo>
                    <a:close/>
                  </a:path>
                </a:pathLst>
              </a:custGeom>
              <a:grpFill/>
              <a:ln w="912" cap="flat">
                <a:noFill/>
                <a:prstDash val="solid"/>
                <a:miter/>
              </a:ln>
            </p:spPr>
            <p:txBody>
              <a:bodyPr rtlCol="0" anchor="ctr"/>
              <a:lstStyle/>
              <a:p>
                <a:endParaRPr lang="en-PH" dirty="0"/>
              </a:p>
            </p:txBody>
          </p:sp>
          <p:sp>
            <p:nvSpPr>
              <p:cNvPr id="43" name="Freeform: Shape 109">
                <a:extLst>
                  <a:ext uri="{FF2B5EF4-FFF2-40B4-BE49-F238E27FC236}">
                    <a16:creationId xmlns:a16="http://schemas.microsoft.com/office/drawing/2014/main" id="{DA96D3BF-39BA-6946-9D71-415246989824}"/>
                  </a:ext>
                </a:extLst>
              </p:cNvPr>
              <p:cNvSpPr/>
              <p:nvPr/>
            </p:nvSpPr>
            <p:spPr>
              <a:xfrm>
                <a:off x="8048431" y="4750878"/>
                <a:ext cx="165161" cy="19430"/>
              </a:xfrm>
              <a:custGeom>
                <a:avLst/>
                <a:gdLst>
                  <a:gd name="connsiteX0" fmla="*/ 6930 w 117805"/>
                  <a:gd name="connsiteY0" fmla="*/ 13860 h 13859"/>
                  <a:gd name="connsiteX1" fmla="*/ 110876 w 117805"/>
                  <a:gd name="connsiteY1" fmla="*/ 13860 h 13859"/>
                  <a:gd name="connsiteX2" fmla="*/ 117806 w 117805"/>
                  <a:gd name="connsiteY2" fmla="*/ 6930 h 13859"/>
                  <a:gd name="connsiteX3" fmla="*/ 110876 w 117805"/>
                  <a:gd name="connsiteY3" fmla="*/ 0 h 13859"/>
                  <a:gd name="connsiteX4" fmla="*/ 6930 w 117805"/>
                  <a:gd name="connsiteY4" fmla="*/ 0 h 13859"/>
                  <a:gd name="connsiteX5" fmla="*/ 0 w 117805"/>
                  <a:gd name="connsiteY5" fmla="*/ 6930 h 13859"/>
                  <a:gd name="connsiteX6" fmla="*/ 6930 w 117805"/>
                  <a:gd name="connsiteY6" fmla="*/ 13860 h 1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5" h="13859">
                    <a:moveTo>
                      <a:pt x="6930" y="13860"/>
                    </a:moveTo>
                    <a:lnTo>
                      <a:pt x="110876" y="13860"/>
                    </a:lnTo>
                    <a:cubicBezTo>
                      <a:pt x="114703" y="13860"/>
                      <a:pt x="117806" y="10758"/>
                      <a:pt x="117806" y="6930"/>
                    </a:cubicBezTo>
                    <a:cubicBezTo>
                      <a:pt x="117806" y="3102"/>
                      <a:pt x="114703" y="0"/>
                      <a:pt x="110876" y="0"/>
                    </a:cubicBezTo>
                    <a:lnTo>
                      <a:pt x="6930" y="0"/>
                    </a:lnTo>
                    <a:cubicBezTo>
                      <a:pt x="3103" y="0"/>
                      <a:pt x="0" y="3102"/>
                      <a:pt x="0" y="6930"/>
                    </a:cubicBezTo>
                    <a:cubicBezTo>
                      <a:pt x="0" y="10758"/>
                      <a:pt x="3103" y="13860"/>
                      <a:pt x="6930" y="13860"/>
                    </a:cubicBezTo>
                    <a:close/>
                  </a:path>
                </a:pathLst>
              </a:custGeom>
              <a:grpFill/>
              <a:ln w="912" cap="flat">
                <a:noFill/>
                <a:prstDash val="solid"/>
                <a:miter/>
              </a:ln>
            </p:spPr>
            <p:txBody>
              <a:bodyPr rtlCol="0" anchor="ctr"/>
              <a:lstStyle/>
              <a:p>
                <a:endParaRPr lang="en-PH" dirty="0"/>
              </a:p>
            </p:txBody>
          </p:sp>
          <p:sp>
            <p:nvSpPr>
              <p:cNvPr id="44" name="Freeform: Shape 110">
                <a:extLst>
                  <a:ext uri="{FF2B5EF4-FFF2-40B4-BE49-F238E27FC236}">
                    <a16:creationId xmlns:a16="http://schemas.microsoft.com/office/drawing/2014/main" id="{0D703540-12A5-E84E-A55B-B04DA6BAA433}"/>
                  </a:ext>
                </a:extLst>
              </p:cNvPr>
              <p:cNvSpPr/>
              <p:nvPr/>
            </p:nvSpPr>
            <p:spPr>
              <a:xfrm>
                <a:off x="8048732" y="4663484"/>
                <a:ext cx="164099" cy="67555"/>
              </a:xfrm>
              <a:custGeom>
                <a:avLst/>
                <a:gdLst>
                  <a:gd name="connsiteX0" fmla="*/ 3286 w 117047"/>
                  <a:gd name="connsiteY0" fmla="*/ 46768 h 48185"/>
                  <a:gd name="connsiteX1" fmla="*/ 12825 w 117047"/>
                  <a:gd name="connsiteY1" fmla="*/ 44518 h 48185"/>
                  <a:gd name="connsiteX2" fmla="*/ 25214 w 117047"/>
                  <a:gd name="connsiteY2" fmla="*/ 24485 h 48185"/>
                  <a:gd name="connsiteX3" fmla="*/ 34492 w 117047"/>
                  <a:gd name="connsiteY3" fmla="*/ 41879 h 48185"/>
                  <a:gd name="connsiteX4" fmla="*/ 44313 w 117047"/>
                  <a:gd name="connsiteY4" fmla="*/ 47985 h 48185"/>
                  <a:gd name="connsiteX5" fmla="*/ 54505 w 117047"/>
                  <a:gd name="connsiteY5" fmla="*/ 42517 h 48185"/>
                  <a:gd name="connsiteX6" fmla="*/ 65657 w 117047"/>
                  <a:gd name="connsiteY6" fmla="*/ 24484 h 48185"/>
                  <a:gd name="connsiteX7" fmla="*/ 75038 w 117047"/>
                  <a:gd name="connsiteY7" fmla="*/ 42071 h 48185"/>
                  <a:gd name="connsiteX8" fmla="*/ 84720 w 117047"/>
                  <a:gd name="connsiteY8" fmla="*/ 48173 h 48185"/>
                  <a:gd name="connsiteX9" fmla="*/ 85246 w 117047"/>
                  <a:gd name="connsiteY9" fmla="*/ 48185 h 48185"/>
                  <a:gd name="connsiteX10" fmla="*/ 94901 w 117047"/>
                  <a:gd name="connsiteY10" fmla="*/ 42944 h 48185"/>
                  <a:gd name="connsiteX11" fmla="*/ 115921 w 117047"/>
                  <a:gd name="connsiteY11" fmla="*/ 10715 h 48185"/>
                  <a:gd name="connsiteX12" fmla="*/ 113902 w 117047"/>
                  <a:gd name="connsiteY12" fmla="*/ 1125 h 48185"/>
                  <a:gd name="connsiteX13" fmla="*/ 104313 w 117047"/>
                  <a:gd name="connsiteY13" fmla="*/ 3144 h 48185"/>
                  <a:gd name="connsiteX14" fmla="*/ 85427 w 117047"/>
                  <a:gd name="connsiteY14" fmla="*/ 32101 h 48185"/>
                  <a:gd name="connsiteX15" fmla="*/ 75994 w 117047"/>
                  <a:gd name="connsiteY15" fmla="*/ 14417 h 48185"/>
                  <a:gd name="connsiteX16" fmla="*/ 66173 w 117047"/>
                  <a:gd name="connsiteY16" fmla="*/ 8310 h 48185"/>
                  <a:gd name="connsiteX17" fmla="*/ 55981 w 117047"/>
                  <a:gd name="connsiteY17" fmla="*/ 13779 h 48185"/>
                  <a:gd name="connsiteX18" fmla="*/ 44829 w 117047"/>
                  <a:gd name="connsiteY18" fmla="*/ 31811 h 48185"/>
                  <a:gd name="connsiteX19" fmla="*/ 35551 w 117047"/>
                  <a:gd name="connsiteY19" fmla="*/ 14418 h 48185"/>
                  <a:gd name="connsiteX20" fmla="*/ 25729 w 117047"/>
                  <a:gd name="connsiteY20" fmla="*/ 8311 h 48185"/>
                  <a:gd name="connsiteX21" fmla="*/ 15538 w 117047"/>
                  <a:gd name="connsiteY21" fmla="*/ 13780 h 48185"/>
                  <a:gd name="connsiteX22" fmla="*/ 1037 w 117047"/>
                  <a:gd name="connsiteY22" fmla="*/ 37229 h 48185"/>
                  <a:gd name="connsiteX23" fmla="*/ 3286 w 117047"/>
                  <a:gd name="connsiteY23" fmla="*/ 46768 h 4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047" h="48185">
                    <a:moveTo>
                      <a:pt x="3286" y="46768"/>
                    </a:moveTo>
                    <a:cubicBezTo>
                      <a:pt x="6540" y="48779"/>
                      <a:pt x="10812" y="47773"/>
                      <a:pt x="12825" y="44518"/>
                    </a:cubicBezTo>
                    <a:lnTo>
                      <a:pt x="25214" y="24485"/>
                    </a:lnTo>
                    <a:lnTo>
                      <a:pt x="34492" y="41879"/>
                    </a:lnTo>
                    <a:cubicBezTo>
                      <a:pt x="36431" y="45515"/>
                      <a:pt x="40195" y="47854"/>
                      <a:pt x="44313" y="47985"/>
                    </a:cubicBezTo>
                    <a:cubicBezTo>
                      <a:pt x="48423" y="48120"/>
                      <a:pt x="52337" y="46022"/>
                      <a:pt x="54505" y="42517"/>
                    </a:cubicBezTo>
                    <a:lnTo>
                      <a:pt x="65657" y="24484"/>
                    </a:lnTo>
                    <a:lnTo>
                      <a:pt x="75038" y="42071"/>
                    </a:lnTo>
                    <a:cubicBezTo>
                      <a:pt x="76980" y="45711"/>
                      <a:pt x="80599" y="47992"/>
                      <a:pt x="84720" y="48173"/>
                    </a:cubicBezTo>
                    <a:cubicBezTo>
                      <a:pt x="84896" y="48180"/>
                      <a:pt x="85071" y="48185"/>
                      <a:pt x="85246" y="48185"/>
                    </a:cubicBezTo>
                    <a:cubicBezTo>
                      <a:pt x="89163" y="48184"/>
                      <a:pt x="92744" y="46252"/>
                      <a:pt x="94901" y="42944"/>
                    </a:cubicBezTo>
                    <a:lnTo>
                      <a:pt x="115921" y="10715"/>
                    </a:lnTo>
                    <a:cubicBezTo>
                      <a:pt x="118012" y="7509"/>
                      <a:pt x="117109" y="3216"/>
                      <a:pt x="113902" y="1125"/>
                    </a:cubicBezTo>
                    <a:cubicBezTo>
                      <a:pt x="110698" y="-963"/>
                      <a:pt x="106404" y="-61"/>
                      <a:pt x="104313" y="3144"/>
                    </a:cubicBezTo>
                    <a:lnTo>
                      <a:pt x="85427" y="32101"/>
                    </a:lnTo>
                    <a:lnTo>
                      <a:pt x="75994" y="14417"/>
                    </a:lnTo>
                    <a:cubicBezTo>
                      <a:pt x="74055" y="10781"/>
                      <a:pt x="70291" y="8442"/>
                      <a:pt x="66173" y="8310"/>
                    </a:cubicBezTo>
                    <a:cubicBezTo>
                      <a:pt x="62044" y="8137"/>
                      <a:pt x="58148" y="10273"/>
                      <a:pt x="55981" y="13779"/>
                    </a:cubicBezTo>
                    <a:lnTo>
                      <a:pt x="44829" y="31811"/>
                    </a:lnTo>
                    <a:lnTo>
                      <a:pt x="35551" y="14418"/>
                    </a:lnTo>
                    <a:cubicBezTo>
                      <a:pt x="33611" y="10782"/>
                      <a:pt x="29847" y="8442"/>
                      <a:pt x="25729" y="8311"/>
                    </a:cubicBezTo>
                    <a:cubicBezTo>
                      <a:pt x="21605" y="8138"/>
                      <a:pt x="17705" y="10274"/>
                      <a:pt x="15538" y="13780"/>
                    </a:cubicBezTo>
                    <a:lnTo>
                      <a:pt x="1037" y="37229"/>
                    </a:lnTo>
                    <a:cubicBezTo>
                      <a:pt x="-976" y="40485"/>
                      <a:pt x="31" y="44755"/>
                      <a:pt x="3286" y="46768"/>
                    </a:cubicBezTo>
                    <a:close/>
                  </a:path>
                </a:pathLst>
              </a:custGeom>
              <a:grpFill/>
              <a:ln w="912" cap="flat">
                <a:noFill/>
                <a:prstDash val="solid"/>
                <a:miter/>
              </a:ln>
            </p:spPr>
            <p:txBody>
              <a:bodyPr rtlCol="0" anchor="ctr"/>
              <a:lstStyle/>
              <a:p>
                <a:endParaRPr lang="en-PH" dirty="0"/>
              </a:p>
            </p:txBody>
          </p:sp>
          <p:sp>
            <p:nvSpPr>
              <p:cNvPr id="45" name="Freeform: Shape 111">
                <a:extLst>
                  <a:ext uri="{FF2B5EF4-FFF2-40B4-BE49-F238E27FC236}">
                    <a16:creationId xmlns:a16="http://schemas.microsoft.com/office/drawing/2014/main" id="{165F1516-E060-D14A-A9A9-C77BAD7BB6D9}"/>
                  </a:ext>
                </a:extLst>
              </p:cNvPr>
              <p:cNvSpPr/>
              <p:nvPr/>
            </p:nvSpPr>
            <p:spPr>
              <a:xfrm>
                <a:off x="8049079" y="4576001"/>
                <a:ext cx="164514" cy="19430"/>
              </a:xfrm>
              <a:custGeom>
                <a:avLst/>
                <a:gdLst>
                  <a:gd name="connsiteX0" fmla="*/ 110414 w 117343"/>
                  <a:gd name="connsiteY0" fmla="*/ 0 h 13859"/>
                  <a:gd name="connsiteX1" fmla="*/ 6930 w 117343"/>
                  <a:gd name="connsiteY1" fmla="*/ 0 h 13859"/>
                  <a:gd name="connsiteX2" fmla="*/ 0 w 117343"/>
                  <a:gd name="connsiteY2" fmla="*/ 6930 h 13859"/>
                  <a:gd name="connsiteX3" fmla="*/ 6930 w 117343"/>
                  <a:gd name="connsiteY3" fmla="*/ 13860 h 13859"/>
                  <a:gd name="connsiteX4" fmla="*/ 110414 w 117343"/>
                  <a:gd name="connsiteY4" fmla="*/ 13860 h 13859"/>
                  <a:gd name="connsiteX5" fmla="*/ 117344 w 117343"/>
                  <a:gd name="connsiteY5" fmla="*/ 6930 h 13859"/>
                  <a:gd name="connsiteX6" fmla="*/ 110414 w 117343"/>
                  <a:gd name="connsiteY6" fmla="*/ 0 h 1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3" h="13859">
                    <a:moveTo>
                      <a:pt x="110414" y="0"/>
                    </a:moveTo>
                    <a:lnTo>
                      <a:pt x="6930" y="0"/>
                    </a:lnTo>
                    <a:cubicBezTo>
                      <a:pt x="3103" y="0"/>
                      <a:pt x="0" y="3102"/>
                      <a:pt x="0" y="6930"/>
                    </a:cubicBezTo>
                    <a:cubicBezTo>
                      <a:pt x="0" y="10758"/>
                      <a:pt x="3103" y="13860"/>
                      <a:pt x="6930" y="13860"/>
                    </a:cubicBezTo>
                    <a:lnTo>
                      <a:pt x="110414" y="13860"/>
                    </a:lnTo>
                    <a:cubicBezTo>
                      <a:pt x="114241" y="13860"/>
                      <a:pt x="117344" y="10758"/>
                      <a:pt x="117344" y="6930"/>
                    </a:cubicBezTo>
                    <a:cubicBezTo>
                      <a:pt x="117344" y="3102"/>
                      <a:pt x="114241" y="0"/>
                      <a:pt x="110414" y="0"/>
                    </a:cubicBezTo>
                    <a:close/>
                  </a:path>
                </a:pathLst>
              </a:custGeom>
              <a:grpFill/>
              <a:ln w="912" cap="flat">
                <a:noFill/>
                <a:prstDash val="solid"/>
                <a:miter/>
              </a:ln>
            </p:spPr>
            <p:txBody>
              <a:bodyPr rtlCol="0" anchor="ctr"/>
              <a:lstStyle/>
              <a:p>
                <a:endParaRPr lang="en-PH" dirty="0"/>
              </a:p>
            </p:txBody>
          </p:sp>
          <p:sp>
            <p:nvSpPr>
              <p:cNvPr id="46" name="Freeform: Shape 112">
                <a:extLst>
                  <a:ext uri="{FF2B5EF4-FFF2-40B4-BE49-F238E27FC236}">
                    <a16:creationId xmlns:a16="http://schemas.microsoft.com/office/drawing/2014/main" id="{EE179FB8-D07F-4D4E-81A6-7C1B6FE19EDA}"/>
                  </a:ext>
                </a:extLst>
              </p:cNvPr>
              <p:cNvSpPr/>
              <p:nvPr/>
            </p:nvSpPr>
            <p:spPr>
              <a:xfrm>
                <a:off x="7988196" y="4537139"/>
                <a:ext cx="225398" cy="19430"/>
              </a:xfrm>
              <a:custGeom>
                <a:avLst/>
                <a:gdLst>
                  <a:gd name="connsiteX0" fmla="*/ 153840 w 160770"/>
                  <a:gd name="connsiteY0" fmla="*/ 0 h 13859"/>
                  <a:gd name="connsiteX1" fmla="*/ 6930 w 160770"/>
                  <a:gd name="connsiteY1" fmla="*/ 0 h 13859"/>
                  <a:gd name="connsiteX2" fmla="*/ 0 w 160770"/>
                  <a:gd name="connsiteY2" fmla="*/ 6930 h 13859"/>
                  <a:gd name="connsiteX3" fmla="*/ 6930 w 160770"/>
                  <a:gd name="connsiteY3" fmla="*/ 13860 h 13859"/>
                  <a:gd name="connsiteX4" fmla="*/ 153840 w 160770"/>
                  <a:gd name="connsiteY4" fmla="*/ 13860 h 13859"/>
                  <a:gd name="connsiteX5" fmla="*/ 160770 w 160770"/>
                  <a:gd name="connsiteY5" fmla="*/ 6930 h 13859"/>
                  <a:gd name="connsiteX6" fmla="*/ 153840 w 160770"/>
                  <a:gd name="connsiteY6" fmla="*/ 0 h 1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70" h="13859">
                    <a:moveTo>
                      <a:pt x="153840" y="0"/>
                    </a:moveTo>
                    <a:lnTo>
                      <a:pt x="6930" y="0"/>
                    </a:lnTo>
                    <a:cubicBezTo>
                      <a:pt x="3103" y="0"/>
                      <a:pt x="0" y="3102"/>
                      <a:pt x="0" y="6930"/>
                    </a:cubicBezTo>
                    <a:cubicBezTo>
                      <a:pt x="0" y="10758"/>
                      <a:pt x="3103" y="13860"/>
                      <a:pt x="6930" y="13860"/>
                    </a:cubicBezTo>
                    <a:lnTo>
                      <a:pt x="153840" y="13860"/>
                    </a:lnTo>
                    <a:cubicBezTo>
                      <a:pt x="157668" y="13860"/>
                      <a:pt x="160770" y="10758"/>
                      <a:pt x="160770" y="6930"/>
                    </a:cubicBezTo>
                    <a:cubicBezTo>
                      <a:pt x="160770" y="3102"/>
                      <a:pt x="157668" y="0"/>
                      <a:pt x="153840" y="0"/>
                    </a:cubicBezTo>
                    <a:close/>
                  </a:path>
                </a:pathLst>
              </a:custGeom>
              <a:grpFill/>
              <a:ln w="912" cap="flat">
                <a:noFill/>
                <a:prstDash val="solid"/>
                <a:miter/>
              </a:ln>
            </p:spPr>
            <p:txBody>
              <a:bodyPr rtlCol="0" anchor="ctr"/>
              <a:lstStyle/>
              <a:p>
                <a:endParaRPr lang="en-PH" dirty="0"/>
              </a:p>
            </p:txBody>
          </p:sp>
          <p:sp>
            <p:nvSpPr>
              <p:cNvPr id="47" name="Freeform: Shape 113">
                <a:extLst>
                  <a:ext uri="{FF2B5EF4-FFF2-40B4-BE49-F238E27FC236}">
                    <a16:creationId xmlns:a16="http://schemas.microsoft.com/office/drawing/2014/main" id="{ADEE89AA-E557-F747-8615-3776032989A7}"/>
                  </a:ext>
                </a:extLst>
              </p:cNvPr>
              <p:cNvSpPr/>
              <p:nvPr/>
            </p:nvSpPr>
            <p:spPr>
              <a:xfrm>
                <a:off x="7888450" y="4498277"/>
                <a:ext cx="325142" cy="19430"/>
              </a:xfrm>
              <a:custGeom>
                <a:avLst/>
                <a:gdLst>
                  <a:gd name="connsiteX0" fmla="*/ 224986 w 231915"/>
                  <a:gd name="connsiteY0" fmla="*/ 0 h 13859"/>
                  <a:gd name="connsiteX1" fmla="*/ 6930 w 231915"/>
                  <a:gd name="connsiteY1" fmla="*/ 0 h 13859"/>
                  <a:gd name="connsiteX2" fmla="*/ 0 w 231915"/>
                  <a:gd name="connsiteY2" fmla="*/ 6930 h 13859"/>
                  <a:gd name="connsiteX3" fmla="*/ 6930 w 231915"/>
                  <a:gd name="connsiteY3" fmla="*/ 13860 h 13859"/>
                  <a:gd name="connsiteX4" fmla="*/ 224986 w 231915"/>
                  <a:gd name="connsiteY4" fmla="*/ 13860 h 13859"/>
                  <a:gd name="connsiteX5" fmla="*/ 231916 w 231915"/>
                  <a:gd name="connsiteY5" fmla="*/ 6930 h 13859"/>
                  <a:gd name="connsiteX6" fmla="*/ 224986 w 231915"/>
                  <a:gd name="connsiteY6" fmla="*/ 0 h 1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915" h="13859">
                    <a:moveTo>
                      <a:pt x="224986" y="0"/>
                    </a:moveTo>
                    <a:lnTo>
                      <a:pt x="6930" y="0"/>
                    </a:lnTo>
                    <a:cubicBezTo>
                      <a:pt x="3103" y="0"/>
                      <a:pt x="0" y="3102"/>
                      <a:pt x="0" y="6930"/>
                    </a:cubicBezTo>
                    <a:cubicBezTo>
                      <a:pt x="0" y="10758"/>
                      <a:pt x="3103" y="13860"/>
                      <a:pt x="6930" y="13860"/>
                    </a:cubicBezTo>
                    <a:lnTo>
                      <a:pt x="224986" y="13860"/>
                    </a:lnTo>
                    <a:cubicBezTo>
                      <a:pt x="228813" y="13860"/>
                      <a:pt x="231916" y="10758"/>
                      <a:pt x="231916" y="6930"/>
                    </a:cubicBezTo>
                    <a:cubicBezTo>
                      <a:pt x="231916" y="3102"/>
                      <a:pt x="228813" y="0"/>
                      <a:pt x="224986" y="0"/>
                    </a:cubicBezTo>
                    <a:close/>
                  </a:path>
                </a:pathLst>
              </a:custGeom>
              <a:grpFill/>
              <a:ln w="912" cap="flat">
                <a:noFill/>
                <a:prstDash val="solid"/>
                <a:miter/>
              </a:ln>
            </p:spPr>
            <p:txBody>
              <a:bodyPr rtlCol="0" anchor="ctr"/>
              <a:lstStyle/>
              <a:p>
                <a:endParaRPr lang="en-PH" dirty="0"/>
              </a:p>
            </p:txBody>
          </p:sp>
          <p:sp>
            <p:nvSpPr>
              <p:cNvPr id="48" name="Freeform: Shape 114">
                <a:extLst>
                  <a:ext uri="{FF2B5EF4-FFF2-40B4-BE49-F238E27FC236}">
                    <a16:creationId xmlns:a16="http://schemas.microsoft.com/office/drawing/2014/main" id="{DBD54572-F7EB-5A4B-9983-E21FF2847D30}"/>
                  </a:ext>
                </a:extLst>
              </p:cNvPr>
              <p:cNvSpPr/>
              <p:nvPr/>
            </p:nvSpPr>
            <p:spPr>
              <a:xfrm>
                <a:off x="7888450" y="4459416"/>
                <a:ext cx="325142" cy="19430"/>
              </a:xfrm>
              <a:custGeom>
                <a:avLst/>
                <a:gdLst>
                  <a:gd name="connsiteX0" fmla="*/ 224986 w 231915"/>
                  <a:gd name="connsiteY0" fmla="*/ 0 h 13859"/>
                  <a:gd name="connsiteX1" fmla="*/ 6930 w 231915"/>
                  <a:gd name="connsiteY1" fmla="*/ 0 h 13859"/>
                  <a:gd name="connsiteX2" fmla="*/ 0 w 231915"/>
                  <a:gd name="connsiteY2" fmla="*/ 6930 h 13859"/>
                  <a:gd name="connsiteX3" fmla="*/ 6930 w 231915"/>
                  <a:gd name="connsiteY3" fmla="*/ 13860 h 13859"/>
                  <a:gd name="connsiteX4" fmla="*/ 224986 w 231915"/>
                  <a:gd name="connsiteY4" fmla="*/ 13860 h 13859"/>
                  <a:gd name="connsiteX5" fmla="*/ 231916 w 231915"/>
                  <a:gd name="connsiteY5" fmla="*/ 6930 h 13859"/>
                  <a:gd name="connsiteX6" fmla="*/ 224986 w 231915"/>
                  <a:gd name="connsiteY6" fmla="*/ 0 h 1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915" h="13859">
                    <a:moveTo>
                      <a:pt x="224986" y="0"/>
                    </a:moveTo>
                    <a:lnTo>
                      <a:pt x="6930" y="0"/>
                    </a:lnTo>
                    <a:cubicBezTo>
                      <a:pt x="3103" y="0"/>
                      <a:pt x="0" y="3102"/>
                      <a:pt x="0" y="6930"/>
                    </a:cubicBezTo>
                    <a:cubicBezTo>
                      <a:pt x="0" y="10758"/>
                      <a:pt x="3103" y="13860"/>
                      <a:pt x="6930" y="13860"/>
                    </a:cubicBezTo>
                    <a:lnTo>
                      <a:pt x="224986" y="13860"/>
                    </a:lnTo>
                    <a:cubicBezTo>
                      <a:pt x="228813" y="13860"/>
                      <a:pt x="231916" y="10758"/>
                      <a:pt x="231916" y="6930"/>
                    </a:cubicBezTo>
                    <a:cubicBezTo>
                      <a:pt x="231916" y="3102"/>
                      <a:pt x="228813" y="0"/>
                      <a:pt x="224986" y="0"/>
                    </a:cubicBezTo>
                    <a:close/>
                  </a:path>
                </a:pathLst>
              </a:custGeom>
              <a:grpFill/>
              <a:ln w="912" cap="flat">
                <a:noFill/>
                <a:prstDash val="solid"/>
                <a:miter/>
              </a:ln>
            </p:spPr>
            <p:txBody>
              <a:bodyPr rtlCol="0" anchor="ctr"/>
              <a:lstStyle/>
              <a:p>
                <a:endParaRPr lang="en-PH" dirty="0"/>
              </a:p>
            </p:txBody>
          </p:sp>
        </p:grpSp>
      </p:grpSp>
      <p:grpSp>
        <p:nvGrpSpPr>
          <p:cNvPr id="17" name="Group 16">
            <a:extLst>
              <a:ext uri="{FF2B5EF4-FFF2-40B4-BE49-F238E27FC236}">
                <a16:creationId xmlns:a16="http://schemas.microsoft.com/office/drawing/2014/main" id="{3E9A3D92-F345-4F01-8BA6-D68DD3805C11}"/>
              </a:ext>
            </a:extLst>
          </p:cNvPr>
          <p:cNvGrpSpPr/>
          <p:nvPr/>
        </p:nvGrpSpPr>
        <p:grpSpPr>
          <a:xfrm>
            <a:off x="3818091" y="3963079"/>
            <a:ext cx="1217066" cy="1217067"/>
            <a:chOff x="3872409" y="3889743"/>
            <a:chExt cx="1217066" cy="1217067"/>
          </a:xfrm>
        </p:grpSpPr>
        <p:sp>
          <p:nvSpPr>
            <p:cNvPr id="50" name="Oval 49">
              <a:extLst>
                <a:ext uri="{FF2B5EF4-FFF2-40B4-BE49-F238E27FC236}">
                  <a16:creationId xmlns:a16="http://schemas.microsoft.com/office/drawing/2014/main" id="{AD51741A-B9E1-3740-BCE1-ACC3F1E91539}"/>
                </a:ext>
              </a:extLst>
            </p:cNvPr>
            <p:cNvSpPr/>
            <p:nvPr/>
          </p:nvSpPr>
          <p:spPr>
            <a:xfrm>
              <a:off x="3872409" y="3889743"/>
              <a:ext cx="1217066" cy="1217067"/>
            </a:xfrm>
            <a:prstGeom prst="ellipse">
              <a:avLst/>
            </a:prstGeom>
            <a:solidFill>
              <a:srgbClr val="FF671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dirty="0">
                <a:solidFill>
                  <a:srgbClr val="002F6C"/>
                </a:solidFill>
              </a:endParaRPr>
            </a:p>
          </p:txBody>
        </p:sp>
        <p:grpSp>
          <p:nvGrpSpPr>
            <p:cNvPr id="14" name="Group 13">
              <a:extLst>
                <a:ext uri="{FF2B5EF4-FFF2-40B4-BE49-F238E27FC236}">
                  <a16:creationId xmlns:a16="http://schemas.microsoft.com/office/drawing/2014/main" id="{ADCFB2FD-4195-4C15-976E-69BA28FB8AF8}"/>
                </a:ext>
              </a:extLst>
            </p:cNvPr>
            <p:cNvGrpSpPr/>
            <p:nvPr/>
          </p:nvGrpSpPr>
          <p:grpSpPr>
            <a:xfrm>
              <a:off x="4141142" y="4158744"/>
              <a:ext cx="679598" cy="679329"/>
              <a:chOff x="4141142" y="4158744"/>
              <a:chExt cx="679598" cy="679329"/>
            </a:xfrm>
            <a:solidFill>
              <a:schemeClr val="bg1">
                <a:lumMod val="95000"/>
              </a:schemeClr>
            </a:solidFill>
          </p:grpSpPr>
          <p:sp>
            <p:nvSpPr>
              <p:cNvPr id="51" name="Freeform: Shape 117">
                <a:extLst>
                  <a:ext uri="{FF2B5EF4-FFF2-40B4-BE49-F238E27FC236}">
                    <a16:creationId xmlns:a16="http://schemas.microsoft.com/office/drawing/2014/main" id="{863DB8E3-4D4D-164C-A522-42D0B3551FF6}"/>
                  </a:ext>
                </a:extLst>
              </p:cNvPr>
              <p:cNvSpPr/>
              <p:nvPr/>
            </p:nvSpPr>
            <p:spPr>
              <a:xfrm>
                <a:off x="4448058" y="4596927"/>
                <a:ext cx="65767" cy="153458"/>
              </a:xfrm>
              <a:custGeom>
                <a:avLst/>
                <a:gdLst>
                  <a:gd name="connsiteX0" fmla="*/ 31273 w 46910"/>
                  <a:gd name="connsiteY0" fmla="*/ 16770 h 109457"/>
                  <a:gd name="connsiteX1" fmla="*/ 31273 w 46910"/>
                  <a:gd name="connsiteY1" fmla="*/ 0 h 109457"/>
                  <a:gd name="connsiteX2" fmla="*/ 15637 w 46910"/>
                  <a:gd name="connsiteY2" fmla="*/ 0 h 109457"/>
                  <a:gd name="connsiteX3" fmla="*/ 15637 w 46910"/>
                  <a:gd name="connsiteY3" fmla="*/ 16770 h 109457"/>
                  <a:gd name="connsiteX4" fmla="*/ 0 w 46910"/>
                  <a:gd name="connsiteY4" fmla="*/ 37950 h 109457"/>
                  <a:gd name="connsiteX5" fmla="*/ 12337 w 46910"/>
                  <a:gd name="connsiteY5" fmla="*/ 57911 h 109457"/>
                  <a:gd name="connsiteX6" fmla="*/ 27583 w 46910"/>
                  <a:gd name="connsiteY6" fmla="*/ 65533 h 109457"/>
                  <a:gd name="connsiteX7" fmla="*/ 31273 w 46910"/>
                  <a:gd name="connsiteY7" fmla="*/ 71507 h 109457"/>
                  <a:gd name="connsiteX8" fmla="*/ 24597 w 46910"/>
                  <a:gd name="connsiteY8" fmla="*/ 78184 h 109457"/>
                  <a:gd name="connsiteX9" fmla="*/ 22314 w 46910"/>
                  <a:gd name="connsiteY9" fmla="*/ 78184 h 109457"/>
                  <a:gd name="connsiteX10" fmla="*/ 15637 w 46910"/>
                  <a:gd name="connsiteY10" fmla="*/ 71507 h 109457"/>
                  <a:gd name="connsiteX11" fmla="*/ 15637 w 46910"/>
                  <a:gd name="connsiteY11" fmla="*/ 62547 h 109457"/>
                  <a:gd name="connsiteX12" fmla="*/ 0 w 46910"/>
                  <a:gd name="connsiteY12" fmla="*/ 62547 h 109457"/>
                  <a:gd name="connsiteX13" fmla="*/ 0 w 46910"/>
                  <a:gd name="connsiteY13" fmla="*/ 71507 h 109457"/>
                  <a:gd name="connsiteX14" fmla="*/ 15637 w 46910"/>
                  <a:gd name="connsiteY14" fmla="*/ 92687 h 109457"/>
                  <a:gd name="connsiteX15" fmla="*/ 15637 w 46910"/>
                  <a:gd name="connsiteY15" fmla="*/ 109457 h 109457"/>
                  <a:gd name="connsiteX16" fmla="*/ 31273 w 46910"/>
                  <a:gd name="connsiteY16" fmla="*/ 109457 h 109457"/>
                  <a:gd name="connsiteX17" fmla="*/ 31273 w 46910"/>
                  <a:gd name="connsiteY17" fmla="*/ 92687 h 109457"/>
                  <a:gd name="connsiteX18" fmla="*/ 46910 w 46910"/>
                  <a:gd name="connsiteY18" fmla="*/ 71507 h 109457"/>
                  <a:gd name="connsiteX19" fmla="*/ 34573 w 46910"/>
                  <a:gd name="connsiteY19" fmla="*/ 51546 h 109457"/>
                  <a:gd name="connsiteX20" fmla="*/ 19327 w 46910"/>
                  <a:gd name="connsiteY20" fmla="*/ 43924 h 109457"/>
                  <a:gd name="connsiteX21" fmla="*/ 15637 w 46910"/>
                  <a:gd name="connsiteY21" fmla="*/ 37950 h 109457"/>
                  <a:gd name="connsiteX22" fmla="*/ 22314 w 46910"/>
                  <a:gd name="connsiteY22" fmla="*/ 31273 h 109457"/>
                  <a:gd name="connsiteX23" fmla="*/ 24597 w 46910"/>
                  <a:gd name="connsiteY23" fmla="*/ 31273 h 109457"/>
                  <a:gd name="connsiteX24" fmla="*/ 31273 w 46910"/>
                  <a:gd name="connsiteY24" fmla="*/ 37950 h 109457"/>
                  <a:gd name="connsiteX25" fmla="*/ 31273 w 46910"/>
                  <a:gd name="connsiteY25" fmla="*/ 39092 h 109457"/>
                  <a:gd name="connsiteX26" fmla="*/ 46910 w 46910"/>
                  <a:gd name="connsiteY26" fmla="*/ 39092 h 109457"/>
                  <a:gd name="connsiteX27" fmla="*/ 46910 w 46910"/>
                  <a:gd name="connsiteY27" fmla="*/ 37950 h 109457"/>
                  <a:gd name="connsiteX28" fmla="*/ 31273 w 46910"/>
                  <a:gd name="connsiteY28" fmla="*/ 16770 h 10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910" h="109457">
                    <a:moveTo>
                      <a:pt x="31273" y="16770"/>
                    </a:moveTo>
                    <a:lnTo>
                      <a:pt x="31273" y="0"/>
                    </a:lnTo>
                    <a:lnTo>
                      <a:pt x="15637" y="0"/>
                    </a:lnTo>
                    <a:lnTo>
                      <a:pt x="15637" y="16770"/>
                    </a:lnTo>
                    <a:cubicBezTo>
                      <a:pt x="6607" y="19632"/>
                      <a:pt x="0" y="27990"/>
                      <a:pt x="0" y="37950"/>
                    </a:cubicBezTo>
                    <a:cubicBezTo>
                      <a:pt x="0" y="46449"/>
                      <a:pt x="4722" y="54095"/>
                      <a:pt x="12337" y="57911"/>
                    </a:cubicBezTo>
                    <a:lnTo>
                      <a:pt x="27583" y="65533"/>
                    </a:lnTo>
                    <a:cubicBezTo>
                      <a:pt x="29858" y="66667"/>
                      <a:pt x="31273" y="68958"/>
                      <a:pt x="31273" y="71507"/>
                    </a:cubicBezTo>
                    <a:cubicBezTo>
                      <a:pt x="31273" y="75181"/>
                      <a:pt x="28279" y="78184"/>
                      <a:pt x="24597" y="78184"/>
                    </a:cubicBezTo>
                    <a:lnTo>
                      <a:pt x="22314" y="78184"/>
                    </a:lnTo>
                    <a:cubicBezTo>
                      <a:pt x="18631" y="78184"/>
                      <a:pt x="15637" y="75181"/>
                      <a:pt x="15637" y="71507"/>
                    </a:cubicBezTo>
                    <a:lnTo>
                      <a:pt x="15637" y="62547"/>
                    </a:lnTo>
                    <a:lnTo>
                      <a:pt x="0" y="62547"/>
                    </a:lnTo>
                    <a:lnTo>
                      <a:pt x="0" y="71507"/>
                    </a:lnTo>
                    <a:cubicBezTo>
                      <a:pt x="0" y="81475"/>
                      <a:pt x="6607" y="89833"/>
                      <a:pt x="15637" y="92687"/>
                    </a:cubicBezTo>
                    <a:lnTo>
                      <a:pt x="15637" y="109457"/>
                    </a:lnTo>
                    <a:lnTo>
                      <a:pt x="31273" y="109457"/>
                    </a:lnTo>
                    <a:lnTo>
                      <a:pt x="31273" y="92687"/>
                    </a:lnTo>
                    <a:cubicBezTo>
                      <a:pt x="40304" y="89825"/>
                      <a:pt x="46910" y="81467"/>
                      <a:pt x="46910" y="71507"/>
                    </a:cubicBezTo>
                    <a:cubicBezTo>
                      <a:pt x="46910" y="63008"/>
                      <a:pt x="42188" y="55362"/>
                      <a:pt x="34573" y="51546"/>
                    </a:cubicBezTo>
                    <a:lnTo>
                      <a:pt x="19327" y="43924"/>
                    </a:lnTo>
                    <a:cubicBezTo>
                      <a:pt x="17052" y="42790"/>
                      <a:pt x="15637" y="40499"/>
                      <a:pt x="15637" y="37950"/>
                    </a:cubicBezTo>
                    <a:cubicBezTo>
                      <a:pt x="15637" y="34276"/>
                      <a:pt x="18631" y="31273"/>
                      <a:pt x="22314" y="31273"/>
                    </a:cubicBezTo>
                    <a:lnTo>
                      <a:pt x="24597" y="31273"/>
                    </a:lnTo>
                    <a:cubicBezTo>
                      <a:pt x="28279" y="31273"/>
                      <a:pt x="31273" y="34276"/>
                      <a:pt x="31273" y="37950"/>
                    </a:cubicBezTo>
                    <a:lnTo>
                      <a:pt x="31273" y="39092"/>
                    </a:lnTo>
                    <a:lnTo>
                      <a:pt x="46910" y="39092"/>
                    </a:lnTo>
                    <a:lnTo>
                      <a:pt x="46910" y="37950"/>
                    </a:lnTo>
                    <a:cubicBezTo>
                      <a:pt x="46910" y="27990"/>
                      <a:pt x="40304" y="19632"/>
                      <a:pt x="31273" y="16770"/>
                    </a:cubicBezTo>
                    <a:close/>
                  </a:path>
                </a:pathLst>
              </a:custGeom>
              <a:grpFill/>
              <a:ln w="7739" cap="flat">
                <a:noFill/>
                <a:prstDash val="solid"/>
                <a:miter/>
              </a:ln>
            </p:spPr>
            <p:txBody>
              <a:bodyPr rtlCol="0" anchor="ctr"/>
              <a:lstStyle/>
              <a:p>
                <a:endParaRPr lang="en-PH" dirty="0"/>
              </a:p>
            </p:txBody>
          </p:sp>
          <p:sp>
            <p:nvSpPr>
              <p:cNvPr id="52" name="Freeform: Shape 118">
                <a:extLst>
                  <a:ext uri="{FF2B5EF4-FFF2-40B4-BE49-F238E27FC236}">
                    <a16:creationId xmlns:a16="http://schemas.microsoft.com/office/drawing/2014/main" id="{87BCF391-C124-494A-B75E-F4781E6FACBD}"/>
                  </a:ext>
                </a:extLst>
              </p:cNvPr>
              <p:cNvSpPr/>
              <p:nvPr/>
            </p:nvSpPr>
            <p:spPr>
              <a:xfrm>
                <a:off x="4360367" y="4553082"/>
                <a:ext cx="241146" cy="241147"/>
              </a:xfrm>
              <a:custGeom>
                <a:avLst/>
                <a:gdLst>
                  <a:gd name="connsiteX0" fmla="*/ 86002 w 172003"/>
                  <a:gd name="connsiteY0" fmla="*/ 0 h 172003"/>
                  <a:gd name="connsiteX1" fmla="*/ 0 w 172003"/>
                  <a:gd name="connsiteY1" fmla="*/ 86002 h 172003"/>
                  <a:gd name="connsiteX2" fmla="*/ 86002 w 172003"/>
                  <a:gd name="connsiteY2" fmla="*/ 172004 h 172003"/>
                  <a:gd name="connsiteX3" fmla="*/ 172004 w 172003"/>
                  <a:gd name="connsiteY3" fmla="*/ 86002 h 172003"/>
                  <a:gd name="connsiteX4" fmla="*/ 86002 w 172003"/>
                  <a:gd name="connsiteY4" fmla="*/ 0 h 172003"/>
                  <a:gd name="connsiteX5" fmla="*/ 86002 w 172003"/>
                  <a:gd name="connsiteY5" fmla="*/ 156367 h 172003"/>
                  <a:gd name="connsiteX6" fmla="*/ 15637 w 172003"/>
                  <a:gd name="connsiteY6" fmla="*/ 86002 h 172003"/>
                  <a:gd name="connsiteX7" fmla="*/ 86002 w 172003"/>
                  <a:gd name="connsiteY7" fmla="*/ 15637 h 172003"/>
                  <a:gd name="connsiteX8" fmla="*/ 156367 w 172003"/>
                  <a:gd name="connsiteY8" fmla="*/ 86002 h 172003"/>
                  <a:gd name="connsiteX9" fmla="*/ 86002 w 172003"/>
                  <a:gd name="connsiteY9" fmla="*/ 156367 h 17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003" h="172003">
                    <a:moveTo>
                      <a:pt x="86002" y="0"/>
                    </a:moveTo>
                    <a:cubicBezTo>
                      <a:pt x="38584" y="0"/>
                      <a:pt x="0" y="38584"/>
                      <a:pt x="0" y="86002"/>
                    </a:cubicBezTo>
                    <a:cubicBezTo>
                      <a:pt x="0" y="133420"/>
                      <a:pt x="38584" y="172004"/>
                      <a:pt x="86002" y="172004"/>
                    </a:cubicBezTo>
                    <a:cubicBezTo>
                      <a:pt x="133420" y="172004"/>
                      <a:pt x="172004" y="133420"/>
                      <a:pt x="172004" y="86002"/>
                    </a:cubicBezTo>
                    <a:cubicBezTo>
                      <a:pt x="172004" y="38584"/>
                      <a:pt x="133420" y="0"/>
                      <a:pt x="86002" y="0"/>
                    </a:cubicBezTo>
                    <a:close/>
                    <a:moveTo>
                      <a:pt x="86002" y="156367"/>
                    </a:moveTo>
                    <a:cubicBezTo>
                      <a:pt x="47207" y="156367"/>
                      <a:pt x="15637" y="124804"/>
                      <a:pt x="15637" y="86002"/>
                    </a:cubicBezTo>
                    <a:cubicBezTo>
                      <a:pt x="15637" y="47199"/>
                      <a:pt x="47207" y="15637"/>
                      <a:pt x="86002" y="15637"/>
                    </a:cubicBezTo>
                    <a:cubicBezTo>
                      <a:pt x="124797" y="15637"/>
                      <a:pt x="156367" y="47199"/>
                      <a:pt x="156367" y="86002"/>
                    </a:cubicBezTo>
                    <a:cubicBezTo>
                      <a:pt x="156367" y="124804"/>
                      <a:pt x="124797" y="156367"/>
                      <a:pt x="86002" y="156367"/>
                    </a:cubicBezTo>
                    <a:close/>
                  </a:path>
                </a:pathLst>
              </a:custGeom>
              <a:grpFill/>
              <a:ln w="7739" cap="flat">
                <a:noFill/>
                <a:prstDash val="solid"/>
                <a:miter/>
              </a:ln>
            </p:spPr>
            <p:txBody>
              <a:bodyPr rtlCol="0" anchor="ctr"/>
              <a:lstStyle/>
              <a:p>
                <a:endParaRPr lang="en-PH" dirty="0"/>
              </a:p>
            </p:txBody>
          </p:sp>
          <p:sp>
            <p:nvSpPr>
              <p:cNvPr id="53" name="Freeform: Shape 119">
                <a:extLst>
                  <a:ext uri="{FF2B5EF4-FFF2-40B4-BE49-F238E27FC236}">
                    <a16:creationId xmlns:a16="http://schemas.microsoft.com/office/drawing/2014/main" id="{4A86EC7F-13D9-DA45-B9CC-516309CADDB5}"/>
                  </a:ext>
                </a:extLst>
              </p:cNvPr>
              <p:cNvSpPr/>
              <p:nvPr/>
            </p:nvSpPr>
            <p:spPr>
              <a:xfrm>
                <a:off x="4141142" y="4158744"/>
                <a:ext cx="679598" cy="679329"/>
              </a:xfrm>
              <a:custGeom>
                <a:avLst/>
                <a:gdLst>
                  <a:gd name="connsiteX0" fmla="*/ 484738 w 484738"/>
                  <a:gd name="connsiteY0" fmla="*/ 203086 h 484546"/>
                  <a:gd name="connsiteX1" fmla="*/ 484738 w 484738"/>
                  <a:gd name="connsiteY1" fmla="*/ 159968 h 484546"/>
                  <a:gd name="connsiteX2" fmla="*/ 275269 w 484738"/>
                  <a:gd name="connsiteY2" fmla="*/ 10355 h 484546"/>
                  <a:gd name="connsiteX3" fmla="*/ 209462 w 484738"/>
                  <a:gd name="connsiteY3" fmla="*/ 10355 h 484546"/>
                  <a:gd name="connsiteX4" fmla="*/ 0 w 484738"/>
                  <a:gd name="connsiteY4" fmla="*/ 159968 h 484546"/>
                  <a:gd name="connsiteX5" fmla="*/ 0 w 484738"/>
                  <a:gd name="connsiteY5" fmla="*/ 203086 h 484546"/>
                  <a:gd name="connsiteX6" fmla="*/ 31273 w 484738"/>
                  <a:gd name="connsiteY6" fmla="*/ 203086 h 484546"/>
                  <a:gd name="connsiteX7" fmla="*/ 31273 w 484738"/>
                  <a:gd name="connsiteY7" fmla="*/ 234359 h 484546"/>
                  <a:gd name="connsiteX8" fmla="*/ 23455 w 484738"/>
                  <a:gd name="connsiteY8" fmla="*/ 234359 h 484546"/>
                  <a:gd name="connsiteX9" fmla="*/ 0 w 484738"/>
                  <a:gd name="connsiteY9" fmla="*/ 257814 h 484546"/>
                  <a:gd name="connsiteX10" fmla="*/ 0 w 484738"/>
                  <a:gd name="connsiteY10" fmla="*/ 273451 h 484546"/>
                  <a:gd name="connsiteX11" fmla="*/ 17357 w 484738"/>
                  <a:gd name="connsiteY11" fmla="*/ 295999 h 484546"/>
                  <a:gd name="connsiteX12" fmla="*/ 15637 w 484738"/>
                  <a:gd name="connsiteY12" fmla="*/ 304724 h 484546"/>
                  <a:gd name="connsiteX13" fmla="*/ 15637 w 484738"/>
                  <a:gd name="connsiteY13" fmla="*/ 320361 h 484546"/>
                  <a:gd name="connsiteX14" fmla="*/ 17357 w 484738"/>
                  <a:gd name="connsiteY14" fmla="*/ 329086 h 484546"/>
                  <a:gd name="connsiteX15" fmla="*/ 0 w 484738"/>
                  <a:gd name="connsiteY15" fmla="*/ 351635 h 484546"/>
                  <a:gd name="connsiteX16" fmla="*/ 0 w 484738"/>
                  <a:gd name="connsiteY16" fmla="*/ 367271 h 484546"/>
                  <a:gd name="connsiteX17" fmla="*/ 17357 w 484738"/>
                  <a:gd name="connsiteY17" fmla="*/ 389819 h 484546"/>
                  <a:gd name="connsiteX18" fmla="*/ 15637 w 484738"/>
                  <a:gd name="connsiteY18" fmla="*/ 398545 h 484546"/>
                  <a:gd name="connsiteX19" fmla="*/ 15637 w 484738"/>
                  <a:gd name="connsiteY19" fmla="*/ 414182 h 484546"/>
                  <a:gd name="connsiteX20" fmla="*/ 17357 w 484738"/>
                  <a:gd name="connsiteY20" fmla="*/ 422907 h 484546"/>
                  <a:gd name="connsiteX21" fmla="*/ 0 w 484738"/>
                  <a:gd name="connsiteY21" fmla="*/ 445455 h 484546"/>
                  <a:gd name="connsiteX22" fmla="*/ 0 w 484738"/>
                  <a:gd name="connsiteY22" fmla="*/ 461092 h 484546"/>
                  <a:gd name="connsiteX23" fmla="*/ 23455 w 484738"/>
                  <a:gd name="connsiteY23" fmla="*/ 484547 h 484546"/>
                  <a:gd name="connsiteX24" fmla="*/ 148549 w 484738"/>
                  <a:gd name="connsiteY24" fmla="*/ 484547 h 484546"/>
                  <a:gd name="connsiteX25" fmla="*/ 172004 w 484738"/>
                  <a:gd name="connsiteY25" fmla="*/ 461092 h 484546"/>
                  <a:gd name="connsiteX26" fmla="*/ 172004 w 484738"/>
                  <a:gd name="connsiteY26" fmla="*/ 460873 h 484546"/>
                  <a:gd name="connsiteX27" fmla="*/ 242369 w 484738"/>
                  <a:gd name="connsiteY27" fmla="*/ 484547 h 484546"/>
                  <a:gd name="connsiteX28" fmla="*/ 298872 w 484738"/>
                  <a:gd name="connsiteY28" fmla="*/ 469981 h 484546"/>
                  <a:gd name="connsiteX29" fmla="*/ 320553 w 484738"/>
                  <a:gd name="connsiteY29" fmla="*/ 484547 h 484546"/>
                  <a:gd name="connsiteX30" fmla="*/ 445647 w 484738"/>
                  <a:gd name="connsiteY30" fmla="*/ 484547 h 484546"/>
                  <a:gd name="connsiteX31" fmla="*/ 469102 w 484738"/>
                  <a:gd name="connsiteY31" fmla="*/ 461092 h 484546"/>
                  <a:gd name="connsiteX32" fmla="*/ 469102 w 484738"/>
                  <a:gd name="connsiteY32" fmla="*/ 445455 h 484546"/>
                  <a:gd name="connsiteX33" fmla="*/ 467382 w 484738"/>
                  <a:gd name="connsiteY33" fmla="*/ 436730 h 484546"/>
                  <a:gd name="connsiteX34" fmla="*/ 484738 w 484738"/>
                  <a:gd name="connsiteY34" fmla="*/ 414182 h 484546"/>
                  <a:gd name="connsiteX35" fmla="*/ 484738 w 484738"/>
                  <a:gd name="connsiteY35" fmla="*/ 398545 h 484546"/>
                  <a:gd name="connsiteX36" fmla="*/ 467382 w 484738"/>
                  <a:gd name="connsiteY36" fmla="*/ 375997 h 484546"/>
                  <a:gd name="connsiteX37" fmla="*/ 469102 w 484738"/>
                  <a:gd name="connsiteY37" fmla="*/ 367271 h 484546"/>
                  <a:gd name="connsiteX38" fmla="*/ 469102 w 484738"/>
                  <a:gd name="connsiteY38" fmla="*/ 351635 h 484546"/>
                  <a:gd name="connsiteX39" fmla="*/ 467382 w 484738"/>
                  <a:gd name="connsiteY39" fmla="*/ 342909 h 484546"/>
                  <a:gd name="connsiteX40" fmla="*/ 484738 w 484738"/>
                  <a:gd name="connsiteY40" fmla="*/ 320361 h 484546"/>
                  <a:gd name="connsiteX41" fmla="*/ 484738 w 484738"/>
                  <a:gd name="connsiteY41" fmla="*/ 304724 h 484546"/>
                  <a:gd name="connsiteX42" fmla="*/ 467382 w 484738"/>
                  <a:gd name="connsiteY42" fmla="*/ 282176 h 484546"/>
                  <a:gd name="connsiteX43" fmla="*/ 469102 w 484738"/>
                  <a:gd name="connsiteY43" fmla="*/ 273451 h 484546"/>
                  <a:gd name="connsiteX44" fmla="*/ 469102 w 484738"/>
                  <a:gd name="connsiteY44" fmla="*/ 257814 h 484546"/>
                  <a:gd name="connsiteX45" fmla="*/ 453465 w 484738"/>
                  <a:gd name="connsiteY45" fmla="*/ 235798 h 484546"/>
                  <a:gd name="connsiteX46" fmla="*/ 453465 w 484738"/>
                  <a:gd name="connsiteY46" fmla="*/ 203086 h 484546"/>
                  <a:gd name="connsiteX47" fmla="*/ 218554 w 484738"/>
                  <a:gd name="connsiteY47" fmla="*/ 23076 h 484546"/>
                  <a:gd name="connsiteX48" fmla="*/ 266192 w 484738"/>
                  <a:gd name="connsiteY48" fmla="*/ 23076 h 484546"/>
                  <a:gd name="connsiteX49" fmla="*/ 452527 w 484738"/>
                  <a:gd name="connsiteY49" fmla="*/ 156176 h 484546"/>
                  <a:gd name="connsiteX50" fmla="*/ 425624 w 484738"/>
                  <a:gd name="connsiteY50" fmla="*/ 156176 h 484546"/>
                  <a:gd name="connsiteX51" fmla="*/ 257107 w 484738"/>
                  <a:gd name="connsiteY51" fmla="*/ 35812 h 484546"/>
                  <a:gd name="connsiteX52" fmla="*/ 227639 w 484738"/>
                  <a:gd name="connsiteY52" fmla="*/ 35804 h 484546"/>
                  <a:gd name="connsiteX53" fmla="*/ 59122 w 484738"/>
                  <a:gd name="connsiteY53" fmla="*/ 156176 h 484546"/>
                  <a:gd name="connsiteX54" fmla="*/ 32212 w 484738"/>
                  <a:gd name="connsiteY54" fmla="*/ 156176 h 484546"/>
                  <a:gd name="connsiteX55" fmla="*/ 398721 w 484738"/>
                  <a:gd name="connsiteY55" fmla="*/ 156176 h 484546"/>
                  <a:gd name="connsiteX56" fmla="*/ 86018 w 484738"/>
                  <a:gd name="connsiteY56" fmla="*/ 156176 h 484546"/>
                  <a:gd name="connsiteX57" fmla="*/ 236740 w 484738"/>
                  <a:gd name="connsiteY57" fmla="*/ 48517 h 484546"/>
                  <a:gd name="connsiteX58" fmla="*/ 248014 w 484738"/>
                  <a:gd name="connsiteY58" fmla="*/ 48525 h 484546"/>
                  <a:gd name="connsiteX59" fmla="*/ 15637 w 484738"/>
                  <a:gd name="connsiteY59" fmla="*/ 171812 h 484546"/>
                  <a:gd name="connsiteX60" fmla="*/ 469102 w 484738"/>
                  <a:gd name="connsiteY60" fmla="*/ 171812 h 484546"/>
                  <a:gd name="connsiteX61" fmla="*/ 469102 w 484738"/>
                  <a:gd name="connsiteY61" fmla="*/ 187449 h 484546"/>
                  <a:gd name="connsiteX62" fmla="*/ 15637 w 484738"/>
                  <a:gd name="connsiteY62" fmla="*/ 187449 h 484546"/>
                  <a:gd name="connsiteX63" fmla="*/ 15637 w 484738"/>
                  <a:gd name="connsiteY63" fmla="*/ 257814 h 484546"/>
                  <a:gd name="connsiteX64" fmla="*/ 23455 w 484738"/>
                  <a:gd name="connsiteY64" fmla="*/ 249996 h 484546"/>
                  <a:gd name="connsiteX65" fmla="*/ 31273 w 484738"/>
                  <a:gd name="connsiteY65" fmla="*/ 249996 h 484546"/>
                  <a:gd name="connsiteX66" fmla="*/ 31273 w 484738"/>
                  <a:gd name="connsiteY66" fmla="*/ 265633 h 484546"/>
                  <a:gd name="connsiteX67" fmla="*/ 46910 w 484738"/>
                  <a:gd name="connsiteY67" fmla="*/ 265633 h 484546"/>
                  <a:gd name="connsiteX68" fmla="*/ 46910 w 484738"/>
                  <a:gd name="connsiteY68" fmla="*/ 249996 h 484546"/>
                  <a:gd name="connsiteX69" fmla="*/ 62547 w 484738"/>
                  <a:gd name="connsiteY69" fmla="*/ 249996 h 484546"/>
                  <a:gd name="connsiteX70" fmla="*/ 62547 w 484738"/>
                  <a:gd name="connsiteY70" fmla="*/ 265633 h 484546"/>
                  <a:gd name="connsiteX71" fmla="*/ 78184 w 484738"/>
                  <a:gd name="connsiteY71" fmla="*/ 265633 h 484546"/>
                  <a:gd name="connsiteX72" fmla="*/ 78184 w 484738"/>
                  <a:gd name="connsiteY72" fmla="*/ 249996 h 484546"/>
                  <a:gd name="connsiteX73" fmla="*/ 93820 w 484738"/>
                  <a:gd name="connsiteY73" fmla="*/ 249996 h 484546"/>
                  <a:gd name="connsiteX74" fmla="*/ 93820 w 484738"/>
                  <a:gd name="connsiteY74" fmla="*/ 265633 h 484546"/>
                  <a:gd name="connsiteX75" fmla="*/ 109457 w 484738"/>
                  <a:gd name="connsiteY75" fmla="*/ 265633 h 484546"/>
                  <a:gd name="connsiteX76" fmla="*/ 109457 w 484738"/>
                  <a:gd name="connsiteY76" fmla="*/ 249996 h 484546"/>
                  <a:gd name="connsiteX77" fmla="*/ 125094 w 484738"/>
                  <a:gd name="connsiteY77" fmla="*/ 249996 h 484546"/>
                  <a:gd name="connsiteX78" fmla="*/ 125094 w 484738"/>
                  <a:gd name="connsiteY78" fmla="*/ 265633 h 484546"/>
                  <a:gd name="connsiteX79" fmla="*/ 140730 w 484738"/>
                  <a:gd name="connsiteY79" fmla="*/ 265633 h 484546"/>
                  <a:gd name="connsiteX80" fmla="*/ 140730 w 484738"/>
                  <a:gd name="connsiteY80" fmla="*/ 249996 h 484546"/>
                  <a:gd name="connsiteX81" fmla="*/ 148549 w 484738"/>
                  <a:gd name="connsiteY81" fmla="*/ 249996 h 484546"/>
                  <a:gd name="connsiteX82" fmla="*/ 156367 w 484738"/>
                  <a:gd name="connsiteY82" fmla="*/ 257814 h 484546"/>
                  <a:gd name="connsiteX83" fmla="*/ 156367 w 484738"/>
                  <a:gd name="connsiteY83" fmla="*/ 273451 h 484546"/>
                  <a:gd name="connsiteX84" fmla="*/ 148549 w 484738"/>
                  <a:gd name="connsiteY84" fmla="*/ 281269 h 484546"/>
                  <a:gd name="connsiteX85" fmla="*/ 23455 w 484738"/>
                  <a:gd name="connsiteY85" fmla="*/ 281269 h 484546"/>
                  <a:gd name="connsiteX86" fmla="*/ 15637 w 484738"/>
                  <a:gd name="connsiteY86" fmla="*/ 273451 h 484546"/>
                  <a:gd name="connsiteX87" fmla="*/ 39092 w 484738"/>
                  <a:gd name="connsiteY87" fmla="*/ 422000 h 484546"/>
                  <a:gd name="connsiteX88" fmla="*/ 31273 w 484738"/>
                  <a:gd name="connsiteY88" fmla="*/ 414182 h 484546"/>
                  <a:gd name="connsiteX89" fmla="*/ 31273 w 484738"/>
                  <a:gd name="connsiteY89" fmla="*/ 398545 h 484546"/>
                  <a:gd name="connsiteX90" fmla="*/ 39092 w 484738"/>
                  <a:gd name="connsiteY90" fmla="*/ 390726 h 484546"/>
                  <a:gd name="connsiteX91" fmla="*/ 46910 w 484738"/>
                  <a:gd name="connsiteY91" fmla="*/ 390726 h 484546"/>
                  <a:gd name="connsiteX92" fmla="*/ 46910 w 484738"/>
                  <a:gd name="connsiteY92" fmla="*/ 406363 h 484546"/>
                  <a:gd name="connsiteX93" fmla="*/ 62547 w 484738"/>
                  <a:gd name="connsiteY93" fmla="*/ 406363 h 484546"/>
                  <a:gd name="connsiteX94" fmla="*/ 62547 w 484738"/>
                  <a:gd name="connsiteY94" fmla="*/ 390726 h 484546"/>
                  <a:gd name="connsiteX95" fmla="*/ 78184 w 484738"/>
                  <a:gd name="connsiteY95" fmla="*/ 390726 h 484546"/>
                  <a:gd name="connsiteX96" fmla="*/ 78184 w 484738"/>
                  <a:gd name="connsiteY96" fmla="*/ 406363 h 484546"/>
                  <a:gd name="connsiteX97" fmla="*/ 93820 w 484738"/>
                  <a:gd name="connsiteY97" fmla="*/ 406363 h 484546"/>
                  <a:gd name="connsiteX98" fmla="*/ 93820 w 484738"/>
                  <a:gd name="connsiteY98" fmla="*/ 390726 h 484546"/>
                  <a:gd name="connsiteX99" fmla="*/ 109457 w 484738"/>
                  <a:gd name="connsiteY99" fmla="*/ 390726 h 484546"/>
                  <a:gd name="connsiteX100" fmla="*/ 109457 w 484738"/>
                  <a:gd name="connsiteY100" fmla="*/ 406363 h 484546"/>
                  <a:gd name="connsiteX101" fmla="*/ 125094 w 484738"/>
                  <a:gd name="connsiteY101" fmla="*/ 406363 h 484546"/>
                  <a:gd name="connsiteX102" fmla="*/ 125094 w 484738"/>
                  <a:gd name="connsiteY102" fmla="*/ 390726 h 484546"/>
                  <a:gd name="connsiteX103" fmla="*/ 127455 w 484738"/>
                  <a:gd name="connsiteY103" fmla="*/ 390726 h 484546"/>
                  <a:gd name="connsiteX104" fmla="*/ 138721 w 484738"/>
                  <a:gd name="connsiteY104" fmla="*/ 422000 h 484546"/>
                  <a:gd name="connsiteX105" fmla="*/ 131935 w 484738"/>
                  <a:gd name="connsiteY105" fmla="*/ 328180 h 484546"/>
                  <a:gd name="connsiteX106" fmla="*/ 39092 w 484738"/>
                  <a:gd name="connsiteY106" fmla="*/ 328180 h 484546"/>
                  <a:gd name="connsiteX107" fmla="*/ 31273 w 484738"/>
                  <a:gd name="connsiteY107" fmla="*/ 320361 h 484546"/>
                  <a:gd name="connsiteX108" fmla="*/ 31273 w 484738"/>
                  <a:gd name="connsiteY108" fmla="*/ 304724 h 484546"/>
                  <a:gd name="connsiteX109" fmla="*/ 39092 w 484738"/>
                  <a:gd name="connsiteY109" fmla="*/ 296906 h 484546"/>
                  <a:gd name="connsiteX110" fmla="*/ 46910 w 484738"/>
                  <a:gd name="connsiteY110" fmla="*/ 296906 h 484546"/>
                  <a:gd name="connsiteX111" fmla="*/ 46910 w 484738"/>
                  <a:gd name="connsiteY111" fmla="*/ 312543 h 484546"/>
                  <a:gd name="connsiteX112" fmla="*/ 62547 w 484738"/>
                  <a:gd name="connsiteY112" fmla="*/ 312543 h 484546"/>
                  <a:gd name="connsiteX113" fmla="*/ 62547 w 484738"/>
                  <a:gd name="connsiteY113" fmla="*/ 296906 h 484546"/>
                  <a:gd name="connsiteX114" fmla="*/ 78184 w 484738"/>
                  <a:gd name="connsiteY114" fmla="*/ 296906 h 484546"/>
                  <a:gd name="connsiteX115" fmla="*/ 78184 w 484738"/>
                  <a:gd name="connsiteY115" fmla="*/ 312543 h 484546"/>
                  <a:gd name="connsiteX116" fmla="*/ 93820 w 484738"/>
                  <a:gd name="connsiteY116" fmla="*/ 312543 h 484546"/>
                  <a:gd name="connsiteX117" fmla="*/ 93820 w 484738"/>
                  <a:gd name="connsiteY117" fmla="*/ 296906 h 484546"/>
                  <a:gd name="connsiteX118" fmla="*/ 109457 w 484738"/>
                  <a:gd name="connsiteY118" fmla="*/ 296906 h 484546"/>
                  <a:gd name="connsiteX119" fmla="*/ 109457 w 484738"/>
                  <a:gd name="connsiteY119" fmla="*/ 312543 h 484546"/>
                  <a:gd name="connsiteX120" fmla="*/ 125094 w 484738"/>
                  <a:gd name="connsiteY120" fmla="*/ 312543 h 484546"/>
                  <a:gd name="connsiteX121" fmla="*/ 125094 w 484738"/>
                  <a:gd name="connsiteY121" fmla="*/ 296906 h 484546"/>
                  <a:gd name="connsiteX122" fmla="*/ 140730 w 484738"/>
                  <a:gd name="connsiteY122" fmla="*/ 296906 h 484546"/>
                  <a:gd name="connsiteX123" fmla="*/ 140730 w 484738"/>
                  <a:gd name="connsiteY123" fmla="*/ 309009 h 484546"/>
                  <a:gd name="connsiteX124" fmla="*/ 131935 w 484738"/>
                  <a:gd name="connsiteY124" fmla="*/ 328180 h 484546"/>
                  <a:gd name="connsiteX125" fmla="*/ 15637 w 484738"/>
                  <a:gd name="connsiteY125" fmla="*/ 351635 h 484546"/>
                  <a:gd name="connsiteX126" fmla="*/ 23455 w 484738"/>
                  <a:gd name="connsiteY126" fmla="*/ 343816 h 484546"/>
                  <a:gd name="connsiteX127" fmla="*/ 31273 w 484738"/>
                  <a:gd name="connsiteY127" fmla="*/ 343816 h 484546"/>
                  <a:gd name="connsiteX128" fmla="*/ 31273 w 484738"/>
                  <a:gd name="connsiteY128" fmla="*/ 359453 h 484546"/>
                  <a:gd name="connsiteX129" fmla="*/ 46910 w 484738"/>
                  <a:gd name="connsiteY129" fmla="*/ 359453 h 484546"/>
                  <a:gd name="connsiteX130" fmla="*/ 46910 w 484738"/>
                  <a:gd name="connsiteY130" fmla="*/ 343816 h 484546"/>
                  <a:gd name="connsiteX131" fmla="*/ 62547 w 484738"/>
                  <a:gd name="connsiteY131" fmla="*/ 343816 h 484546"/>
                  <a:gd name="connsiteX132" fmla="*/ 62547 w 484738"/>
                  <a:gd name="connsiteY132" fmla="*/ 359453 h 484546"/>
                  <a:gd name="connsiteX133" fmla="*/ 78184 w 484738"/>
                  <a:gd name="connsiteY133" fmla="*/ 359453 h 484546"/>
                  <a:gd name="connsiteX134" fmla="*/ 78184 w 484738"/>
                  <a:gd name="connsiteY134" fmla="*/ 343816 h 484546"/>
                  <a:gd name="connsiteX135" fmla="*/ 93820 w 484738"/>
                  <a:gd name="connsiteY135" fmla="*/ 343816 h 484546"/>
                  <a:gd name="connsiteX136" fmla="*/ 93820 w 484738"/>
                  <a:gd name="connsiteY136" fmla="*/ 359453 h 484546"/>
                  <a:gd name="connsiteX137" fmla="*/ 109457 w 484738"/>
                  <a:gd name="connsiteY137" fmla="*/ 359453 h 484546"/>
                  <a:gd name="connsiteX138" fmla="*/ 109457 w 484738"/>
                  <a:gd name="connsiteY138" fmla="*/ 343816 h 484546"/>
                  <a:gd name="connsiteX139" fmla="*/ 125094 w 484738"/>
                  <a:gd name="connsiteY139" fmla="*/ 343816 h 484546"/>
                  <a:gd name="connsiteX140" fmla="*/ 125094 w 484738"/>
                  <a:gd name="connsiteY140" fmla="*/ 359453 h 484546"/>
                  <a:gd name="connsiteX141" fmla="*/ 125492 w 484738"/>
                  <a:gd name="connsiteY141" fmla="*/ 359453 h 484546"/>
                  <a:gd name="connsiteX142" fmla="*/ 125094 w 484738"/>
                  <a:gd name="connsiteY142" fmla="*/ 367271 h 484546"/>
                  <a:gd name="connsiteX143" fmla="*/ 125492 w 484738"/>
                  <a:gd name="connsiteY143" fmla="*/ 375090 h 484546"/>
                  <a:gd name="connsiteX144" fmla="*/ 39092 w 484738"/>
                  <a:gd name="connsiteY144" fmla="*/ 375090 h 484546"/>
                  <a:gd name="connsiteX145" fmla="*/ 23455 w 484738"/>
                  <a:gd name="connsiteY145" fmla="*/ 375090 h 484546"/>
                  <a:gd name="connsiteX146" fmla="*/ 15637 w 484738"/>
                  <a:gd name="connsiteY146" fmla="*/ 367271 h 484546"/>
                  <a:gd name="connsiteX147" fmla="*/ 148549 w 484738"/>
                  <a:gd name="connsiteY147" fmla="*/ 468910 h 484546"/>
                  <a:gd name="connsiteX148" fmla="*/ 23455 w 484738"/>
                  <a:gd name="connsiteY148" fmla="*/ 468910 h 484546"/>
                  <a:gd name="connsiteX149" fmla="*/ 15637 w 484738"/>
                  <a:gd name="connsiteY149" fmla="*/ 461092 h 484546"/>
                  <a:gd name="connsiteX150" fmla="*/ 15637 w 484738"/>
                  <a:gd name="connsiteY150" fmla="*/ 445455 h 484546"/>
                  <a:gd name="connsiteX151" fmla="*/ 23455 w 484738"/>
                  <a:gd name="connsiteY151" fmla="*/ 437637 h 484546"/>
                  <a:gd name="connsiteX152" fmla="*/ 31273 w 484738"/>
                  <a:gd name="connsiteY152" fmla="*/ 437637 h 484546"/>
                  <a:gd name="connsiteX153" fmla="*/ 31273 w 484738"/>
                  <a:gd name="connsiteY153" fmla="*/ 453273 h 484546"/>
                  <a:gd name="connsiteX154" fmla="*/ 46910 w 484738"/>
                  <a:gd name="connsiteY154" fmla="*/ 453273 h 484546"/>
                  <a:gd name="connsiteX155" fmla="*/ 46910 w 484738"/>
                  <a:gd name="connsiteY155" fmla="*/ 437637 h 484546"/>
                  <a:gd name="connsiteX156" fmla="*/ 62547 w 484738"/>
                  <a:gd name="connsiteY156" fmla="*/ 437637 h 484546"/>
                  <a:gd name="connsiteX157" fmla="*/ 62547 w 484738"/>
                  <a:gd name="connsiteY157" fmla="*/ 453273 h 484546"/>
                  <a:gd name="connsiteX158" fmla="*/ 78184 w 484738"/>
                  <a:gd name="connsiteY158" fmla="*/ 453273 h 484546"/>
                  <a:gd name="connsiteX159" fmla="*/ 78184 w 484738"/>
                  <a:gd name="connsiteY159" fmla="*/ 437637 h 484546"/>
                  <a:gd name="connsiteX160" fmla="*/ 93820 w 484738"/>
                  <a:gd name="connsiteY160" fmla="*/ 437637 h 484546"/>
                  <a:gd name="connsiteX161" fmla="*/ 93820 w 484738"/>
                  <a:gd name="connsiteY161" fmla="*/ 453273 h 484546"/>
                  <a:gd name="connsiteX162" fmla="*/ 109457 w 484738"/>
                  <a:gd name="connsiteY162" fmla="*/ 453273 h 484546"/>
                  <a:gd name="connsiteX163" fmla="*/ 109457 w 484738"/>
                  <a:gd name="connsiteY163" fmla="*/ 437637 h 484546"/>
                  <a:gd name="connsiteX164" fmla="*/ 125094 w 484738"/>
                  <a:gd name="connsiteY164" fmla="*/ 437637 h 484546"/>
                  <a:gd name="connsiteX165" fmla="*/ 125094 w 484738"/>
                  <a:gd name="connsiteY165" fmla="*/ 453273 h 484546"/>
                  <a:gd name="connsiteX166" fmla="*/ 140730 w 484738"/>
                  <a:gd name="connsiteY166" fmla="*/ 453273 h 484546"/>
                  <a:gd name="connsiteX167" fmla="*/ 140730 w 484738"/>
                  <a:gd name="connsiteY167" fmla="*/ 437637 h 484546"/>
                  <a:gd name="connsiteX168" fmla="*/ 148549 w 484738"/>
                  <a:gd name="connsiteY168" fmla="*/ 437637 h 484546"/>
                  <a:gd name="connsiteX169" fmla="*/ 148807 w 484738"/>
                  <a:gd name="connsiteY169" fmla="*/ 437684 h 484546"/>
                  <a:gd name="connsiteX170" fmla="*/ 156250 w 484738"/>
                  <a:gd name="connsiteY170" fmla="*/ 446604 h 484546"/>
                  <a:gd name="connsiteX171" fmla="*/ 156367 w 484738"/>
                  <a:gd name="connsiteY171" fmla="*/ 461092 h 484546"/>
                  <a:gd name="connsiteX172" fmla="*/ 148549 w 484738"/>
                  <a:gd name="connsiteY172" fmla="*/ 468910 h 484546"/>
                  <a:gd name="connsiteX173" fmla="*/ 140730 w 484738"/>
                  <a:gd name="connsiteY173" fmla="*/ 367271 h 484546"/>
                  <a:gd name="connsiteX174" fmla="*/ 242369 w 484738"/>
                  <a:gd name="connsiteY174" fmla="*/ 265633 h 484546"/>
                  <a:gd name="connsiteX175" fmla="*/ 344008 w 484738"/>
                  <a:gd name="connsiteY175" fmla="*/ 367271 h 484546"/>
                  <a:gd name="connsiteX176" fmla="*/ 242369 w 484738"/>
                  <a:gd name="connsiteY176" fmla="*/ 468910 h 484546"/>
                  <a:gd name="connsiteX177" fmla="*/ 140730 w 484738"/>
                  <a:gd name="connsiteY177" fmla="*/ 367271 h 484546"/>
                  <a:gd name="connsiteX178" fmla="*/ 312734 w 484738"/>
                  <a:gd name="connsiteY178" fmla="*/ 273451 h 484546"/>
                  <a:gd name="connsiteX179" fmla="*/ 312734 w 484738"/>
                  <a:gd name="connsiteY179" fmla="*/ 257814 h 484546"/>
                  <a:gd name="connsiteX180" fmla="*/ 320553 w 484738"/>
                  <a:gd name="connsiteY180" fmla="*/ 249996 h 484546"/>
                  <a:gd name="connsiteX181" fmla="*/ 328371 w 484738"/>
                  <a:gd name="connsiteY181" fmla="*/ 249996 h 484546"/>
                  <a:gd name="connsiteX182" fmla="*/ 328371 w 484738"/>
                  <a:gd name="connsiteY182" fmla="*/ 265633 h 484546"/>
                  <a:gd name="connsiteX183" fmla="*/ 344008 w 484738"/>
                  <a:gd name="connsiteY183" fmla="*/ 265633 h 484546"/>
                  <a:gd name="connsiteX184" fmla="*/ 344008 w 484738"/>
                  <a:gd name="connsiteY184" fmla="*/ 249996 h 484546"/>
                  <a:gd name="connsiteX185" fmla="*/ 359645 w 484738"/>
                  <a:gd name="connsiteY185" fmla="*/ 249996 h 484546"/>
                  <a:gd name="connsiteX186" fmla="*/ 359645 w 484738"/>
                  <a:gd name="connsiteY186" fmla="*/ 265633 h 484546"/>
                  <a:gd name="connsiteX187" fmla="*/ 375281 w 484738"/>
                  <a:gd name="connsiteY187" fmla="*/ 265633 h 484546"/>
                  <a:gd name="connsiteX188" fmla="*/ 375281 w 484738"/>
                  <a:gd name="connsiteY188" fmla="*/ 249996 h 484546"/>
                  <a:gd name="connsiteX189" fmla="*/ 390918 w 484738"/>
                  <a:gd name="connsiteY189" fmla="*/ 249996 h 484546"/>
                  <a:gd name="connsiteX190" fmla="*/ 390918 w 484738"/>
                  <a:gd name="connsiteY190" fmla="*/ 265633 h 484546"/>
                  <a:gd name="connsiteX191" fmla="*/ 406555 w 484738"/>
                  <a:gd name="connsiteY191" fmla="*/ 265633 h 484546"/>
                  <a:gd name="connsiteX192" fmla="*/ 406555 w 484738"/>
                  <a:gd name="connsiteY192" fmla="*/ 249996 h 484546"/>
                  <a:gd name="connsiteX193" fmla="*/ 422191 w 484738"/>
                  <a:gd name="connsiteY193" fmla="*/ 249996 h 484546"/>
                  <a:gd name="connsiteX194" fmla="*/ 422191 w 484738"/>
                  <a:gd name="connsiteY194" fmla="*/ 265633 h 484546"/>
                  <a:gd name="connsiteX195" fmla="*/ 437828 w 484738"/>
                  <a:gd name="connsiteY195" fmla="*/ 265633 h 484546"/>
                  <a:gd name="connsiteX196" fmla="*/ 437828 w 484738"/>
                  <a:gd name="connsiteY196" fmla="*/ 249996 h 484546"/>
                  <a:gd name="connsiteX197" fmla="*/ 445647 w 484738"/>
                  <a:gd name="connsiteY197" fmla="*/ 249996 h 484546"/>
                  <a:gd name="connsiteX198" fmla="*/ 453465 w 484738"/>
                  <a:gd name="connsiteY198" fmla="*/ 257814 h 484546"/>
                  <a:gd name="connsiteX199" fmla="*/ 453465 w 484738"/>
                  <a:gd name="connsiteY199" fmla="*/ 273451 h 484546"/>
                  <a:gd name="connsiteX200" fmla="*/ 445647 w 484738"/>
                  <a:gd name="connsiteY200" fmla="*/ 281269 h 484546"/>
                  <a:gd name="connsiteX201" fmla="*/ 321780 w 484738"/>
                  <a:gd name="connsiteY201" fmla="*/ 281222 h 484546"/>
                  <a:gd name="connsiteX202" fmla="*/ 312781 w 484738"/>
                  <a:gd name="connsiteY202" fmla="*/ 273709 h 484546"/>
                  <a:gd name="connsiteX203" fmla="*/ 312734 w 484738"/>
                  <a:gd name="connsiteY203" fmla="*/ 273451 h 484546"/>
                  <a:gd name="connsiteX204" fmla="*/ 335971 w 484738"/>
                  <a:gd name="connsiteY204" fmla="*/ 296906 h 484546"/>
                  <a:gd name="connsiteX205" fmla="*/ 336189 w 484738"/>
                  <a:gd name="connsiteY205" fmla="*/ 296906 h 484546"/>
                  <a:gd name="connsiteX206" fmla="*/ 344008 w 484738"/>
                  <a:gd name="connsiteY206" fmla="*/ 296906 h 484546"/>
                  <a:gd name="connsiteX207" fmla="*/ 344008 w 484738"/>
                  <a:gd name="connsiteY207" fmla="*/ 309009 h 484546"/>
                  <a:gd name="connsiteX208" fmla="*/ 335971 w 484738"/>
                  <a:gd name="connsiteY208" fmla="*/ 296906 h 484546"/>
                  <a:gd name="connsiteX209" fmla="*/ 453465 w 484738"/>
                  <a:gd name="connsiteY209" fmla="*/ 461092 h 484546"/>
                  <a:gd name="connsiteX210" fmla="*/ 445647 w 484738"/>
                  <a:gd name="connsiteY210" fmla="*/ 468910 h 484546"/>
                  <a:gd name="connsiteX211" fmla="*/ 320553 w 484738"/>
                  <a:gd name="connsiteY211" fmla="*/ 468910 h 484546"/>
                  <a:gd name="connsiteX212" fmla="*/ 312734 w 484738"/>
                  <a:gd name="connsiteY212" fmla="*/ 461092 h 484546"/>
                  <a:gd name="connsiteX213" fmla="*/ 312734 w 484738"/>
                  <a:gd name="connsiteY213" fmla="*/ 460873 h 484546"/>
                  <a:gd name="connsiteX214" fmla="*/ 328371 w 484738"/>
                  <a:gd name="connsiteY214" fmla="*/ 446737 h 484546"/>
                  <a:gd name="connsiteX215" fmla="*/ 328371 w 484738"/>
                  <a:gd name="connsiteY215" fmla="*/ 453273 h 484546"/>
                  <a:gd name="connsiteX216" fmla="*/ 344008 w 484738"/>
                  <a:gd name="connsiteY216" fmla="*/ 453273 h 484546"/>
                  <a:gd name="connsiteX217" fmla="*/ 344008 w 484738"/>
                  <a:gd name="connsiteY217" fmla="*/ 437637 h 484546"/>
                  <a:gd name="connsiteX218" fmla="*/ 359645 w 484738"/>
                  <a:gd name="connsiteY218" fmla="*/ 437637 h 484546"/>
                  <a:gd name="connsiteX219" fmla="*/ 359645 w 484738"/>
                  <a:gd name="connsiteY219" fmla="*/ 453273 h 484546"/>
                  <a:gd name="connsiteX220" fmla="*/ 375281 w 484738"/>
                  <a:gd name="connsiteY220" fmla="*/ 453273 h 484546"/>
                  <a:gd name="connsiteX221" fmla="*/ 375281 w 484738"/>
                  <a:gd name="connsiteY221" fmla="*/ 437637 h 484546"/>
                  <a:gd name="connsiteX222" fmla="*/ 390918 w 484738"/>
                  <a:gd name="connsiteY222" fmla="*/ 437637 h 484546"/>
                  <a:gd name="connsiteX223" fmla="*/ 390918 w 484738"/>
                  <a:gd name="connsiteY223" fmla="*/ 453273 h 484546"/>
                  <a:gd name="connsiteX224" fmla="*/ 406555 w 484738"/>
                  <a:gd name="connsiteY224" fmla="*/ 453273 h 484546"/>
                  <a:gd name="connsiteX225" fmla="*/ 406555 w 484738"/>
                  <a:gd name="connsiteY225" fmla="*/ 437637 h 484546"/>
                  <a:gd name="connsiteX226" fmla="*/ 422191 w 484738"/>
                  <a:gd name="connsiteY226" fmla="*/ 437637 h 484546"/>
                  <a:gd name="connsiteX227" fmla="*/ 422191 w 484738"/>
                  <a:gd name="connsiteY227" fmla="*/ 453273 h 484546"/>
                  <a:gd name="connsiteX228" fmla="*/ 437828 w 484738"/>
                  <a:gd name="connsiteY228" fmla="*/ 453273 h 484546"/>
                  <a:gd name="connsiteX229" fmla="*/ 437828 w 484738"/>
                  <a:gd name="connsiteY229" fmla="*/ 437637 h 484546"/>
                  <a:gd name="connsiteX230" fmla="*/ 445647 w 484738"/>
                  <a:gd name="connsiteY230" fmla="*/ 437637 h 484546"/>
                  <a:gd name="connsiteX231" fmla="*/ 453465 w 484738"/>
                  <a:gd name="connsiteY231" fmla="*/ 445455 h 484546"/>
                  <a:gd name="connsiteX232" fmla="*/ 469102 w 484738"/>
                  <a:gd name="connsiteY232" fmla="*/ 414182 h 484546"/>
                  <a:gd name="connsiteX233" fmla="*/ 461283 w 484738"/>
                  <a:gd name="connsiteY233" fmla="*/ 422000 h 484546"/>
                  <a:gd name="connsiteX234" fmla="*/ 445647 w 484738"/>
                  <a:gd name="connsiteY234" fmla="*/ 422000 h 484546"/>
                  <a:gd name="connsiteX235" fmla="*/ 346009 w 484738"/>
                  <a:gd name="connsiteY235" fmla="*/ 422000 h 484546"/>
                  <a:gd name="connsiteX236" fmla="*/ 357276 w 484738"/>
                  <a:gd name="connsiteY236" fmla="*/ 390726 h 484546"/>
                  <a:gd name="connsiteX237" fmla="*/ 375281 w 484738"/>
                  <a:gd name="connsiteY237" fmla="*/ 390726 h 484546"/>
                  <a:gd name="connsiteX238" fmla="*/ 375281 w 484738"/>
                  <a:gd name="connsiteY238" fmla="*/ 406363 h 484546"/>
                  <a:gd name="connsiteX239" fmla="*/ 390918 w 484738"/>
                  <a:gd name="connsiteY239" fmla="*/ 406363 h 484546"/>
                  <a:gd name="connsiteX240" fmla="*/ 390918 w 484738"/>
                  <a:gd name="connsiteY240" fmla="*/ 390726 h 484546"/>
                  <a:gd name="connsiteX241" fmla="*/ 406555 w 484738"/>
                  <a:gd name="connsiteY241" fmla="*/ 390726 h 484546"/>
                  <a:gd name="connsiteX242" fmla="*/ 406555 w 484738"/>
                  <a:gd name="connsiteY242" fmla="*/ 406363 h 484546"/>
                  <a:gd name="connsiteX243" fmla="*/ 422191 w 484738"/>
                  <a:gd name="connsiteY243" fmla="*/ 406363 h 484546"/>
                  <a:gd name="connsiteX244" fmla="*/ 422191 w 484738"/>
                  <a:gd name="connsiteY244" fmla="*/ 390726 h 484546"/>
                  <a:gd name="connsiteX245" fmla="*/ 437828 w 484738"/>
                  <a:gd name="connsiteY245" fmla="*/ 390726 h 484546"/>
                  <a:gd name="connsiteX246" fmla="*/ 437828 w 484738"/>
                  <a:gd name="connsiteY246" fmla="*/ 406363 h 484546"/>
                  <a:gd name="connsiteX247" fmla="*/ 453465 w 484738"/>
                  <a:gd name="connsiteY247" fmla="*/ 406363 h 484546"/>
                  <a:gd name="connsiteX248" fmla="*/ 453465 w 484738"/>
                  <a:gd name="connsiteY248" fmla="*/ 390726 h 484546"/>
                  <a:gd name="connsiteX249" fmla="*/ 461283 w 484738"/>
                  <a:gd name="connsiteY249" fmla="*/ 390726 h 484546"/>
                  <a:gd name="connsiteX250" fmla="*/ 469102 w 484738"/>
                  <a:gd name="connsiteY250" fmla="*/ 398545 h 484546"/>
                  <a:gd name="connsiteX251" fmla="*/ 375281 w 484738"/>
                  <a:gd name="connsiteY251" fmla="*/ 359453 h 484546"/>
                  <a:gd name="connsiteX252" fmla="*/ 375281 w 484738"/>
                  <a:gd name="connsiteY252" fmla="*/ 343816 h 484546"/>
                  <a:gd name="connsiteX253" fmla="*/ 390918 w 484738"/>
                  <a:gd name="connsiteY253" fmla="*/ 343816 h 484546"/>
                  <a:gd name="connsiteX254" fmla="*/ 390918 w 484738"/>
                  <a:gd name="connsiteY254" fmla="*/ 359453 h 484546"/>
                  <a:gd name="connsiteX255" fmla="*/ 406555 w 484738"/>
                  <a:gd name="connsiteY255" fmla="*/ 359453 h 484546"/>
                  <a:gd name="connsiteX256" fmla="*/ 406555 w 484738"/>
                  <a:gd name="connsiteY256" fmla="*/ 343816 h 484546"/>
                  <a:gd name="connsiteX257" fmla="*/ 422191 w 484738"/>
                  <a:gd name="connsiteY257" fmla="*/ 343816 h 484546"/>
                  <a:gd name="connsiteX258" fmla="*/ 422191 w 484738"/>
                  <a:gd name="connsiteY258" fmla="*/ 359453 h 484546"/>
                  <a:gd name="connsiteX259" fmla="*/ 437828 w 484738"/>
                  <a:gd name="connsiteY259" fmla="*/ 359453 h 484546"/>
                  <a:gd name="connsiteX260" fmla="*/ 437828 w 484738"/>
                  <a:gd name="connsiteY260" fmla="*/ 343816 h 484546"/>
                  <a:gd name="connsiteX261" fmla="*/ 445647 w 484738"/>
                  <a:gd name="connsiteY261" fmla="*/ 343816 h 484546"/>
                  <a:gd name="connsiteX262" fmla="*/ 453465 w 484738"/>
                  <a:gd name="connsiteY262" fmla="*/ 351635 h 484546"/>
                  <a:gd name="connsiteX263" fmla="*/ 453465 w 484738"/>
                  <a:gd name="connsiteY263" fmla="*/ 367271 h 484546"/>
                  <a:gd name="connsiteX264" fmla="*/ 445647 w 484738"/>
                  <a:gd name="connsiteY264" fmla="*/ 375090 h 484546"/>
                  <a:gd name="connsiteX265" fmla="*/ 359246 w 484738"/>
                  <a:gd name="connsiteY265" fmla="*/ 375090 h 484546"/>
                  <a:gd name="connsiteX266" fmla="*/ 359645 w 484738"/>
                  <a:gd name="connsiteY266" fmla="*/ 367271 h 484546"/>
                  <a:gd name="connsiteX267" fmla="*/ 357283 w 484738"/>
                  <a:gd name="connsiteY267" fmla="*/ 343816 h 484546"/>
                  <a:gd name="connsiteX268" fmla="*/ 359645 w 484738"/>
                  <a:gd name="connsiteY268" fmla="*/ 343816 h 484546"/>
                  <a:gd name="connsiteX269" fmla="*/ 359645 w 484738"/>
                  <a:gd name="connsiteY269" fmla="*/ 359453 h 484546"/>
                  <a:gd name="connsiteX270" fmla="*/ 469102 w 484738"/>
                  <a:gd name="connsiteY270" fmla="*/ 320361 h 484546"/>
                  <a:gd name="connsiteX271" fmla="*/ 461283 w 484738"/>
                  <a:gd name="connsiteY271" fmla="*/ 328180 h 484546"/>
                  <a:gd name="connsiteX272" fmla="*/ 445647 w 484738"/>
                  <a:gd name="connsiteY272" fmla="*/ 328180 h 484546"/>
                  <a:gd name="connsiteX273" fmla="*/ 352803 w 484738"/>
                  <a:gd name="connsiteY273" fmla="*/ 328180 h 484546"/>
                  <a:gd name="connsiteX274" fmla="*/ 346017 w 484738"/>
                  <a:gd name="connsiteY274" fmla="*/ 312543 h 484546"/>
                  <a:gd name="connsiteX275" fmla="*/ 359645 w 484738"/>
                  <a:gd name="connsiteY275" fmla="*/ 312543 h 484546"/>
                  <a:gd name="connsiteX276" fmla="*/ 359645 w 484738"/>
                  <a:gd name="connsiteY276" fmla="*/ 296906 h 484546"/>
                  <a:gd name="connsiteX277" fmla="*/ 375281 w 484738"/>
                  <a:gd name="connsiteY277" fmla="*/ 296906 h 484546"/>
                  <a:gd name="connsiteX278" fmla="*/ 375281 w 484738"/>
                  <a:gd name="connsiteY278" fmla="*/ 312543 h 484546"/>
                  <a:gd name="connsiteX279" fmla="*/ 390918 w 484738"/>
                  <a:gd name="connsiteY279" fmla="*/ 312543 h 484546"/>
                  <a:gd name="connsiteX280" fmla="*/ 390918 w 484738"/>
                  <a:gd name="connsiteY280" fmla="*/ 296906 h 484546"/>
                  <a:gd name="connsiteX281" fmla="*/ 406555 w 484738"/>
                  <a:gd name="connsiteY281" fmla="*/ 296906 h 484546"/>
                  <a:gd name="connsiteX282" fmla="*/ 406555 w 484738"/>
                  <a:gd name="connsiteY282" fmla="*/ 312543 h 484546"/>
                  <a:gd name="connsiteX283" fmla="*/ 422191 w 484738"/>
                  <a:gd name="connsiteY283" fmla="*/ 312543 h 484546"/>
                  <a:gd name="connsiteX284" fmla="*/ 422191 w 484738"/>
                  <a:gd name="connsiteY284" fmla="*/ 296906 h 484546"/>
                  <a:gd name="connsiteX285" fmla="*/ 437828 w 484738"/>
                  <a:gd name="connsiteY285" fmla="*/ 296906 h 484546"/>
                  <a:gd name="connsiteX286" fmla="*/ 437828 w 484738"/>
                  <a:gd name="connsiteY286" fmla="*/ 312543 h 484546"/>
                  <a:gd name="connsiteX287" fmla="*/ 453465 w 484738"/>
                  <a:gd name="connsiteY287" fmla="*/ 312543 h 484546"/>
                  <a:gd name="connsiteX288" fmla="*/ 453465 w 484738"/>
                  <a:gd name="connsiteY288" fmla="*/ 296906 h 484546"/>
                  <a:gd name="connsiteX289" fmla="*/ 461283 w 484738"/>
                  <a:gd name="connsiteY289" fmla="*/ 296906 h 484546"/>
                  <a:gd name="connsiteX290" fmla="*/ 469102 w 484738"/>
                  <a:gd name="connsiteY290" fmla="*/ 304724 h 484546"/>
                  <a:gd name="connsiteX291" fmla="*/ 437828 w 484738"/>
                  <a:gd name="connsiteY291" fmla="*/ 234359 h 484546"/>
                  <a:gd name="connsiteX292" fmla="*/ 320553 w 484738"/>
                  <a:gd name="connsiteY292" fmla="*/ 234359 h 484546"/>
                  <a:gd name="connsiteX293" fmla="*/ 297098 w 484738"/>
                  <a:gd name="connsiteY293" fmla="*/ 257814 h 484546"/>
                  <a:gd name="connsiteX294" fmla="*/ 297098 w 484738"/>
                  <a:gd name="connsiteY294" fmla="*/ 263631 h 484546"/>
                  <a:gd name="connsiteX295" fmla="*/ 242369 w 484738"/>
                  <a:gd name="connsiteY295" fmla="*/ 249996 h 484546"/>
                  <a:gd name="connsiteX296" fmla="*/ 171980 w 484738"/>
                  <a:gd name="connsiteY296" fmla="*/ 273693 h 484546"/>
                  <a:gd name="connsiteX297" fmla="*/ 172004 w 484738"/>
                  <a:gd name="connsiteY297" fmla="*/ 273451 h 484546"/>
                  <a:gd name="connsiteX298" fmla="*/ 172004 w 484738"/>
                  <a:gd name="connsiteY298" fmla="*/ 257814 h 484546"/>
                  <a:gd name="connsiteX299" fmla="*/ 148549 w 484738"/>
                  <a:gd name="connsiteY299" fmla="*/ 234359 h 484546"/>
                  <a:gd name="connsiteX300" fmla="*/ 46910 w 484738"/>
                  <a:gd name="connsiteY300" fmla="*/ 234359 h 484546"/>
                  <a:gd name="connsiteX301" fmla="*/ 46910 w 484738"/>
                  <a:gd name="connsiteY301" fmla="*/ 203086 h 484546"/>
                  <a:gd name="connsiteX302" fmla="*/ 437828 w 484738"/>
                  <a:gd name="connsiteY302" fmla="*/ 203086 h 4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484738" h="484546">
                    <a:moveTo>
                      <a:pt x="484738" y="203086"/>
                    </a:moveTo>
                    <a:lnTo>
                      <a:pt x="484738" y="159968"/>
                    </a:lnTo>
                    <a:lnTo>
                      <a:pt x="275269" y="10355"/>
                    </a:lnTo>
                    <a:cubicBezTo>
                      <a:pt x="255950" y="-3452"/>
                      <a:pt x="228781" y="-3452"/>
                      <a:pt x="209462" y="10355"/>
                    </a:cubicBezTo>
                    <a:lnTo>
                      <a:pt x="0" y="159968"/>
                    </a:lnTo>
                    <a:lnTo>
                      <a:pt x="0" y="203086"/>
                    </a:lnTo>
                    <a:lnTo>
                      <a:pt x="31273" y="203086"/>
                    </a:lnTo>
                    <a:lnTo>
                      <a:pt x="31273" y="234359"/>
                    </a:lnTo>
                    <a:lnTo>
                      <a:pt x="23455" y="234359"/>
                    </a:lnTo>
                    <a:cubicBezTo>
                      <a:pt x="10524" y="234359"/>
                      <a:pt x="0" y="244883"/>
                      <a:pt x="0" y="257814"/>
                    </a:cubicBezTo>
                    <a:lnTo>
                      <a:pt x="0" y="273451"/>
                    </a:lnTo>
                    <a:cubicBezTo>
                      <a:pt x="0" y="284264"/>
                      <a:pt x="7388" y="293302"/>
                      <a:pt x="17357" y="295999"/>
                    </a:cubicBezTo>
                    <a:cubicBezTo>
                      <a:pt x="16270" y="298704"/>
                      <a:pt x="15637" y="301636"/>
                      <a:pt x="15637" y="304724"/>
                    </a:cubicBezTo>
                    <a:lnTo>
                      <a:pt x="15637" y="320361"/>
                    </a:lnTo>
                    <a:cubicBezTo>
                      <a:pt x="15637" y="323449"/>
                      <a:pt x="16270" y="326381"/>
                      <a:pt x="17357" y="329086"/>
                    </a:cubicBezTo>
                    <a:cubicBezTo>
                      <a:pt x="7388" y="331784"/>
                      <a:pt x="0" y="340822"/>
                      <a:pt x="0" y="351635"/>
                    </a:cubicBezTo>
                    <a:lnTo>
                      <a:pt x="0" y="367271"/>
                    </a:lnTo>
                    <a:cubicBezTo>
                      <a:pt x="0" y="378084"/>
                      <a:pt x="7388" y="387122"/>
                      <a:pt x="17357" y="389819"/>
                    </a:cubicBezTo>
                    <a:cubicBezTo>
                      <a:pt x="16270" y="392525"/>
                      <a:pt x="15637" y="395457"/>
                      <a:pt x="15637" y="398545"/>
                    </a:cubicBezTo>
                    <a:lnTo>
                      <a:pt x="15637" y="414182"/>
                    </a:lnTo>
                    <a:cubicBezTo>
                      <a:pt x="15637" y="417270"/>
                      <a:pt x="16270" y="420202"/>
                      <a:pt x="17357" y="422907"/>
                    </a:cubicBezTo>
                    <a:cubicBezTo>
                      <a:pt x="7388" y="425604"/>
                      <a:pt x="0" y="434642"/>
                      <a:pt x="0" y="445455"/>
                    </a:cubicBezTo>
                    <a:lnTo>
                      <a:pt x="0" y="461092"/>
                    </a:lnTo>
                    <a:cubicBezTo>
                      <a:pt x="0" y="474023"/>
                      <a:pt x="10524" y="484547"/>
                      <a:pt x="23455" y="484547"/>
                    </a:cubicBezTo>
                    <a:lnTo>
                      <a:pt x="148549" y="484547"/>
                    </a:lnTo>
                    <a:cubicBezTo>
                      <a:pt x="161480" y="484547"/>
                      <a:pt x="172004" y="474023"/>
                      <a:pt x="172004" y="461092"/>
                    </a:cubicBezTo>
                    <a:lnTo>
                      <a:pt x="172004" y="460873"/>
                    </a:lnTo>
                    <a:cubicBezTo>
                      <a:pt x="191628" y="475665"/>
                      <a:pt x="215951" y="484547"/>
                      <a:pt x="242369" y="484547"/>
                    </a:cubicBezTo>
                    <a:cubicBezTo>
                      <a:pt x="262845" y="484547"/>
                      <a:pt x="282102" y="479246"/>
                      <a:pt x="298872" y="469981"/>
                    </a:cubicBezTo>
                    <a:cubicBezTo>
                      <a:pt x="302383" y="478511"/>
                      <a:pt x="310764" y="484547"/>
                      <a:pt x="320553" y="484547"/>
                    </a:cubicBezTo>
                    <a:lnTo>
                      <a:pt x="445647" y="484547"/>
                    </a:lnTo>
                    <a:cubicBezTo>
                      <a:pt x="458578" y="484547"/>
                      <a:pt x="469102" y="474023"/>
                      <a:pt x="469102" y="461092"/>
                    </a:cubicBezTo>
                    <a:lnTo>
                      <a:pt x="469102" y="445455"/>
                    </a:lnTo>
                    <a:cubicBezTo>
                      <a:pt x="469102" y="442367"/>
                      <a:pt x="468468" y="439435"/>
                      <a:pt x="467382" y="436730"/>
                    </a:cubicBezTo>
                    <a:cubicBezTo>
                      <a:pt x="477350" y="434024"/>
                      <a:pt x="484738" y="424994"/>
                      <a:pt x="484738" y="414182"/>
                    </a:cubicBezTo>
                    <a:lnTo>
                      <a:pt x="484738" y="398545"/>
                    </a:lnTo>
                    <a:cubicBezTo>
                      <a:pt x="484738" y="387732"/>
                      <a:pt x="477350" y="378694"/>
                      <a:pt x="467382" y="375997"/>
                    </a:cubicBezTo>
                    <a:cubicBezTo>
                      <a:pt x="468468" y="373291"/>
                      <a:pt x="469102" y="370360"/>
                      <a:pt x="469102" y="367271"/>
                    </a:cubicBezTo>
                    <a:lnTo>
                      <a:pt x="469102" y="351635"/>
                    </a:lnTo>
                    <a:cubicBezTo>
                      <a:pt x="469102" y="348546"/>
                      <a:pt x="468468" y="345614"/>
                      <a:pt x="467382" y="342909"/>
                    </a:cubicBezTo>
                    <a:cubicBezTo>
                      <a:pt x="477350" y="340204"/>
                      <a:pt x="484738" y="331174"/>
                      <a:pt x="484738" y="320361"/>
                    </a:cubicBezTo>
                    <a:lnTo>
                      <a:pt x="484738" y="304724"/>
                    </a:lnTo>
                    <a:cubicBezTo>
                      <a:pt x="484738" y="293912"/>
                      <a:pt x="477350" y="284874"/>
                      <a:pt x="467382" y="282176"/>
                    </a:cubicBezTo>
                    <a:cubicBezTo>
                      <a:pt x="468468" y="279471"/>
                      <a:pt x="469102" y="276539"/>
                      <a:pt x="469102" y="273451"/>
                    </a:cubicBezTo>
                    <a:lnTo>
                      <a:pt x="469102" y="257814"/>
                    </a:lnTo>
                    <a:cubicBezTo>
                      <a:pt x="469102" y="247635"/>
                      <a:pt x="462542" y="239035"/>
                      <a:pt x="453465" y="235798"/>
                    </a:cubicBezTo>
                    <a:lnTo>
                      <a:pt x="453465" y="203086"/>
                    </a:lnTo>
                    <a:close/>
                    <a:moveTo>
                      <a:pt x="218554" y="23076"/>
                    </a:moveTo>
                    <a:cubicBezTo>
                      <a:pt x="232534" y="13107"/>
                      <a:pt x="252212" y="13107"/>
                      <a:pt x="266192" y="23076"/>
                    </a:cubicBezTo>
                    <a:lnTo>
                      <a:pt x="452527" y="156176"/>
                    </a:lnTo>
                    <a:lnTo>
                      <a:pt x="425624" y="156176"/>
                    </a:lnTo>
                    <a:lnTo>
                      <a:pt x="257107" y="35812"/>
                    </a:lnTo>
                    <a:cubicBezTo>
                      <a:pt x="248467" y="29612"/>
                      <a:pt x="236255" y="29620"/>
                      <a:pt x="227639" y="35804"/>
                    </a:cubicBezTo>
                    <a:lnTo>
                      <a:pt x="59122" y="156176"/>
                    </a:lnTo>
                    <a:lnTo>
                      <a:pt x="32212" y="156176"/>
                    </a:lnTo>
                    <a:close/>
                    <a:moveTo>
                      <a:pt x="398721" y="156176"/>
                    </a:moveTo>
                    <a:lnTo>
                      <a:pt x="86018" y="156176"/>
                    </a:lnTo>
                    <a:lnTo>
                      <a:pt x="236740" y="48517"/>
                    </a:lnTo>
                    <a:cubicBezTo>
                      <a:pt x="240039" y="46164"/>
                      <a:pt x="244691" y="46156"/>
                      <a:pt x="248014" y="48525"/>
                    </a:cubicBezTo>
                    <a:close/>
                    <a:moveTo>
                      <a:pt x="15637" y="171812"/>
                    </a:moveTo>
                    <a:lnTo>
                      <a:pt x="469102" y="171812"/>
                    </a:lnTo>
                    <a:lnTo>
                      <a:pt x="469102" y="187449"/>
                    </a:lnTo>
                    <a:lnTo>
                      <a:pt x="15637" y="187449"/>
                    </a:lnTo>
                    <a:close/>
                    <a:moveTo>
                      <a:pt x="15637" y="257814"/>
                    </a:moveTo>
                    <a:cubicBezTo>
                      <a:pt x="15637" y="253499"/>
                      <a:pt x="19147" y="249996"/>
                      <a:pt x="23455" y="249996"/>
                    </a:cubicBezTo>
                    <a:lnTo>
                      <a:pt x="31273" y="249996"/>
                    </a:lnTo>
                    <a:lnTo>
                      <a:pt x="31273" y="265633"/>
                    </a:lnTo>
                    <a:lnTo>
                      <a:pt x="46910" y="265633"/>
                    </a:lnTo>
                    <a:lnTo>
                      <a:pt x="46910" y="249996"/>
                    </a:lnTo>
                    <a:lnTo>
                      <a:pt x="62547" y="249996"/>
                    </a:lnTo>
                    <a:lnTo>
                      <a:pt x="62547" y="265633"/>
                    </a:lnTo>
                    <a:lnTo>
                      <a:pt x="78184" y="265633"/>
                    </a:lnTo>
                    <a:lnTo>
                      <a:pt x="78184" y="249996"/>
                    </a:lnTo>
                    <a:lnTo>
                      <a:pt x="93820" y="249996"/>
                    </a:lnTo>
                    <a:lnTo>
                      <a:pt x="93820" y="265633"/>
                    </a:lnTo>
                    <a:lnTo>
                      <a:pt x="109457" y="265633"/>
                    </a:lnTo>
                    <a:lnTo>
                      <a:pt x="109457" y="249996"/>
                    </a:lnTo>
                    <a:lnTo>
                      <a:pt x="125094" y="249996"/>
                    </a:lnTo>
                    <a:lnTo>
                      <a:pt x="125094" y="265633"/>
                    </a:lnTo>
                    <a:lnTo>
                      <a:pt x="140730" y="265633"/>
                    </a:lnTo>
                    <a:lnTo>
                      <a:pt x="140730" y="249996"/>
                    </a:lnTo>
                    <a:lnTo>
                      <a:pt x="148549" y="249996"/>
                    </a:lnTo>
                    <a:cubicBezTo>
                      <a:pt x="152857" y="249996"/>
                      <a:pt x="156367" y="253499"/>
                      <a:pt x="156367" y="257814"/>
                    </a:cubicBezTo>
                    <a:lnTo>
                      <a:pt x="156367" y="273451"/>
                    </a:lnTo>
                    <a:cubicBezTo>
                      <a:pt x="156367" y="277767"/>
                      <a:pt x="152857" y="281269"/>
                      <a:pt x="148549" y="281269"/>
                    </a:cubicBezTo>
                    <a:lnTo>
                      <a:pt x="23455" y="281269"/>
                    </a:lnTo>
                    <a:cubicBezTo>
                      <a:pt x="19147" y="281269"/>
                      <a:pt x="15637" y="277767"/>
                      <a:pt x="15637" y="273451"/>
                    </a:cubicBezTo>
                    <a:close/>
                    <a:moveTo>
                      <a:pt x="39092" y="422000"/>
                    </a:moveTo>
                    <a:cubicBezTo>
                      <a:pt x="34784" y="422000"/>
                      <a:pt x="31273" y="418497"/>
                      <a:pt x="31273" y="414182"/>
                    </a:cubicBezTo>
                    <a:lnTo>
                      <a:pt x="31273" y="398545"/>
                    </a:lnTo>
                    <a:cubicBezTo>
                      <a:pt x="31273" y="394229"/>
                      <a:pt x="34784" y="390726"/>
                      <a:pt x="39092" y="390726"/>
                    </a:cubicBezTo>
                    <a:lnTo>
                      <a:pt x="46910" y="390726"/>
                    </a:lnTo>
                    <a:lnTo>
                      <a:pt x="46910" y="406363"/>
                    </a:lnTo>
                    <a:lnTo>
                      <a:pt x="62547" y="406363"/>
                    </a:lnTo>
                    <a:lnTo>
                      <a:pt x="62547" y="390726"/>
                    </a:lnTo>
                    <a:lnTo>
                      <a:pt x="78184" y="390726"/>
                    </a:lnTo>
                    <a:lnTo>
                      <a:pt x="78184" y="406363"/>
                    </a:lnTo>
                    <a:lnTo>
                      <a:pt x="93820" y="406363"/>
                    </a:lnTo>
                    <a:lnTo>
                      <a:pt x="93820" y="390726"/>
                    </a:lnTo>
                    <a:lnTo>
                      <a:pt x="109457" y="390726"/>
                    </a:lnTo>
                    <a:lnTo>
                      <a:pt x="109457" y="406363"/>
                    </a:lnTo>
                    <a:lnTo>
                      <a:pt x="125094" y="406363"/>
                    </a:lnTo>
                    <a:lnTo>
                      <a:pt x="125094" y="390726"/>
                    </a:lnTo>
                    <a:lnTo>
                      <a:pt x="127455" y="390726"/>
                    </a:lnTo>
                    <a:cubicBezTo>
                      <a:pt x="129714" y="401805"/>
                      <a:pt x="133577" y="412289"/>
                      <a:pt x="138721" y="422000"/>
                    </a:cubicBezTo>
                    <a:close/>
                    <a:moveTo>
                      <a:pt x="131935" y="328180"/>
                    </a:moveTo>
                    <a:lnTo>
                      <a:pt x="39092" y="328180"/>
                    </a:lnTo>
                    <a:cubicBezTo>
                      <a:pt x="34784" y="328180"/>
                      <a:pt x="31273" y="324677"/>
                      <a:pt x="31273" y="320361"/>
                    </a:cubicBezTo>
                    <a:lnTo>
                      <a:pt x="31273" y="304724"/>
                    </a:lnTo>
                    <a:cubicBezTo>
                      <a:pt x="31273" y="300409"/>
                      <a:pt x="34784" y="296906"/>
                      <a:pt x="39092" y="296906"/>
                    </a:cubicBezTo>
                    <a:lnTo>
                      <a:pt x="46910" y="296906"/>
                    </a:lnTo>
                    <a:lnTo>
                      <a:pt x="46910" y="312543"/>
                    </a:lnTo>
                    <a:lnTo>
                      <a:pt x="62547" y="312543"/>
                    </a:lnTo>
                    <a:lnTo>
                      <a:pt x="62547" y="296906"/>
                    </a:lnTo>
                    <a:lnTo>
                      <a:pt x="78184" y="296906"/>
                    </a:lnTo>
                    <a:lnTo>
                      <a:pt x="78184" y="312543"/>
                    </a:lnTo>
                    <a:lnTo>
                      <a:pt x="93820" y="312543"/>
                    </a:lnTo>
                    <a:lnTo>
                      <a:pt x="93820" y="296906"/>
                    </a:lnTo>
                    <a:lnTo>
                      <a:pt x="109457" y="296906"/>
                    </a:lnTo>
                    <a:lnTo>
                      <a:pt x="109457" y="312543"/>
                    </a:lnTo>
                    <a:lnTo>
                      <a:pt x="125094" y="312543"/>
                    </a:lnTo>
                    <a:lnTo>
                      <a:pt x="125094" y="296906"/>
                    </a:lnTo>
                    <a:lnTo>
                      <a:pt x="140730" y="296906"/>
                    </a:lnTo>
                    <a:lnTo>
                      <a:pt x="140730" y="309009"/>
                    </a:lnTo>
                    <a:cubicBezTo>
                      <a:pt x="137236" y="315084"/>
                      <a:pt x="134312" y="321495"/>
                      <a:pt x="131935" y="328180"/>
                    </a:cubicBezTo>
                    <a:close/>
                    <a:moveTo>
                      <a:pt x="15637" y="351635"/>
                    </a:moveTo>
                    <a:cubicBezTo>
                      <a:pt x="15637" y="347319"/>
                      <a:pt x="19147" y="343816"/>
                      <a:pt x="23455" y="343816"/>
                    </a:cubicBezTo>
                    <a:lnTo>
                      <a:pt x="31273" y="343816"/>
                    </a:lnTo>
                    <a:lnTo>
                      <a:pt x="31273" y="359453"/>
                    </a:lnTo>
                    <a:lnTo>
                      <a:pt x="46910" y="359453"/>
                    </a:lnTo>
                    <a:lnTo>
                      <a:pt x="46910" y="343816"/>
                    </a:lnTo>
                    <a:lnTo>
                      <a:pt x="62547" y="343816"/>
                    </a:lnTo>
                    <a:lnTo>
                      <a:pt x="62547" y="359453"/>
                    </a:lnTo>
                    <a:lnTo>
                      <a:pt x="78184" y="359453"/>
                    </a:lnTo>
                    <a:lnTo>
                      <a:pt x="78184" y="343816"/>
                    </a:lnTo>
                    <a:lnTo>
                      <a:pt x="93820" y="343816"/>
                    </a:lnTo>
                    <a:lnTo>
                      <a:pt x="93820" y="359453"/>
                    </a:lnTo>
                    <a:lnTo>
                      <a:pt x="109457" y="359453"/>
                    </a:lnTo>
                    <a:lnTo>
                      <a:pt x="109457" y="343816"/>
                    </a:lnTo>
                    <a:lnTo>
                      <a:pt x="125094" y="343816"/>
                    </a:lnTo>
                    <a:lnTo>
                      <a:pt x="125094" y="359453"/>
                    </a:lnTo>
                    <a:lnTo>
                      <a:pt x="125492" y="359453"/>
                    </a:lnTo>
                    <a:cubicBezTo>
                      <a:pt x="125320" y="362049"/>
                      <a:pt x="125094" y="364629"/>
                      <a:pt x="125094" y="367271"/>
                    </a:cubicBezTo>
                    <a:cubicBezTo>
                      <a:pt x="125094" y="369914"/>
                      <a:pt x="125320" y="372494"/>
                      <a:pt x="125492" y="375090"/>
                    </a:cubicBezTo>
                    <a:lnTo>
                      <a:pt x="39092" y="375090"/>
                    </a:lnTo>
                    <a:lnTo>
                      <a:pt x="23455" y="375090"/>
                    </a:lnTo>
                    <a:cubicBezTo>
                      <a:pt x="19147" y="375090"/>
                      <a:pt x="15637" y="371587"/>
                      <a:pt x="15637" y="367271"/>
                    </a:cubicBezTo>
                    <a:close/>
                    <a:moveTo>
                      <a:pt x="148549" y="468910"/>
                    </a:moveTo>
                    <a:lnTo>
                      <a:pt x="23455" y="468910"/>
                    </a:lnTo>
                    <a:cubicBezTo>
                      <a:pt x="19147" y="468910"/>
                      <a:pt x="15637" y="465407"/>
                      <a:pt x="15637" y="461092"/>
                    </a:cubicBezTo>
                    <a:lnTo>
                      <a:pt x="15637" y="445455"/>
                    </a:lnTo>
                    <a:cubicBezTo>
                      <a:pt x="15637" y="441139"/>
                      <a:pt x="19147" y="437637"/>
                      <a:pt x="23455" y="437637"/>
                    </a:cubicBezTo>
                    <a:lnTo>
                      <a:pt x="31273" y="437637"/>
                    </a:lnTo>
                    <a:lnTo>
                      <a:pt x="31273" y="453273"/>
                    </a:lnTo>
                    <a:lnTo>
                      <a:pt x="46910" y="453273"/>
                    </a:lnTo>
                    <a:lnTo>
                      <a:pt x="46910" y="437637"/>
                    </a:lnTo>
                    <a:lnTo>
                      <a:pt x="62547" y="437637"/>
                    </a:lnTo>
                    <a:lnTo>
                      <a:pt x="62547" y="453273"/>
                    </a:lnTo>
                    <a:lnTo>
                      <a:pt x="78184" y="453273"/>
                    </a:lnTo>
                    <a:lnTo>
                      <a:pt x="78184" y="437637"/>
                    </a:lnTo>
                    <a:lnTo>
                      <a:pt x="93820" y="437637"/>
                    </a:lnTo>
                    <a:lnTo>
                      <a:pt x="93820" y="453273"/>
                    </a:lnTo>
                    <a:lnTo>
                      <a:pt x="109457" y="453273"/>
                    </a:lnTo>
                    <a:lnTo>
                      <a:pt x="109457" y="437637"/>
                    </a:lnTo>
                    <a:lnTo>
                      <a:pt x="125094" y="437637"/>
                    </a:lnTo>
                    <a:lnTo>
                      <a:pt x="125094" y="453273"/>
                    </a:lnTo>
                    <a:lnTo>
                      <a:pt x="140730" y="453273"/>
                    </a:lnTo>
                    <a:lnTo>
                      <a:pt x="140730" y="437637"/>
                    </a:lnTo>
                    <a:lnTo>
                      <a:pt x="148549" y="437637"/>
                    </a:lnTo>
                    <a:cubicBezTo>
                      <a:pt x="148619" y="437637"/>
                      <a:pt x="148729" y="437684"/>
                      <a:pt x="148807" y="437684"/>
                    </a:cubicBezTo>
                    <a:cubicBezTo>
                      <a:pt x="151145" y="440780"/>
                      <a:pt x="153623" y="443758"/>
                      <a:pt x="156250" y="446604"/>
                    </a:cubicBezTo>
                    <a:lnTo>
                      <a:pt x="156367" y="461092"/>
                    </a:lnTo>
                    <a:cubicBezTo>
                      <a:pt x="156367" y="465407"/>
                      <a:pt x="152857" y="468910"/>
                      <a:pt x="148549" y="468910"/>
                    </a:cubicBezTo>
                    <a:close/>
                    <a:moveTo>
                      <a:pt x="140730" y="367271"/>
                    </a:moveTo>
                    <a:cubicBezTo>
                      <a:pt x="140730" y="311229"/>
                      <a:pt x="186327" y="265633"/>
                      <a:pt x="242369" y="265633"/>
                    </a:cubicBezTo>
                    <a:cubicBezTo>
                      <a:pt x="298411" y="265633"/>
                      <a:pt x="344008" y="311229"/>
                      <a:pt x="344008" y="367271"/>
                    </a:cubicBezTo>
                    <a:cubicBezTo>
                      <a:pt x="344008" y="423313"/>
                      <a:pt x="298411" y="468910"/>
                      <a:pt x="242369" y="468910"/>
                    </a:cubicBezTo>
                    <a:cubicBezTo>
                      <a:pt x="186327" y="468910"/>
                      <a:pt x="140730" y="423313"/>
                      <a:pt x="140730" y="367271"/>
                    </a:cubicBezTo>
                    <a:close/>
                    <a:moveTo>
                      <a:pt x="312734" y="273451"/>
                    </a:moveTo>
                    <a:lnTo>
                      <a:pt x="312734" y="257814"/>
                    </a:lnTo>
                    <a:cubicBezTo>
                      <a:pt x="312734" y="253499"/>
                      <a:pt x="316245" y="249996"/>
                      <a:pt x="320553" y="249996"/>
                    </a:cubicBezTo>
                    <a:lnTo>
                      <a:pt x="328371" y="249996"/>
                    </a:lnTo>
                    <a:lnTo>
                      <a:pt x="328371" y="265633"/>
                    </a:lnTo>
                    <a:lnTo>
                      <a:pt x="344008" y="265633"/>
                    </a:lnTo>
                    <a:lnTo>
                      <a:pt x="344008" y="249996"/>
                    </a:lnTo>
                    <a:lnTo>
                      <a:pt x="359645" y="249996"/>
                    </a:lnTo>
                    <a:lnTo>
                      <a:pt x="359645" y="265633"/>
                    </a:lnTo>
                    <a:lnTo>
                      <a:pt x="375281" y="265633"/>
                    </a:lnTo>
                    <a:lnTo>
                      <a:pt x="375281" y="249996"/>
                    </a:lnTo>
                    <a:lnTo>
                      <a:pt x="390918" y="249996"/>
                    </a:lnTo>
                    <a:lnTo>
                      <a:pt x="390918" y="265633"/>
                    </a:lnTo>
                    <a:lnTo>
                      <a:pt x="406555" y="265633"/>
                    </a:lnTo>
                    <a:lnTo>
                      <a:pt x="406555" y="249996"/>
                    </a:lnTo>
                    <a:lnTo>
                      <a:pt x="422191" y="249996"/>
                    </a:lnTo>
                    <a:lnTo>
                      <a:pt x="422191" y="265633"/>
                    </a:lnTo>
                    <a:lnTo>
                      <a:pt x="437828" y="265633"/>
                    </a:lnTo>
                    <a:lnTo>
                      <a:pt x="437828" y="249996"/>
                    </a:lnTo>
                    <a:lnTo>
                      <a:pt x="445647" y="249996"/>
                    </a:lnTo>
                    <a:cubicBezTo>
                      <a:pt x="449954" y="249996"/>
                      <a:pt x="453465" y="253499"/>
                      <a:pt x="453465" y="257814"/>
                    </a:cubicBezTo>
                    <a:lnTo>
                      <a:pt x="453465" y="273451"/>
                    </a:lnTo>
                    <a:cubicBezTo>
                      <a:pt x="453465" y="277767"/>
                      <a:pt x="449954" y="281269"/>
                      <a:pt x="445647" y="281269"/>
                    </a:cubicBezTo>
                    <a:lnTo>
                      <a:pt x="321780" y="281222"/>
                    </a:lnTo>
                    <a:cubicBezTo>
                      <a:pt x="318911" y="278572"/>
                      <a:pt x="315909" y="276070"/>
                      <a:pt x="312781" y="273709"/>
                    </a:cubicBezTo>
                    <a:cubicBezTo>
                      <a:pt x="312781" y="273631"/>
                      <a:pt x="312734" y="273521"/>
                      <a:pt x="312734" y="273451"/>
                    </a:cubicBezTo>
                    <a:close/>
                    <a:moveTo>
                      <a:pt x="335971" y="296906"/>
                    </a:moveTo>
                    <a:lnTo>
                      <a:pt x="336189" y="296906"/>
                    </a:lnTo>
                    <a:lnTo>
                      <a:pt x="344008" y="296906"/>
                    </a:lnTo>
                    <a:lnTo>
                      <a:pt x="344008" y="309009"/>
                    </a:lnTo>
                    <a:cubicBezTo>
                      <a:pt x="341584" y="304795"/>
                      <a:pt x="338879" y="300776"/>
                      <a:pt x="335971" y="296906"/>
                    </a:cubicBezTo>
                    <a:close/>
                    <a:moveTo>
                      <a:pt x="453465" y="461092"/>
                    </a:moveTo>
                    <a:cubicBezTo>
                      <a:pt x="453465" y="465407"/>
                      <a:pt x="449954" y="468910"/>
                      <a:pt x="445647" y="468910"/>
                    </a:cubicBezTo>
                    <a:lnTo>
                      <a:pt x="320553" y="468910"/>
                    </a:lnTo>
                    <a:cubicBezTo>
                      <a:pt x="316245" y="468910"/>
                      <a:pt x="312734" y="465407"/>
                      <a:pt x="312734" y="461092"/>
                    </a:cubicBezTo>
                    <a:lnTo>
                      <a:pt x="312734" y="460873"/>
                    </a:lnTo>
                    <a:cubicBezTo>
                      <a:pt x="318364" y="456627"/>
                      <a:pt x="323594" y="451905"/>
                      <a:pt x="328371" y="446737"/>
                    </a:cubicBezTo>
                    <a:lnTo>
                      <a:pt x="328371" y="453273"/>
                    </a:lnTo>
                    <a:lnTo>
                      <a:pt x="344008" y="453273"/>
                    </a:lnTo>
                    <a:lnTo>
                      <a:pt x="344008" y="437637"/>
                    </a:lnTo>
                    <a:lnTo>
                      <a:pt x="359645" y="437637"/>
                    </a:lnTo>
                    <a:lnTo>
                      <a:pt x="359645" y="453273"/>
                    </a:lnTo>
                    <a:lnTo>
                      <a:pt x="375281" y="453273"/>
                    </a:lnTo>
                    <a:lnTo>
                      <a:pt x="375281" y="437637"/>
                    </a:lnTo>
                    <a:lnTo>
                      <a:pt x="390918" y="437637"/>
                    </a:lnTo>
                    <a:lnTo>
                      <a:pt x="390918" y="453273"/>
                    </a:lnTo>
                    <a:lnTo>
                      <a:pt x="406555" y="453273"/>
                    </a:lnTo>
                    <a:lnTo>
                      <a:pt x="406555" y="437637"/>
                    </a:lnTo>
                    <a:lnTo>
                      <a:pt x="422191" y="437637"/>
                    </a:lnTo>
                    <a:lnTo>
                      <a:pt x="422191" y="453273"/>
                    </a:lnTo>
                    <a:lnTo>
                      <a:pt x="437828" y="453273"/>
                    </a:lnTo>
                    <a:lnTo>
                      <a:pt x="437828" y="437637"/>
                    </a:lnTo>
                    <a:lnTo>
                      <a:pt x="445647" y="437637"/>
                    </a:lnTo>
                    <a:cubicBezTo>
                      <a:pt x="449954" y="437637"/>
                      <a:pt x="453465" y="441139"/>
                      <a:pt x="453465" y="445455"/>
                    </a:cubicBezTo>
                    <a:close/>
                    <a:moveTo>
                      <a:pt x="469102" y="414182"/>
                    </a:moveTo>
                    <a:cubicBezTo>
                      <a:pt x="469102" y="418497"/>
                      <a:pt x="465591" y="422000"/>
                      <a:pt x="461283" y="422000"/>
                    </a:cubicBezTo>
                    <a:lnTo>
                      <a:pt x="445647" y="422000"/>
                    </a:lnTo>
                    <a:lnTo>
                      <a:pt x="346009" y="422000"/>
                    </a:lnTo>
                    <a:cubicBezTo>
                      <a:pt x="351154" y="412289"/>
                      <a:pt x="355024" y="401805"/>
                      <a:pt x="357276" y="390726"/>
                    </a:cubicBezTo>
                    <a:lnTo>
                      <a:pt x="375281" y="390726"/>
                    </a:lnTo>
                    <a:lnTo>
                      <a:pt x="375281" y="406363"/>
                    </a:lnTo>
                    <a:lnTo>
                      <a:pt x="390918" y="406363"/>
                    </a:lnTo>
                    <a:lnTo>
                      <a:pt x="390918" y="390726"/>
                    </a:lnTo>
                    <a:lnTo>
                      <a:pt x="406555" y="390726"/>
                    </a:lnTo>
                    <a:lnTo>
                      <a:pt x="406555" y="406363"/>
                    </a:lnTo>
                    <a:lnTo>
                      <a:pt x="422191" y="406363"/>
                    </a:lnTo>
                    <a:lnTo>
                      <a:pt x="422191" y="390726"/>
                    </a:lnTo>
                    <a:lnTo>
                      <a:pt x="437828" y="390726"/>
                    </a:lnTo>
                    <a:lnTo>
                      <a:pt x="437828" y="406363"/>
                    </a:lnTo>
                    <a:lnTo>
                      <a:pt x="453465" y="406363"/>
                    </a:lnTo>
                    <a:lnTo>
                      <a:pt x="453465" y="390726"/>
                    </a:lnTo>
                    <a:lnTo>
                      <a:pt x="461283" y="390726"/>
                    </a:lnTo>
                    <a:cubicBezTo>
                      <a:pt x="465591" y="390726"/>
                      <a:pt x="469102" y="394229"/>
                      <a:pt x="469102" y="398545"/>
                    </a:cubicBezTo>
                    <a:close/>
                    <a:moveTo>
                      <a:pt x="375281" y="359453"/>
                    </a:moveTo>
                    <a:lnTo>
                      <a:pt x="375281" y="343816"/>
                    </a:lnTo>
                    <a:lnTo>
                      <a:pt x="390918" y="343816"/>
                    </a:lnTo>
                    <a:lnTo>
                      <a:pt x="390918" y="359453"/>
                    </a:lnTo>
                    <a:lnTo>
                      <a:pt x="406555" y="359453"/>
                    </a:lnTo>
                    <a:lnTo>
                      <a:pt x="406555" y="343816"/>
                    </a:lnTo>
                    <a:lnTo>
                      <a:pt x="422191" y="343816"/>
                    </a:lnTo>
                    <a:lnTo>
                      <a:pt x="422191" y="359453"/>
                    </a:lnTo>
                    <a:lnTo>
                      <a:pt x="437828" y="359453"/>
                    </a:lnTo>
                    <a:lnTo>
                      <a:pt x="437828" y="343816"/>
                    </a:lnTo>
                    <a:lnTo>
                      <a:pt x="445647" y="343816"/>
                    </a:lnTo>
                    <a:cubicBezTo>
                      <a:pt x="449954" y="343816"/>
                      <a:pt x="453465" y="347319"/>
                      <a:pt x="453465" y="351635"/>
                    </a:cubicBezTo>
                    <a:lnTo>
                      <a:pt x="453465" y="367271"/>
                    </a:lnTo>
                    <a:cubicBezTo>
                      <a:pt x="453465" y="371587"/>
                      <a:pt x="449954" y="375090"/>
                      <a:pt x="445647" y="375090"/>
                    </a:cubicBezTo>
                    <a:lnTo>
                      <a:pt x="359246" y="375090"/>
                    </a:lnTo>
                    <a:cubicBezTo>
                      <a:pt x="359418" y="372494"/>
                      <a:pt x="359645" y="369914"/>
                      <a:pt x="359645" y="367271"/>
                    </a:cubicBezTo>
                    <a:cubicBezTo>
                      <a:pt x="359645" y="359242"/>
                      <a:pt x="358824" y="351400"/>
                      <a:pt x="357283" y="343816"/>
                    </a:cubicBezTo>
                    <a:lnTo>
                      <a:pt x="359645" y="343816"/>
                    </a:lnTo>
                    <a:lnTo>
                      <a:pt x="359645" y="359453"/>
                    </a:lnTo>
                    <a:close/>
                    <a:moveTo>
                      <a:pt x="469102" y="320361"/>
                    </a:moveTo>
                    <a:cubicBezTo>
                      <a:pt x="469102" y="324677"/>
                      <a:pt x="465591" y="328180"/>
                      <a:pt x="461283" y="328180"/>
                    </a:cubicBezTo>
                    <a:lnTo>
                      <a:pt x="445647" y="328180"/>
                    </a:lnTo>
                    <a:lnTo>
                      <a:pt x="352803" y="328180"/>
                    </a:lnTo>
                    <a:cubicBezTo>
                      <a:pt x="350888" y="322785"/>
                      <a:pt x="348668" y="317539"/>
                      <a:pt x="346017" y="312543"/>
                    </a:cubicBezTo>
                    <a:lnTo>
                      <a:pt x="359645" y="312543"/>
                    </a:lnTo>
                    <a:lnTo>
                      <a:pt x="359645" y="296906"/>
                    </a:lnTo>
                    <a:lnTo>
                      <a:pt x="375281" y="296906"/>
                    </a:lnTo>
                    <a:lnTo>
                      <a:pt x="375281" y="312543"/>
                    </a:lnTo>
                    <a:lnTo>
                      <a:pt x="390918" y="312543"/>
                    </a:lnTo>
                    <a:lnTo>
                      <a:pt x="390918" y="296906"/>
                    </a:lnTo>
                    <a:lnTo>
                      <a:pt x="406555" y="296906"/>
                    </a:lnTo>
                    <a:lnTo>
                      <a:pt x="406555" y="312543"/>
                    </a:lnTo>
                    <a:lnTo>
                      <a:pt x="422191" y="312543"/>
                    </a:lnTo>
                    <a:lnTo>
                      <a:pt x="422191" y="296906"/>
                    </a:lnTo>
                    <a:lnTo>
                      <a:pt x="437828" y="296906"/>
                    </a:lnTo>
                    <a:lnTo>
                      <a:pt x="437828" y="312543"/>
                    </a:lnTo>
                    <a:lnTo>
                      <a:pt x="453465" y="312543"/>
                    </a:lnTo>
                    <a:lnTo>
                      <a:pt x="453465" y="296906"/>
                    </a:lnTo>
                    <a:lnTo>
                      <a:pt x="461283" y="296906"/>
                    </a:lnTo>
                    <a:cubicBezTo>
                      <a:pt x="465591" y="296906"/>
                      <a:pt x="469102" y="300409"/>
                      <a:pt x="469102" y="304724"/>
                    </a:cubicBezTo>
                    <a:close/>
                    <a:moveTo>
                      <a:pt x="437828" y="234359"/>
                    </a:moveTo>
                    <a:lnTo>
                      <a:pt x="320553" y="234359"/>
                    </a:lnTo>
                    <a:cubicBezTo>
                      <a:pt x="307621" y="234359"/>
                      <a:pt x="297098" y="244883"/>
                      <a:pt x="297098" y="257814"/>
                    </a:cubicBezTo>
                    <a:lnTo>
                      <a:pt x="297098" y="263631"/>
                    </a:lnTo>
                    <a:cubicBezTo>
                      <a:pt x="280742" y="254961"/>
                      <a:pt x="262134" y="249996"/>
                      <a:pt x="242369" y="249996"/>
                    </a:cubicBezTo>
                    <a:cubicBezTo>
                      <a:pt x="215943" y="249996"/>
                      <a:pt x="191612" y="258885"/>
                      <a:pt x="171980" y="273693"/>
                    </a:cubicBezTo>
                    <a:cubicBezTo>
                      <a:pt x="171980" y="273607"/>
                      <a:pt x="172004" y="273537"/>
                      <a:pt x="172004" y="273451"/>
                    </a:cubicBezTo>
                    <a:lnTo>
                      <a:pt x="172004" y="257814"/>
                    </a:lnTo>
                    <a:cubicBezTo>
                      <a:pt x="172004" y="244883"/>
                      <a:pt x="161480" y="234359"/>
                      <a:pt x="148549" y="234359"/>
                    </a:cubicBezTo>
                    <a:lnTo>
                      <a:pt x="46910" y="234359"/>
                    </a:lnTo>
                    <a:lnTo>
                      <a:pt x="46910" y="203086"/>
                    </a:lnTo>
                    <a:lnTo>
                      <a:pt x="437828" y="203086"/>
                    </a:lnTo>
                    <a:close/>
                  </a:path>
                </a:pathLst>
              </a:custGeom>
              <a:grpFill/>
              <a:ln w="7739" cap="flat">
                <a:noFill/>
                <a:prstDash val="solid"/>
                <a:miter/>
              </a:ln>
            </p:spPr>
            <p:txBody>
              <a:bodyPr rtlCol="0" anchor="ctr"/>
              <a:lstStyle/>
              <a:p>
                <a:endParaRPr lang="en-PH" dirty="0"/>
              </a:p>
            </p:txBody>
          </p:sp>
          <p:sp>
            <p:nvSpPr>
              <p:cNvPr id="54" name="Freeform: Shape 120">
                <a:extLst>
                  <a:ext uri="{FF2B5EF4-FFF2-40B4-BE49-F238E27FC236}">
                    <a16:creationId xmlns:a16="http://schemas.microsoft.com/office/drawing/2014/main" id="{29ECD82C-CD68-F941-BFCA-3FE583938189}"/>
                  </a:ext>
                </a:extLst>
              </p:cNvPr>
              <p:cNvSpPr/>
              <p:nvPr/>
            </p:nvSpPr>
            <p:spPr>
              <a:xfrm rot="18900000">
                <a:off x="4418888" y="4300996"/>
                <a:ext cx="123996" cy="21919"/>
              </a:xfrm>
              <a:custGeom>
                <a:avLst/>
                <a:gdLst>
                  <a:gd name="connsiteX0" fmla="*/ 0 w 88443"/>
                  <a:gd name="connsiteY0" fmla="*/ 0 h 15634"/>
                  <a:gd name="connsiteX1" fmla="*/ 88444 w 88443"/>
                  <a:gd name="connsiteY1" fmla="*/ 0 h 15634"/>
                  <a:gd name="connsiteX2" fmla="*/ 88444 w 88443"/>
                  <a:gd name="connsiteY2" fmla="*/ 15634 h 15634"/>
                  <a:gd name="connsiteX3" fmla="*/ 0 w 88443"/>
                  <a:gd name="connsiteY3" fmla="*/ 15634 h 15634"/>
                </a:gdLst>
                <a:ahLst/>
                <a:cxnLst>
                  <a:cxn ang="0">
                    <a:pos x="connsiteX0" y="connsiteY0"/>
                  </a:cxn>
                  <a:cxn ang="0">
                    <a:pos x="connsiteX1" y="connsiteY1"/>
                  </a:cxn>
                  <a:cxn ang="0">
                    <a:pos x="connsiteX2" y="connsiteY2"/>
                  </a:cxn>
                  <a:cxn ang="0">
                    <a:pos x="connsiteX3" y="connsiteY3"/>
                  </a:cxn>
                </a:cxnLst>
                <a:rect l="l" t="t" r="r" b="b"/>
                <a:pathLst>
                  <a:path w="88443" h="15634">
                    <a:moveTo>
                      <a:pt x="0" y="0"/>
                    </a:moveTo>
                    <a:lnTo>
                      <a:pt x="88444" y="0"/>
                    </a:lnTo>
                    <a:lnTo>
                      <a:pt x="88444" y="15634"/>
                    </a:lnTo>
                    <a:lnTo>
                      <a:pt x="0" y="15634"/>
                    </a:lnTo>
                    <a:close/>
                  </a:path>
                </a:pathLst>
              </a:custGeom>
              <a:grpFill/>
              <a:ln w="7738" cap="flat">
                <a:noFill/>
                <a:prstDash val="solid"/>
                <a:miter/>
              </a:ln>
            </p:spPr>
            <p:txBody>
              <a:bodyPr rtlCol="0" anchor="ctr"/>
              <a:lstStyle/>
              <a:p>
                <a:endParaRPr lang="en-PH" dirty="0"/>
              </a:p>
            </p:txBody>
          </p:sp>
          <p:sp>
            <p:nvSpPr>
              <p:cNvPr id="55" name="Freeform: Shape 121">
                <a:extLst>
                  <a:ext uri="{FF2B5EF4-FFF2-40B4-BE49-F238E27FC236}">
                    <a16:creationId xmlns:a16="http://schemas.microsoft.com/office/drawing/2014/main" id="{065441F2-1B31-F244-8144-BE7054752A9C}"/>
                  </a:ext>
                </a:extLst>
              </p:cNvPr>
              <p:cNvSpPr/>
              <p:nvPr/>
            </p:nvSpPr>
            <p:spPr>
              <a:xfrm>
                <a:off x="4491902" y="4333857"/>
                <a:ext cx="21922" cy="21922"/>
              </a:xfrm>
              <a:custGeom>
                <a:avLst/>
                <a:gdLst>
                  <a:gd name="connsiteX0" fmla="*/ 15637 w 15636"/>
                  <a:gd name="connsiteY0" fmla="*/ 7818 h 15636"/>
                  <a:gd name="connsiteX1" fmla="*/ 7818 w 15636"/>
                  <a:gd name="connsiteY1" fmla="*/ 15637 h 15636"/>
                  <a:gd name="connsiteX2" fmla="*/ 0 w 15636"/>
                  <a:gd name="connsiteY2" fmla="*/ 7818 h 15636"/>
                  <a:gd name="connsiteX3" fmla="*/ 7818 w 15636"/>
                  <a:gd name="connsiteY3" fmla="*/ 0 h 15636"/>
                  <a:gd name="connsiteX4" fmla="*/ 15637 w 15636"/>
                  <a:gd name="connsiteY4" fmla="*/ 7818 h 1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 h="15636">
                    <a:moveTo>
                      <a:pt x="15637" y="7818"/>
                    </a:moveTo>
                    <a:cubicBezTo>
                      <a:pt x="15637" y="12136"/>
                      <a:pt x="12136" y="15637"/>
                      <a:pt x="7818" y="15637"/>
                    </a:cubicBezTo>
                    <a:cubicBezTo>
                      <a:pt x="3500" y="15637"/>
                      <a:pt x="0" y="12136"/>
                      <a:pt x="0" y="7818"/>
                    </a:cubicBezTo>
                    <a:cubicBezTo>
                      <a:pt x="0" y="3500"/>
                      <a:pt x="3500" y="0"/>
                      <a:pt x="7818" y="0"/>
                    </a:cubicBezTo>
                    <a:cubicBezTo>
                      <a:pt x="12136" y="0"/>
                      <a:pt x="15637" y="3500"/>
                      <a:pt x="15637" y="7818"/>
                    </a:cubicBezTo>
                    <a:close/>
                  </a:path>
                </a:pathLst>
              </a:custGeom>
              <a:grpFill/>
              <a:ln w="7739" cap="flat">
                <a:noFill/>
                <a:prstDash val="solid"/>
                <a:miter/>
              </a:ln>
            </p:spPr>
            <p:txBody>
              <a:bodyPr rtlCol="0" anchor="ctr"/>
              <a:lstStyle/>
              <a:p>
                <a:endParaRPr lang="en-PH" dirty="0"/>
              </a:p>
            </p:txBody>
          </p:sp>
          <p:sp>
            <p:nvSpPr>
              <p:cNvPr id="56" name="Freeform: Shape 122">
                <a:extLst>
                  <a:ext uri="{FF2B5EF4-FFF2-40B4-BE49-F238E27FC236}">
                    <a16:creationId xmlns:a16="http://schemas.microsoft.com/office/drawing/2014/main" id="{57DF4F5D-94C6-3E4E-8D64-4E5AD37E6C31}"/>
                  </a:ext>
                </a:extLst>
              </p:cNvPr>
              <p:cNvSpPr/>
              <p:nvPr/>
            </p:nvSpPr>
            <p:spPr>
              <a:xfrm>
                <a:off x="4448058" y="4268089"/>
                <a:ext cx="21922" cy="21922"/>
              </a:xfrm>
              <a:custGeom>
                <a:avLst/>
                <a:gdLst>
                  <a:gd name="connsiteX0" fmla="*/ 15637 w 15636"/>
                  <a:gd name="connsiteY0" fmla="*/ 7818 h 15636"/>
                  <a:gd name="connsiteX1" fmla="*/ 7818 w 15636"/>
                  <a:gd name="connsiteY1" fmla="*/ 15637 h 15636"/>
                  <a:gd name="connsiteX2" fmla="*/ 0 w 15636"/>
                  <a:gd name="connsiteY2" fmla="*/ 7818 h 15636"/>
                  <a:gd name="connsiteX3" fmla="*/ 7818 w 15636"/>
                  <a:gd name="connsiteY3" fmla="*/ 0 h 15636"/>
                  <a:gd name="connsiteX4" fmla="*/ 15637 w 15636"/>
                  <a:gd name="connsiteY4" fmla="*/ 7818 h 1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6" h="15636">
                    <a:moveTo>
                      <a:pt x="15637" y="7818"/>
                    </a:moveTo>
                    <a:cubicBezTo>
                      <a:pt x="15637" y="12136"/>
                      <a:pt x="12136" y="15637"/>
                      <a:pt x="7818" y="15637"/>
                    </a:cubicBezTo>
                    <a:cubicBezTo>
                      <a:pt x="3500" y="15637"/>
                      <a:pt x="0" y="12136"/>
                      <a:pt x="0" y="7818"/>
                    </a:cubicBezTo>
                    <a:cubicBezTo>
                      <a:pt x="0" y="3500"/>
                      <a:pt x="3500" y="0"/>
                      <a:pt x="7818" y="0"/>
                    </a:cubicBezTo>
                    <a:cubicBezTo>
                      <a:pt x="12136" y="0"/>
                      <a:pt x="15637" y="3500"/>
                      <a:pt x="15637" y="7818"/>
                    </a:cubicBezTo>
                    <a:close/>
                  </a:path>
                </a:pathLst>
              </a:custGeom>
              <a:grpFill/>
              <a:ln w="7739" cap="flat">
                <a:noFill/>
                <a:prstDash val="solid"/>
                <a:miter/>
              </a:ln>
            </p:spPr>
            <p:txBody>
              <a:bodyPr rtlCol="0" anchor="ctr"/>
              <a:lstStyle/>
              <a:p>
                <a:endParaRPr lang="en-PH" dirty="0"/>
              </a:p>
            </p:txBody>
          </p:sp>
        </p:grpSp>
      </p:grpSp>
      <p:grpSp>
        <p:nvGrpSpPr>
          <p:cNvPr id="19" name="Group 18">
            <a:extLst>
              <a:ext uri="{FF2B5EF4-FFF2-40B4-BE49-F238E27FC236}">
                <a16:creationId xmlns:a16="http://schemas.microsoft.com/office/drawing/2014/main" id="{8130A342-0DE0-4564-B6DC-E8CB36251AD0}"/>
              </a:ext>
            </a:extLst>
          </p:cNvPr>
          <p:cNvGrpSpPr/>
          <p:nvPr/>
        </p:nvGrpSpPr>
        <p:grpSpPr>
          <a:xfrm>
            <a:off x="3818091" y="1944431"/>
            <a:ext cx="1217066" cy="1217067"/>
            <a:chOff x="3992980" y="1924181"/>
            <a:chExt cx="1217066" cy="1217067"/>
          </a:xfrm>
        </p:grpSpPr>
        <p:sp>
          <p:nvSpPr>
            <p:cNvPr id="12" name="Oval 11">
              <a:extLst>
                <a:ext uri="{FF2B5EF4-FFF2-40B4-BE49-F238E27FC236}">
                  <a16:creationId xmlns:a16="http://schemas.microsoft.com/office/drawing/2014/main" id="{A2ECDD85-ACDC-A046-98D0-9052D79C1C94}"/>
                </a:ext>
              </a:extLst>
            </p:cNvPr>
            <p:cNvSpPr/>
            <p:nvPr/>
          </p:nvSpPr>
          <p:spPr>
            <a:xfrm>
              <a:off x="3992980" y="1924181"/>
              <a:ext cx="1217066" cy="1217067"/>
            </a:xfrm>
            <a:prstGeom prst="ellipse">
              <a:avLst/>
            </a:prstGeom>
            <a:solidFill>
              <a:srgbClr val="F6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100" dirty="0">
                <a:solidFill>
                  <a:srgbClr val="002F6C"/>
                </a:solidFill>
              </a:endParaRPr>
            </a:p>
          </p:txBody>
        </p:sp>
        <p:grpSp>
          <p:nvGrpSpPr>
            <p:cNvPr id="82" name="Group 81">
              <a:extLst>
                <a:ext uri="{FF2B5EF4-FFF2-40B4-BE49-F238E27FC236}">
                  <a16:creationId xmlns:a16="http://schemas.microsoft.com/office/drawing/2014/main" id="{B4C63340-B90D-684C-B85A-2CD5C4B82586}"/>
                </a:ext>
              </a:extLst>
            </p:cNvPr>
            <p:cNvGrpSpPr/>
            <p:nvPr/>
          </p:nvGrpSpPr>
          <p:grpSpPr>
            <a:xfrm>
              <a:off x="4219411" y="2180452"/>
              <a:ext cx="764206" cy="704525"/>
              <a:chOff x="356163" y="1333210"/>
              <a:chExt cx="935078" cy="862054"/>
            </a:xfrm>
            <a:solidFill>
              <a:schemeClr val="bg1">
                <a:lumMod val="95000"/>
              </a:schemeClr>
            </a:solidFill>
          </p:grpSpPr>
          <p:sp>
            <p:nvSpPr>
              <p:cNvPr id="83" name="Freeform: Shape 16">
                <a:extLst>
                  <a:ext uri="{FF2B5EF4-FFF2-40B4-BE49-F238E27FC236}">
                    <a16:creationId xmlns:a16="http://schemas.microsoft.com/office/drawing/2014/main" id="{0FB741ED-382E-A448-9C4D-D980409E2CD9}"/>
                  </a:ext>
                </a:extLst>
              </p:cNvPr>
              <p:cNvSpPr/>
              <p:nvPr/>
            </p:nvSpPr>
            <p:spPr>
              <a:xfrm>
                <a:off x="721430" y="1347852"/>
                <a:ext cx="102273" cy="102273"/>
              </a:xfrm>
              <a:custGeom>
                <a:avLst/>
                <a:gdLst>
                  <a:gd name="connsiteX0" fmla="*/ 51137 w 102273"/>
                  <a:gd name="connsiteY0" fmla="*/ 102274 h 102273"/>
                  <a:gd name="connsiteX1" fmla="*/ 102274 w 102273"/>
                  <a:gd name="connsiteY1" fmla="*/ 51137 h 102273"/>
                  <a:gd name="connsiteX2" fmla="*/ 51137 w 102273"/>
                  <a:gd name="connsiteY2" fmla="*/ 0 h 102273"/>
                  <a:gd name="connsiteX3" fmla="*/ 0 w 102273"/>
                  <a:gd name="connsiteY3" fmla="*/ 51137 h 102273"/>
                  <a:gd name="connsiteX4" fmla="*/ 51137 w 102273"/>
                  <a:gd name="connsiteY4" fmla="*/ 102274 h 102273"/>
                  <a:gd name="connsiteX5" fmla="*/ 51137 w 102273"/>
                  <a:gd name="connsiteY5" fmla="*/ 29221 h 102273"/>
                  <a:gd name="connsiteX6" fmla="*/ 73053 w 102273"/>
                  <a:gd name="connsiteY6" fmla="*/ 51137 h 102273"/>
                  <a:gd name="connsiteX7" fmla="*/ 51137 w 102273"/>
                  <a:gd name="connsiteY7" fmla="*/ 73053 h 102273"/>
                  <a:gd name="connsiteX8" fmla="*/ 29221 w 102273"/>
                  <a:gd name="connsiteY8" fmla="*/ 51137 h 102273"/>
                  <a:gd name="connsiteX9" fmla="*/ 51137 w 102273"/>
                  <a:gd name="connsiteY9" fmla="*/ 29221 h 10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273" h="102273">
                    <a:moveTo>
                      <a:pt x="51137" y="102274"/>
                    </a:moveTo>
                    <a:cubicBezTo>
                      <a:pt x="79332" y="102274"/>
                      <a:pt x="102274" y="79332"/>
                      <a:pt x="102274" y="51137"/>
                    </a:cubicBezTo>
                    <a:cubicBezTo>
                      <a:pt x="102274" y="22942"/>
                      <a:pt x="79332" y="0"/>
                      <a:pt x="51137" y="0"/>
                    </a:cubicBezTo>
                    <a:cubicBezTo>
                      <a:pt x="22942" y="0"/>
                      <a:pt x="0" y="22942"/>
                      <a:pt x="0" y="51137"/>
                    </a:cubicBezTo>
                    <a:cubicBezTo>
                      <a:pt x="0" y="79332"/>
                      <a:pt x="22942" y="102274"/>
                      <a:pt x="51137" y="102274"/>
                    </a:cubicBezTo>
                    <a:close/>
                    <a:moveTo>
                      <a:pt x="51137" y="29221"/>
                    </a:moveTo>
                    <a:cubicBezTo>
                      <a:pt x="63224" y="29221"/>
                      <a:pt x="73053" y="39050"/>
                      <a:pt x="73053" y="51137"/>
                    </a:cubicBezTo>
                    <a:cubicBezTo>
                      <a:pt x="73053" y="63224"/>
                      <a:pt x="63224" y="73053"/>
                      <a:pt x="51137" y="73053"/>
                    </a:cubicBezTo>
                    <a:cubicBezTo>
                      <a:pt x="39050" y="73053"/>
                      <a:pt x="29221" y="63224"/>
                      <a:pt x="29221" y="51137"/>
                    </a:cubicBezTo>
                    <a:cubicBezTo>
                      <a:pt x="29221" y="39050"/>
                      <a:pt x="39054" y="29221"/>
                      <a:pt x="51137" y="29221"/>
                    </a:cubicBezTo>
                    <a:close/>
                  </a:path>
                </a:pathLst>
              </a:custGeom>
              <a:grpFill/>
              <a:ln w="3651" cap="flat">
                <a:noFill/>
                <a:prstDash val="solid"/>
                <a:miter/>
              </a:ln>
            </p:spPr>
            <p:txBody>
              <a:bodyPr rtlCol="0" anchor="ctr"/>
              <a:lstStyle/>
              <a:p>
                <a:endParaRPr lang="en-PH"/>
              </a:p>
            </p:txBody>
          </p:sp>
          <p:sp>
            <p:nvSpPr>
              <p:cNvPr id="84" name="Freeform: Shape 17">
                <a:extLst>
                  <a:ext uri="{FF2B5EF4-FFF2-40B4-BE49-F238E27FC236}">
                    <a16:creationId xmlns:a16="http://schemas.microsoft.com/office/drawing/2014/main" id="{03D7AB97-0467-A34C-9AE9-97C4CDD83FAA}"/>
                  </a:ext>
                </a:extLst>
              </p:cNvPr>
              <p:cNvSpPr/>
              <p:nvPr/>
            </p:nvSpPr>
            <p:spPr>
              <a:xfrm>
                <a:off x="554478" y="2086752"/>
                <a:ext cx="27080" cy="27080"/>
              </a:xfrm>
              <a:custGeom>
                <a:avLst/>
                <a:gdLst>
                  <a:gd name="connsiteX0" fmla="*/ 13540 w 27080"/>
                  <a:gd name="connsiteY0" fmla="*/ 27081 h 27080"/>
                  <a:gd name="connsiteX1" fmla="*/ 27081 w 27080"/>
                  <a:gd name="connsiteY1" fmla="*/ 13540 h 27080"/>
                  <a:gd name="connsiteX2" fmla="*/ 13540 w 27080"/>
                  <a:gd name="connsiteY2" fmla="*/ 0 h 27080"/>
                  <a:gd name="connsiteX3" fmla="*/ 0 w 27080"/>
                  <a:gd name="connsiteY3" fmla="*/ 13540 h 27080"/>
                  <a:gd name="connsiteX4" fmla="*/ 13540 w 27080"/>
                  <a:gd name="connsiteY4" fmla="*/ 27081 h 2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 h="27080">
                    <a:moveTo>
                      <a:pt x="13540" y="27081"/>
                    </a:moveTo>
                    <a:cubicBezTo>
                      <a:pt x="21017" y="27081"/>
                      <a:pt x="27081" y="21021"/>
                      <a:pt x="27081" y="13540"/>
                    </a:cubicBezTo>
                    <a:cubicBezTo>
                      <a:pt x="27081" y="6060"/>
                      <a:pt x="21021" y="0"/>
                      <a:pt x="13540" y="0"/>
                    </a:cubicBezTo>
                    <a:cubicBezTo>
                      <a:pt x="6060" y="0"/>
                      <a:pt x="0" y="6063"/>
                      <a:pt x="0" y="13540"/>
                    </a:cubicBezTo>
                    <a:cubicBezTo>
                      <a:pt x="0" y="21017"/>
                      <a:pt x="6063" y="27081"/>
                      <a:pt x="13540" y="27081"/>
                    </a:cubicBezTo>
                    <a:close/>
                  </a:path>
                </a:pathLst>
              </a:custGeom>
              <a:grpFill/>
              <a:ln w="3651" cap="flat">
                <a:noFill/>
                <a:prstDash val="solid"/>
                <a:miter/>
              </a:ln>
            </p:spPr>
            <p:txBody>
              <a:bodyPr rtlCol="0" anchor="ctr"/>
              <a:lstStyle/>
              <a:p>
                <a:endParaRPr lang="en-PH"/>
              </a:p>
            </p:txBody>
          </p:sp>
          <p:sp>
            <p:nvSpPr>
              <p:cNvPr id="85" name="Freeform: Shape 18">
                <a:extLst>
                  <a:ext uri="{FF2B5EF4-FFF2-40B4-BE49-F238E27FC236}">
                    <a16:creationId xmlns:a16="http://schemas.microsoft.com/office/drawing/2014/main" id="{EE369556-0778-DE42-A411-8F55BCAFC91D}"/>
                  </a:ext>
                </a:extLst>
              </p:cNvPr>
              <p:cNvSpPr/>
              <p:nvPr/>
            </p:nvSpPr>
            <p:spPr>
              <a:xfrm>
                <a:off x="356163" y="1333210"/>
                <a:ext cx="935078" cy="862054"/>
              </a:xfrm>
              <a:custGeom>
                <a:avLst/>
                <a:gdLst>
                  <a:gd name="connsiteX0" fmla="*/ 906529 w 935078"/>
                  <a:gd name="connsiteY0" fmla="*/ 54307 h 862054"/>
                  <a:gd name="connsiteX1" fmla="*/ 816298 w 935078"/>
                  <a:gd name="connsiteY1" fmla="*/ 6764 h 862054"/>
                  <a:gd name="connsiteX2" fmla="*/ 761651 w 935078"/>
                  <a:gd name="connsiteY2" fmla="*/ 6764 h 862054"/>
                  <a:gd name="connsiteX3" fmla="*/ 671420 w 935078"/>
                  <a:gd name="connsiteY3" fmla="*/ 54307 h 862054"/>
                  <a:gd name="connsiteX4" fmla="*/ 642871 w 935078"/>
                  <a:gd name="connsiteY4" fmla="*/ 100984 h 862054"/>
                  <a:gd name="connsiteX5" fmla="*/ 642871 w 935078"/>
                  <a:gd name="connsiteY5" fmla="*/ 204521 h 862054"/>
                  <a:gd name="connsiteX6" fmla="*/ 642875 w 935078"/>
                  <a:gd name="connsiteY6" fmla="*/ 204580 h 862054"/>
                  <a:gd name="connsiteX7" fmla="*/ 292214 w 935078"/>
                  <a:gd name="connsiteY7" fmla="*/ 204580 h 862054"/>
                  <a:gd name="connsiteX8" fmla="*/ 277603 w 935078"/>
                  <a:gd name="connsiteY8" fmla="*/ 219190 h 862054"/>
                  <a:gd name="connsiteX9" fmla="*/ 277603 w 935078"/>
                  <a:gd name="connsiteY9" fmla="*/ 226280 h 862054"/>
                  <a:gd name="connsiteX10" fmla="*/ 227979 w 935078"/>
                  <a:gd name="connsiteY10" fmla="*/ 268852 h 862054"/>
                  <a:gd name="connsiteX11" fmla="*/ 193421 w 935078"/>
                  <a:gd name="connsiteY11" fmla="*/ 372539 h 862054"/>
                  <a:gd name="connsiteX12" fmla="*/ 182806 w 935078"/>
                  <a:gd name="connsiteY12" fmla="*/ 437936 h 862054"/>
                  <a:gd name="connsiteX13" fmla="*/ 145235 w 935078"/>
                  <a:gd name="connsiteY13" fmla="*/ 519825 h 862054"/>
                  <a:gd name="connsiteX14" fmla="*/ 134365 w 935078"/>
                  <a:gd name="connsiteY14" fmla="*/ 503355 h 862054"/>
                  <a:gd name="connsiteX15" fmla="*/ 115032 w 935078"/>
                  <a:gd name="connsiteY15" fmla="*/ 498654 h 862054"/>
                  <a:gd name="connsiteX16" fmla="*/ 7480 w 935078"/>
                  <a:gd name="connsiteY16" fmla="*/ 558824 h 862054"/>
                  <a:gd name="connsiteX17" fmla="*/ 445 w 935078"/>
                  <a:gd name="connsiteY17" fmla="*/ 567999 h 862054"/>
                  <a:gd name="connsiteX18" fmla="*/ 2286 w 935078"/>
                  <a:gd name="connsiteY18" fmla="*/ 579406 h 862054"/>
                  <a:gd name="connsiteX19" fmla="*/ 177612 w 935078"/>
                  <a:gd name="connsiteY19" fmla="*/ 855287 h 862054"/>
                  <a:gd name="connsiteX20" fmla="*/ 187186 w 935078"/>
                  <a:gd name="connsiteY20" fmla="*/ 861792 h 862054"/>
                  <a:gd name="connsiteX21" fmla="*/ 189940 w 935078"/>
                  <a:gd name="connsiteY21" fmla="*/ 862055 h 862054"/>
                  <a:gd name="connsiteX22" fmla="*/ 198487 w 935078"/>
                  <a:gd name="connsiteY22" fmla="*/ 859294 h 862054"/>
                  <a:gd name="connsiteX23" fmla="*/ 302803 w 935078"/>
                  <a:gd name="connsiteY23" fmla="*/ 783994 h 862054"/>
                  <a:gd name="connsiteX24" fmla="*/ 306456 w 935078"/>
                  <a:gd name="connsiteY24" fmla="*/ 764099 h 862054"/>
                  <a:gd name="connsiteX25" fmla="*/ 299442 w 935078"/>
                  <a:gd name="connsiteY25" fmla="*/ 753473 h 862054"/>
                  <a:gd name="connsiteX26" fmla="*/ 352358 w 935078"/>
                  <a:gd name="connsiteY26" fmla="*/ 731239 h 862054"/>
                  <a:gd name="connsiteX27" fmla="*/ 356982 w 935078"/>
                  <a:gd name="connsiteY27" fmla="*/ 730491 h 862054"/>
                  <a:gd name="connsiteX28" fmla="*/ 493704 w 935078"/>
                  <a:gd name="connsiteY28" fmla="*/ 599069 h 862054"/>
                  <a:gd name="connsiteX29" fmla="*/ 847415 w 935078"/>
                  <a:gd name="connsiteY29" fmla="*/ 599069 h 862054"/>
                  <a:gd name="connsiteX30" fmla="*/ 862026 w 935078"/>
                  <a:gd name="connsiteY30" fmla="*/ 584458 h 862054"/>
                  <a:gd name="connsiteX31" fmla="*/ 862026 w 935078"/>
                  <a:gd name="connsiteY31" fmla="*/ 289179 h 862054"/>
                  <a:gd name="connsiteX32" fmla="*/ 923635 w 935078"/>
                  <a:gd name="connsiteY32" fmla="*/ 235803 h 862054"/>
                  <a:gd name="connsiteX33" fmla="*/ 935079 w 935078"/>
                  <a:gd name="connsiteY33" fmla="*/ 204529 h 862054"/>
                  <a:gd name="connsiteX34" fmla="*/ 935079 w 935078"/>
                  <a:gd name="connsiteY34" fmla="*/ 100987 h 862054"/>
                  <a:gd name="connsiteX35" fmla="*/ 906529 w 935078"/>
                  <a:gd name="connsiteY35" fmla="*/ 54307 h 862054"/>
                  <a:gd name="connsiteX36" fmla="*/ 193965 w 935078"/>
                  <a:gd name="connsiteY36" fmla="*/ 826526 h 862054"/>
                  <a:gd name="connsiteX37" fmla="*/ 35232 w 935078"/>
                  <a:gd name="connsiteY37" fmla="*/ 576777 h 862054"/>
                  <a:gd name="connsiteX38" fmla="*/ 117461 w 935078"/>
                  <a:gd name="connsiteY38" fmla="*/ 530775 h 862054"/>
                  <a:gd name="connsiteX39" fmla="*/ 274338 w 935078"/>
                  <a:gd name="connsiteY39" fmla="*/ 768496 h 862054"/>
                  <a:gd name="connsiteX40" fmla="*/ 349600 w 935078"/>
                  <a:gd name="connsiteY40" fmla="*/ 702139 h 862054"/>
                  <a:gd name="connsiteX41" fmla="*/ 283309 w 935078"/>
                  <a:gd name="connsiteY41" fmla="*/ 729030 h 862054"/>
                  <a:gd name="connsiteX42" fmla="*/ 161336 w 935078"/>
                  <a:gd name="connsiteY42" fmla="*/ 544221 h 862054"/>
                  <a:gd name="connsiteX43" fmla="*/ 212027 w 935078"/>
                  <a:gd name="connsiteY43" fmla="*/ 437936 h 862054"/>
                  <a:gd name="connsiteX44" fmla="*/ 221130 w 935078"/>
                  <a:gd name="connsiteY44" fmla="*/ 381784 h 862054"/>
                  <a:gd name="connsiteX45" fmla="*/ 255687 w 935078"/>
                  <a:gd name="connsiteY45" fmla="*/ 278096 h 862054"/>
                  <a:gd name="connsiteX46" fmla="*/ 295067 w 935078"/>
                  <a:gd name="connsiteY46" fmla="*/ 255253 h 862054"/>
                  <a:gd name="connsiteX47" fmla="*/ 318053 w 935078"/>
                  <a:gd name="connsiteY47" fmla="*/ 271712 h 862054"/>
                  <a:gd name="connsiteX48" fmla="*/ 320949 w 935078"/>
                  <a:gd name="connsiteY48" fmla="*/ 299841 h 862054"/>
                  <a:gd name="connsiteX49" fmla="*/ 280398 w 935078"/>
                  <a:gd name="connsiteY49" fmla="*/ 421492 h 862054"/>
                  <a:gd name="connsiteX50" fmla="*/ 282838 w 935078"/>
                  <a:gd name="connsiteY50" fmla="*/ 435248 h 862054"/>
                  <a:gd name="connsiteX51" fmla="*/ 291870 w 935078"/>
                  <a:gd name="connsiteY51" fmla="*/ 446527 h 862054"/>
                  <a:gd name="connsiteX52" fmla="*/ 297802 w 935078"/>
                  <a:gd name="connsiteY52" fmla="*/ 570669 h 862054"/>
                  <a:gd name="connsiteX53" fmla="*/ 297309 w 935078"/>
                  <a:gd name="connsiteY53" fmla="*/ 571480 h 862054"/>
                  <a:gd name="connsiteX54" fmla="*/ 283926 w 935078"/>
                  <a:gd name="connsiteY54" fmla="*/ 590109 h 862054"/>
                  <a:gd name="connsiteX55" fmla="*/ 283926 w 935078"/>
                  <a:gd name="connsiteY55" fmla="*/ 610768 h 862054"/>
                  <a:gd name="connsiteX56" fmla="*/ 294256 w 935078"/>
                  <a:gd name="connsiteY56" fmla="*/ 615042 h 862054"/>
                  <a:gd name="connsiteX57" fmla="*/ 304585 w 935078"/>
                  <a:gd name="connsiteY57" fmla="*/ 610753 h 862054"/>
                  <a:gd name="connsiteX58" fmla="*/ 314323 w 935078"/>
                  <a:gd name="connsiteY58" fmla="*/ 599069 h 862054"/>
                  <a:gd name="connsiteX59" fmla="*/ 462964 w 935078"/>
                  <a:gd name="connsiteY59" fmla="*/ 599069 h 862054"/>
                  <a:gd name="connsiteX60" fmla="*/ 349600 w 935078"/>
                  <a:gd name="connsiteY60" fmla="*/ 702139 h 862054"/>
                  <a:gd name="connsiteX61" fmla="*/ 832805 w 935078"/>
                  <a:gd name="connsiteY61" fmla="*/ 569844 h 862054"/>
                  <a:gd name="connsiteX62" fmla="*/ 482151 w 935078"/>
                  <a:gd name="connsiteY62" fmla="*/ 569844 h 862054"/>
                  <a:gd name="connsiteX63" fmla="*/ 330282 w 935078"/>
                  <a:gd name="connsiteY63" fmla="*/ 569844 h 862054"/>
                  <a:gd name="connsiteX64" fmla="*/ 314699 w 935078"/>
                  <a:gd name="connsiteY64" fmla="*/ 428268 h 862054"/>
                  <a:gd name="connsiteX65" fmla="*/ 310634 w 935078"/>
                  <a:gd name="connsiteY65" fmla="*/ 423187 h 862054"/>
                  <a:gd name="connsiteX66" fmla="*/ 339662 w 935078"/>
                  <a:gd name="connsiteY66" fmla="*/ 336071 h 862054"/>
                  <a:gd name="connsiteX67" fmla="*/ 409098 w 935078"/>
                  <a:gd name="connsiteY67" fmla="*/ 336071 h 862054"/>
                  <a:gd name="connsiteX68" fmla="*/ 423709 w 935078"/>
                  <a:gd name="connsiteY68" fmla="*/ 321461 h 862054"/>
                  <a:gd name="connsiteX69" fmla="*/ 409098 w 935078"/>
                  <a:gd name="connsiteY69" fmla="*/ 306850 h 862054"/>
                  <a:gd name="connsiteX70" fmla="*/ 349148 w 935078"/>
                  <a:gd name="connsiteY70" fmla="*/ 306850 h 862054"/>
                  <a:gd name="connsiteX71" fmla="*/ 351566 w 935078"/>
                  <a:gd name="connsiteY71" fmla="*/ 292240 h 862054"/>
                  <a:gd name="connsiteX72" fmla="*/ 482151 w 935078"/>
                  <a:gd name="connsiteY72" fmla="*/ 292240 h 862054"/>
                  <a:gd name="connsiteX73" fmla="*/ 496762 w 935078"/>
                  <a:gd name="connsiteY73" fmla="*/ 277629 h 862054"/>
                  <a:gd name="connsiteX74" fmla="*/ 482151 w 935078"/>
                  <a:gd name="connsiteY74" fmla="*/ 263018 h 862054"/>
                  <a:gd name="connsiteX75" fmla="*/ 350656 w 935078"/>
                  <a:gd name="connsiteY75" fmla="*/ 263018 h 862054"/>
                  <a:gd name="connsiteX76" fmla="*/ 346386 w 935078"/>
                  <a:gd name="connsiteY76" fmla="*/ 263880 h 862054"/>
                  <a:gd name="connsiteX77" fmla="*/ 343340 w 935078"/>
                  <a:gd name="connsiteY77" fmla="*/ 257039 h 862054"/>
                  <a:gd name="connsiteX78" fmla="*/ 319265 w 935078"/>
                  <a:gd name="connsiteY78" fmla="*/ 233797 h 862054"/>
                  <a:gd name="connsiteX79" fmla="*/ 652883 w 935078"/>
                  <a:gd name="connsiteY79" fmla="*/ 233797 h 862054"/>
                  <a:gd name="connsiteX80" fmla="*/ 654315 w 935078"/>
                  <a:gd name="connsiteY80" fmla="*/ 235795 h 862054"/>
                  <a:gd name="connsiteX81" fmla="*/ 771769 w 935078"/>
                  <a:gd name="connsiteY81" fmla="*/ 318159 h 862054"/>
                  <a:gd name="connsiteX82" fmla="*/ 788977 w 935078"/>
                  <a:gd name="connsiteY82" fmla="*/ 321446 h 862054"/>
                  <a:gd name="connsiteX83" fmla="*/ 806184 w 935078"/>
                  <a:gd name="connsiteY83" fmla="*/ 318159 h 862054"/>
                  <a:gd name="connsiteX84" fmla="*/ 832808 w 935078"/>
                  <a:gd name="connsiteY84" fmla="*/ 305977 h 862054"/>
                  <a:gd name="connsiteX85" fmla="*/ 832808 w 935078"/>
                  <a:gd name="connsiteY85" fmla="*/ 569844 h 862054"/>
                  <a:gd name="connsiteX86" fmla="*/ 905857 w 935078"/>
                  <a:gd name="connsiteY86" fmla="*/ 204521 h 862054"/>
                  <a:gd name="connsiteX87" fmla="*/ 901547 w 935078"/>
                  <a:gd name="connsiteY87" fmla="*/ 216677 h 862054"/>
                  <a:gd name="connsiteX88" fmla="*/ 795307 w 935078"/>
                  <a:gd name="connsiteY88" fmla="*/ 291034 h 862054"/>
                  <a:gd name="connsiteX89" fmla="*/ 782636 w 935078"/>
                  <a:gd name="connsiteY89" fmla="*/ 291034 h 862054"/>
                  <a:gd name="connsiteX90" fmla="*/ 676395 w 935078"/>
                  <a:gd name="connsiteY90" fmla="*/ 216677 h 862054"/>
                  <a:gd name="connsiteX91" fmla="*/ 672085 w 935078"/>
                  <a:gd name="connsiteY91" fmla="*/ 204521 h 862054"/>
                  <a:gd name="connsiteX92" fmla="*/ 672085 w 935078"/>
                  <a:gd name="connsiteY92" fmla="*/ 100987 h 862054"/>
                  <a:gd name="connsiteX93" fmla="*/ 685026 w 935078"/>
                  <a:gd name="connsiteY93" fmla="*/ 80164 h 862054"/>
                  <a:gd name="connsiteX94" fmla="*/ 775257 w 935078"/>
                  <a:gd name="connsiteY94" fmla="*/ 32621 h 862054"/>
                  <a:gd name="connsiteX95" fmla="*/ 788969 w 935078"/>
                  <a:gd name="connsiteY95" fmla="*/ 29231 h 862054"/>
                  <a:gd name="connsiteX96" fmla="*/ 802681 w 935078"/>
                  <a:gd name="connsiteY96" fmla="*/ 32621 h 862054"/>
                  <a:gd name="connsiteX97" fmla="*/ 892912 w 935078"/>
                  <a:gd name="connsiteY97" fmla="*/ 80164 h 862054"/>
                  <a:gd name="connsiteX98" fmla="*/ 905854 w 935078"/>
                  <a:gd name="connsiteY98" fmla="*/ 100987 h 862054"/>
                  <a:gd name="connsiteX99" fmla="*/ 905854 w 935078"/>
                  <a:gd name="connsiteY99" fmla="*/ 204521 h 86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35078" h="862054">
                    <a:moveTo>
                      <a:pt x="906529" y="54307"/>
                    </a:moveTo>
                    <a:lnTo>
                      <a:pt x="816298" y="6764"/>
                    </a:lnTo>
                    <a:cubicBezTo>
                      <a:pt x="799204" y="-2255"/>
                      <a:pt x="778746" y="-2255"/>
                      <a:pt x="761651" y="6764"/>
                    </a:cubicBezTo>
                    <a:lnTo>
                      <a:pt x="671420" y="54307"/>
                    </a:lnTo>
                    <a:cubicBezTo>
                      <a:pt x="653814" y="63581"/>
                      <a:pt x="642871" y="81468"/>
                      <a:pt x="642871" y="100984"/>
                    </a:cubicBezTo>
                    <a:lnTo>
                      <a:pt x="642871" y="204521"/>
                    </a:lnTo>
                    <a:cubicBezTo>
                      <a:pt x="642871" y="204540"/>
                      <a:pt x="642875" y="204558"/>
                      <a:pt x="642875" y="204580"/>
                    </a:cubicBezTo>
                    <a:lnTo>
                      <a:pt x="292214" y="204580"/>
                    </a:lnTo>
                    <a:cubicBezTo>
                      <a:pt x="284138" y="204580"/>
                      <a:pt x="277603" y="211122"/>
                      <a:pt x="277603" y="219190"/>
                    </a:cubicBezTo>
                    <a:lnTo>
                      <a:pt x="277603" y="226280"/>
                    </a:lnTo>
                    <a:cubicBezTo>
                      <a:pt x="255059" y="230152"/>
                      <a:pt x="235569" y="246063"/>
                      <a:pt x="227979" y="268852"/>
                    </a:cubicBezTo>
                    <a:lnTo>
                      <a:pt x="193421" y="372539"/>
                    </a:lnTo>
                    <a:cubicBezTo>
                      <a:pt x="186371" y="393655"/>
                      <a:pt x="182806" y="415659"/>
                      <a:pt x="182806" y="437936"/>
                    </a:cubicBezTo>
                    <a:cubicBezTo>
                      <a:pt x="182806" y="469692"/>
                      <a:pt x="168963" y="499436"/>
                      <a:pt x="145235" y="519825"/>
                    </a:cubicBezTo>
                    <a:lnTo>
                      <a:pt x="134365" y="503355"/>
                    </a:lnTo>
                    <a:cubicBezTo>
                      <a:pt x="130157" y="496977"/>
                      <a:pt x="121752" y="494903"/>
                      <a:pt x="115032" y="498654"/>
                    </a:cubicBezTo>
                    <a:lnTo>
                      <a:pt x="7480" y="558824"/>
                    </a:lnTo>
                    <a:cubicBezTo>
                      <a:pt x="3969" y="560785"/>
                      <a:pt x="1431" y="564102"/>
                      <a:pt x="445" y="567999"/>
                    </a:cubicBezTo>
                    <a:cubicBezTo>
                      <a:pt x="-542" y="571897"/>
                      <a:pt x="130" y="576017"/>
                      <a:pt x="2286" y="579406"/>
                    </a:cubicBezTo>
                    <a:lnTo>
                      <a:pt x="177612" y="855287"/>
                    </a:lnTo>
                    <a:cubicBezTo>
                      <a:pt x="179767" y="858684"/>
                      <a:pt x="183234" y="861036"/>
                      <a:pt x="187186" y="861792"/>
                    </a:cubicBezTo>
                    <a:cubicBezTo>
                      <a:pt x="188099" y="861971"/>
                      <a:pt x="189027" y="862055"/>
                      <a:pt x="189940" y="862055"/>
                    </a:cubicBezTo>
                    <a:cubicBezTo>
                      <a:pt x="192994" y="862055"/>
                      <a:pt x="195989" y="861098"/>
                      <a:pt x="198487" y="859294"/>
                    </a:cubicBezTo>
                    <a:lnTo>
                      <a:pt x="302803" y="783994"/>
                    </a:lnTo>
                    <a:cubicBezTo>
                      <a:pt x="309151" y="779407"/>
                      <a:pt x="310766" y="770633"/>
                      <a:pt x="306456" y="764099"/>
                    </a:cubicBezTo>
                    <a:lnTo>
                      <a:pt x="299442" y="753473"/>
                    </a:lnTo>
                    <a:cubicBezTo>
                      <a:pt x="327425" y="732189"/>
                      <a:pt x="351405" y="731261"/>
                      <a:pt x="352358" y="731239"/>
                    </a:cubicBezTo>
                    <a:cubicBezTo>
                      <a:pt x="353929" y="731239"/>
                      <a:pt x="355481" y="730991"/>
                      <a:pt x="356982" y="730491"/>
                    </a:cubicBezTo>
                    <a:cubicBezTo>
                      <a:pt x="455896" y="697518"/>
                      <a:pt x="485523" y="627636"/>
                      <a:pt x="493704" y="599069"/>
                    </a:cubicBezTo>
                    <a:lnTo>
                      <a:pt x="847415" y="599069"/>
                    </a:lnTo>
                    <a:cubicBezTo>
                      <a:pt x="855491" y="599069"/>
                      <a:pt x="862026" y="592527"/>
                      <a:pt x="862026" y="584458"/>
                    </a:cubicBezTo>
                    <a:lnTo>
                      <a:pt x="862026" y="289179"/>
                    </a:lnTo>
                    <a:cubicBezTo>
                      <a:pt x="885209" y="274111"/>
                      <a:pt x="905876" y="256338"/>
                      <a:pt x="923635" y="235803"/>
                    </a:cubicBezTo>
                    <a:cubicBezTo>
                      <a:pt x="931013" y="227285"/>
                      <a:pt x="935079" y="216177"/>
                      <a:pt x="935079" y="204529"/>
                    </a:cubicBezTo>
                    <a:lnTo>
                      <a:pt x="935079" y="100987"/>
                    </a:lnTo>
                    <a:cubicBezTo>
                      <a:pt x="935079" y="81468"/>
                      <a:pt x="924135" y="63581"/>
                      <a:pt x="906529" y="54307"/>
                    </a:cubicBezTo>
                    <a:close/>
                    <a:moveTo>
                      <a:pt x="193965" y="826526"/>
                    </a:moveTo>
                    <a:lnTo>
                      <a:pt x="35232" y="576777"/>
                    </a:lnTo>
                    <a:lnTo>
                      <a:pt x="117461" y="530775"/>
                    </a:lnTo>
                    <a:lnTo>
                      <a:pt x="274338" y="768496"/>
                    </a:lnTo>
                    <a:close/>
                    <a:moveTo>
                      <a:pt x="349600" y="702139"/>
                    </a:moveTo>
                    <a:cubicBezTo>
                      <a:pt x="340973" y="702741"/>
                      <a:pt x="313494" y="706668"/>
                      <a:pt x="283309" y="729030"/>
                    </a:cubicBezTo>
                    <a:lnTo>
                      <a:pt x="161336" y="544221"/>
                    </a:lnTo>
                    <a:cubicBezTo>
                      <a:pt x="193209" y="518283"/>
                      <a:pt x="212027" y="479525"/>
                      <a:pt x="212027" y="437936"/>
                    </a:cubicBezTo>
                    <a:cubicBezTo>
                      <a:pt x="212027" y="418803"/>
                      <a:pt x="215096" y="399912"/>
                      <a:pt x="221130" y="381784"/>
                    </a:cubicBezTo>
                    <a:lnTo>
                      <a:pt x="255687" y="278096"/>
                    </a:lnTo>
                    <a:cubicBezTo>
                      <a:pt x="261166" y="261674"/>
                      <a:pt x="278060" y="251830"/>
                      <a:pt x="295067" y="255253"/>
                    </a:cubicBezTo>
                    <a:cubicBezTo>
                      <a:pt x="304728" y="257185"/>
                      <a:pt x="313114" y="263186"/>
                      <a:pt x="318053" y="271712"/>
                    </a:cubicBezTo>
                    <a:cubicBezTo>
                      <a:pt x="323002" y="280237"/>
                      <a:pt x="324061" y="290490"/>
                      <a:pt x="320949" y="299841"/>
                    </a:cubicBezTo>
                    <a:lnTo>
                      <a:pt x="280398" y="421492"/>
                    </a:lnTo>
                    <a:cubicBezTo>
                      <a:pt x="278827" y="426200"/>
                      <a:pt x="279740" y="431372"/>
                      <a:pt x="282838" y="435248"/>
                    </a:cubicBezTo>
                    <a:lnTo>
                      <a:pt x="291870" y="446527"/>
                    </a:lnTo>
                    <a:cubicBezTo>
                      <a:pt x="320310" y="482071"/>
                      <a:pt x="316234" y="535315"/>
                      <a:pt x="297802" y="570669"/>
                    </a:cubicBezTo>
                    <a:lnTo>
                      <a:pt x="297309" y="571480"/>
                    </a:lnTo>
                    <a:cubicBezTo>
                      <a:pt x="292999" y="578599"/>
                      <a:pt x="289263" y="584758"/>
                      <a:pt x="283926" y="590109"/>
                    </a:cubicBezTo>
                    <a:cubicBezTo>
                      <a:pt x="278221" y="595814"/>
                      <a:pt x="278221" y="605063"/>
                      <a:pt x="283926" y="610768"/>
                    </a:cubicBezTo>
                    <a:cubicBezTo>
                      <a:pt x="286779" y="613613"/>
                      <a:pt x="290519" y="615042"/>
                      <a:pt x="294256" y="615042"/>
                    </a:cubicBezTo>
                    <a:cubicBezTo>
                      <a:pt x="297992" y="615042"/>
                      <a:pt x="301733" y="613613"/>
                      <a:pt x="304585" y="610753"/>
                    </a:cubicBezTo>
                    <a:cubicBezTo>
                      <a:pt x="308399" y="606936"/>
                      <a:pt x="311533" y="603013"/>
                      <a:pt x="314323" y="599069"/>
                    </a:cubicBezTo>
                    <a:lnTo>
                      <a:pt x="462964" y="599069"/>
                    </a:lnTo>
                    <a:cubicBezTo>
                      <a:pt x="453332" y="625397"/>
                      <a:pt x="425480" y="676176"/>
                      <a:pt x="349600" y="702139"/>
                    </a:cubicBezTo>
                    <a:close/>
                    <a:moveTo>
                      <a:pt x="832805" y="569844"/>
                    </a:moveTo>
                    <a:lnTo>
                      <a:pt x="482151" y="569844"/>
                    </a:lnTo>
                    <a:lnTo>
                      <a:pt x="330282" y="569844"/>
                    </a:lnTo>
                    <a:cubicBezTo>
                      <a:pt x="347533" y="526282"/>
                      <a:pt x="347588" y="469389"/>
                      <a:pt x="314699" y="428268"/>
                    </a:cubicBezTo>
                    <a:lnTo>
                      <a:pt x="310634" y="423187"/>
                    </a:lnTo>
                    <a:lnTo>
                      <a:pt x="339662" y="336071"/>
                    </a:lnTo>
                    <a:lnTo>
                      <a:pt x="409098" y="336071"/>
                    </a:lnTo>
                    <a:cubicBezTo>
                      <a:pt x="417174" y="336071"/>
                      <a:pt x="423709" y="329529"/>
                      <a:pt x="423709" y="321461"/>
                    </a:cubicBezTo>
                    <a:cubicBezTo>
                      <a:pt x="423709" y="313392"/>
                      <a:pt x="417174" y="306850"/>
                      <a:pt x="409098" y="306850"/>
                    </a:cubicBezTo>
                    <a:lnTo>
                      <a:pt x="349148" y="306850"/>
                    </a:lnTo>
                    <a:cubicBezTo>
                      <a:pt x="350561" y="302047"/>
                      <a:pt x="351310" y="297163"/>
                      <a:pt x="351566" y="292240"/>
                    </a:cubicBezTo>
                    <a:lnTo>
                      <a:pt x="482151" y="292240"/>
                    </a:lnTo>
                    <a:cubicBezTo>
                      <a:pt x="490227" y="292240"/>
                      <a:pt x="496762" y="285698"/>
                      <a:pt x="496762" y="277629"/>
                    </a:cubicBezTo>
                    <a:cubicBezTo>
                      <a:pt x="496762" y="269560"/>
                      <a:pt x="490227" y="263018"/>
                      <a:pt x="482151" y="263018"/>
                    </a:cubicBezTo>
                    <a:lnTo>
                      <a:pt x="350656" y="263018"/>
                    </a:lnTo>
                    <a:cubicBezTo>
                      <a:pt x="349140" y="263018"/>
                      <a:pt x="347760" y="263453"/>
                      <a:pt x="346386" y="263880"/>
                    </a:cubicBezTo>
                    <a:cubicBezTo>
                      <a:pt x="345396" y="261587"/>
                      <a:pt x="344604" y="259223"/>
                      <a:pt x="343340" y="257039"/>
                    </a:cubicBezTo>
                    <a:cubicBezTo>
                      <a:pt x="337565" y="247093"/>
                      <a:pt x="329087" y="239309"/>
                      <a:pt x="319265" y="233797"/>
                    </a:cubicBezTo>
                    <a:lnTo>
                      <a:pt x="652883" y="233797"/>
                    </a:lnTo>
                    <a:cubicBezTo>
                      <a:pt x="653387" y="234444"/>
                      <a:pt x="653774" y="235174"/>
                      <a:pt x="654315" y="235795"/>
                    </a:cubicBezTo>
                    <a:cubicBezTo>
                      <a:pt x="685278" y="271595"/>
                      <a:pt x="724800" y="299304"/>
                      <a:pt x="771769" y="318159"/>
                    </a:cubicBezTo>
                    <a:cubicBezTo>
                      <a:pt x="777233" y="320350"/>
                      <a:pt x="783099" y="321446"/>
                      <a:pt x="788977" y="321446"/>
                    </a:cubicBezTo>
                    <a:cubicBezTo>
                      <a:pt x="794839" y="321446"/>
                      <a:pt x="800720" y="320347"/>
                      <a:pt x="806184" y="318159"/>
                    </a:cubicBezTo>
                    <a:cubicBezTo>
                      <a:pt x="815378" y="314469"/>
                      <a:pt x="824195" y="310338"/>
                      <a:pt x="832808" y="305977"/>
                    </a:cubicBezTo>
                    <a:lnTo>
                      <a:pt x="832808" y="569844"/>
                    </a:lnTo>
                    <a:close/>
                    <a:moveTo>
                      <a:pt x="905857" y="204521"/>
                    </a:moveTo>
                    <a:cubicBezTo>
                      <a:pt x="905857" y="209146"/>
                      <a:pt x="904331" y="213459"/>
                      <a:pt x="901547" y="216677"/>
                    </a:cubicBezTo>
                    <a:cubicBezTo>
                      <a:pt x="873652" y="248916"/>
                      <a:pt x="837911" y="273936"/>
                      <a:pt x="795307" y="291034"/>
                    </a:cubicBezTo>
                    <a:cubicBezTo>
                      <a:pt x="791281" y="292645"/>
                      <a:pt x="786661" y="292645"/>
                      <a:pt x="782636" y="291034"/>
                    </a:cubicBezTo>
                    <a:cubicBezTo>
                      <a:pt x="740031" y="273932"/>
                      <a:pt x="704290" y="248916"/>
                      <a:pt x="676395" y="216677"/>
                    </a:cubicBezTo>
                    <a:cubicBezTo>
                      <a:pt x="673612" y="213459"/>
                      <a:pt x="672085" y="209146"/>
                      <a:pt x="672085" y="204521"/>
                    </a:cubicBezTo>
                    <a:lnTo>
                      <a:pt x="672085" y="100987"/>
                    </a:lnTo>
                    <a:cubicBezTo>
                      <a:pt x="672085" y="92349"/>
                      <a:pt x="677049" y="84371"/>
                      <a:pt x="685026" y="80164"/>
                    </a:cubicBezTo>
                    <a:lnTo>
                      <a:pt x="775257" y="32621"/>
                    </a:lnTo>
                    <a:cubicBezTo>
                      <a:pt x="779553" y="30360"/>
                      <a:pt x="784261" y="29231"/>
                      <a:pt x="788969" y="29231"/>
                    </a:cubicBezTo>
                    <a:cubicBezTo>
                      <a:pt x="793677" y="29231"/>
                      <a:pt x="798386" y="30360"/>
                      <a:pt x="802681" y="32621"/>
                    </a:cubicBezTo>
                    <a:lnTo>
                      <a:pt x="892912" y="80164"/>
                    </a:lnTo>
                    <a:cubicBezTo>
                      <a:pt x="900890" y="84371"/>
                      <a:pt x="905854" y="92349"/>
                      <a:pt x="905854" y="100987"/>
                    </a:cubicBezTo>
                    <a:lnTo>
                      <a:pt x="905854" y="204521"/>
                    </a:lnTo>
                    <a:close/>
                  </a:path>
                </a:pathLst>
              </a:custGeom>
              <a:grpFill/>
              <a:ln w="3651" cap="flat">
                <a:noFill/>
                <a:prstDash val="solid"/>
                <a:miter/>
              </a:ln>
            </p:spPr>
            <p:txBody>
              <a:bodyPr rtlCol="0" anchor="ctr"/>
              <a:lstStyle/>
              <a:p>
                <a:endParaRPr lang="en-PH" dirty="0"/>
              </a:p>
            </p:txBody>
          </p:sp>
          <p:sp>
            <p:nvSpPr>
              <p:cNvPr id="86" name="Freeform: Shape 19">
                <a:extLst>
                  <a:ext uri="{FF2B5EF4-FFF2-40B4-BE49-F238E27FC236}">
                    <a16:creationId xmlns:a16="http://schemas.microsoft.com/office/drawing/2014/main" id="{3BBE829E-E709-5046-B07F-970ACCF5B4F8}"/>
                  </a:ext>
                </a:extLst>
              </p:cNvPr>
              <p:cNvSpPr/>
              <p:nvPr/>
            </p:nvSpPr>
            <p:spPr>
              <a:xfrm>
                <a:off x="1072085" y="1420894"/>
                <a:ext cx="146103" cy="146113"/>
              </a:xfrm>
              <a:custGeom>
                <a:avLst/>
                <a:gdLst>
                  <a:gd name="connsiteX0" fmla="*/ 139240 w 146103"/>
                  <a:gd name="connsiteY0" fmla="*/ 2228 h 146113"/>
                  <a:gd name="connsiteX1" fmla="*/ 119107 w 146103"/>
                  <a:gd name="connsiteY1" fmla="*/ 6878 h 146113"/>
                  <a:gd name="connsiteX2" fmla="*/ 55785 w 146103"/>
                  <a:gd name="connsiteY2" fmla="*/ 108180 h 146113"/>
                  <a:gd name="connsiteX3" fmla="*/ 24938 w 146103"/>
                  <a:gd name="connsiteY3" fmla="*/ 77341 h 146113"/>
                  <a:gd name="connsiteX4" fmla="*/ 4279 w 146103"/>
                  <a:gd name="connsiteY4" fmla="*/ 77341 h 146113"/>
                  <a:gd name="connsiteX5" fmla="*/ 4279 w 146103"/>
                  <a:gd name="connsiteY5" fmla="*/ 98001 h 146113"/>
                  <a:gd name="connsiteX6" fmla="*/ 48111 w 146103"/>
                  <a:gd name="connsiteY6" fmla="*/ 141832 h 146113"/>
                  <a:gd name="connsiteX7" fmla="*/ 58440 w 146103"/>
                  <a:gd name="connsiteY7" fmla="*/ 146113 h 146113"/>
                  <a:gd name="connsiteX8" fmla="*/ 60095 w 146103"/>
                  <a:gd name="connsiteY8" fmla="*/ 146022 h 146113"/>
                  <a:gd name="connsiteX9" fmla="*/ 70827 w 146103"/>
                  <a:gd name="connsiteY9" fmla="*/ 139246 h 146113"/>
                  <a:gd name="connsiteX10" fmla="*/ 143879 w 146103"/>
                  <a:gd name="connsiteY10" fmla="*/ 22362 h 146113"/>
                  <a:gd name="connsiteX11" fmla="*/ 139240 w 146103"/>
                  <a:gd name="connsiteY11" fmla="*/ 2228 h 1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03" h="146113">
                    <a:moveTo>
                      <a:pt x="139240" y="2228"/>
                    </a:moveTo>
                    <a:cubicBezTo>
                      <a:pt x="132392" y="-2060"/>
                      <a:pt x="123373" y="29"/>
                      <a:pt x="119107" y="6878"/>
                    </a:cubicBezTo>
                    <a:lnTo>
                      <a:pt x="55785" y="108180"/>
                    </a:lnTo>
                    <a:lnTo>
                      <a:pt x="24938" y="77341"/>
                    </a:lnTo>
                    <a:cubicBezTo>
                      <a:pt x="19233" y="71636"/>
                      <a:pt x="9984" y="71636"/>
                      <a:pt x="4279" y="77341"/>
                    </a:cubicBezTo>
                    <a:cubicBezTo>
                      <a:pt x="-1426" y="83047"/>
                      <a:pt x="-1426" y="92295"/>
                      <a:pt x="4279" y="98001"/>
                    </a:cubicBezTo>
                    <a:lnTo>
                      <a:pt x="48111" y="141832"/>
                    </a:lnTo>
                    <a:cubicBezTo>
                      <a:pt x="50865" y="144586"/>
                      <a:pt x="54587" y="146113"/>
                      <a:pt x="58440" y="146113"/>
                    </a:cubicBezTo>
                    <a:cubicBezTo>
                      <a:pt x="58981" y="146113"/>
                      <a:pt x="59540" y="146084"/>
                      <a:pt x="60095" y="146022"/>
                    </a:cubicBezTo>
                    <a:cubicBezTo>
                      <a:pt x="64518" y="145514"/>
                      <a:pt x="68471" y="143027"/>
                      <a:pt x="70827" y="139246"/>
                    </a:cubicBezTo>
                    <a:lnTo>
                      <a:pt x="143879" y="22362"/>
                    </a:lnTo>
                    <a:cubicBezTo>
                      <a:pt x="148160" y="15520"/>
                      <a:pt x="146075" y="6509"/>
                      <a:pt x="139240" y="2228"/>
                    </a:cubicBezTo>
                    <a:close/>
                  </a:path>
                </a:pathLst>
              </a:custGeom>
              <a:grpFill/>
              <a:ln w="3651" cap="flat">
                <a:noFill/>
                <a:prstDash val="solid"/>
                <a:miter/>
              </a:ln>
            </p:spPr>
            <p:txBody>
              <a:bodyPr rtlCol="0" anchor="ctr"/>
              <a:lstStyle/>
              <a:p>
                <a:endParaRPr lang="en-PH"/>
              </a:p>
            </p:txBody>
          </p:sp>
          <p:sp>
            <p:nvSpPr>
              <p:cNvPr id="87" name="Freeform: Shape 20">
                <a:extLst>
                  <a:ext uri="{FF2B5EF4-FFF2-40B4-BE49-F238E27FC236}">
                    <a16:creationId xmlns:a16="http://schemas.microsoft.com/office/drawing/2014/main" id="{63389608-765A-BF4C-B226-8A04E0FF10C7}"/>
                  </a:ext>
                </a:extLst>
              </p:cNvPr>
              <p:cNvSpPr/>
              <p:nvPr/>
            </p:nvSpPr>
            <p:spPr>
              <a:xfrm>
                <a:off x="823704" y="1640063"/>
                <a:ext cx="204547" cy="204547"/>
              </a:xfrm>
              <a:custGeom>
                <a:avLst/>
                <a:gdLst>
                  <a:gd name="connsiteX0" fmla="*/ 102274 w 204547"/>
                  <a:gd name="connsiteY0" fmla="*/ 0 h 204547"/>
                  <a:gd name="connsiteX1" fmla="*/ 0 w 204547"/>
                  <a:gd name="connsiteY1" fmla="*/ 102274 h 204547"/>
                  <a:gd name="connsiteX2" fmla="*/ 102274 w 204547"/>
                  <a:gd name="connsiteY2" fmla="*/ 204548 h 204547"/>
                  <a:gd name="connsiteX3" fmla="*/ 204548 w 204547"/>
                  <a:gd name="connsiteY3" fmla="*/ 102274 h 204547"/>
                  <a:gd name="connsiteX4" fmla="*/ 102274 w 204547"/>
                  <a:gd name="connsiteY4" fmla="*/ 0 h 204547"/>
                  <a:gd name="connsiteX5" fmla="*/ 175327 w 204547"/>
                  <a:gd name="connsiteY5" fmla="*/ 102274 h 204547"/>
                  <a:gd name="connsiteX6" fmla="*/ 169782 w 204547"/>
                  <a:gd name="connsiteY6" fmla="*/ 130016 h 204547"/>
                  <a:gd name="connsiteX7" fmla="*/ 116884 w 204547"/>
                  <a:gd name="connsiteY7" fmla="*/ 94486 h 204547"/>
                  <a:gd name="connsiteX8" fmla="*/ 116884 w 204547"/>
                  <a:gd name="connsiteY8" fmla="*/ 30697 h 204547"/>
                  <a:gd name="connsiteX9" fmla="*/ 175327 w 204547"/>
                  <a:gd name="connsiteY9" fmla="*/ 102274 h 204547"/>
                  <a:gd name="connsiteX10" fmla="*/ 87663 w 204547"/>
                  <a:gd name="connsiteY10" fmla="*/ 30697 h 204547"/>
                  <a:gd name="connsiteX11" fmla="*/ 87663 w 204547"/>
                  <a:gd name="connsiteY11" fmla="*/ 94976 h 204547"/>
                  <a:gd name="connsiteX12" fmla="*/ 36442 w 204547"/>
                  <a:gd name="connsiteY12" fmla="*/ 133391 h 204547"/>
                  <a:gd name="connsiteX13" fmla="*/ 29221 w 204547"/>
                  <a:gd name="connsiteY13" fmla="*/ 102274 h 204547"/>
                  <a:gd name="connsiteX14" fmla="*/ 87663 w 204547"/>
                  <a:gd name="connsiteY14" fmla="*/ 30697 h 204547"/>
                  <a:gd name="connsiteX15" fmla="*/ 54037 w 204547"/>
                  <a:gd name="connsiteY15" fmla="*/ 156706 h 204547"/>
                  <a:gd name="connsiteX16" fmla="*/ 102745 w 204547"/>
                  <a:gd name="connsiteY16" fmla="*/ 120186 h 204547"/>
                  <a:gd name="connsiteX17" fmla="*/ 153473 w 204547"/>
                  <a:gd name="connsiteY17" fmla="*/ 154258 h 204547"/>
                  <a:gd name="connsiteX18" fmla="*/ 102274 w 204547"/>
                  <a:gd name="connsiteY18" fmla="*/ 175323 h 204547"/>
                  <a:gd name="connsiteX19" fmla="*/ 54037 w 204547"/>
                  <a:gd name="connsiteY19" fmla="*/ 156706 h 20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547" h="204547">
                    <a:moveTo>
                      <a:pt x="102274" y="0"/>
                    </a:moveTo>
                    <a:cubicBezTo>
                      <a:pt x="45884" y="0"/>
                      <a:pt x="0" y="45881"/>
                      <a:pt x="0" y="102274"/>
                    </a:cubicBezTo>
                    <a:cubicBezTo>
                      <a:pt x="0" y="158667"/>
                      <a:pt x="45884" y="204548"/>
                      <a:pt x="102274" y="204548"/>
                    </a:cubicBezTo>
                    <a:cubicBezTo>
                      <a:pt x="158663" y="204548"/>
                      <a:pt x="204548" y="158667"/>
                      <a:pt x="204548" y="102274"/>
                    </a:cubicBezTo>
                    <a:cubicBezTo>
                      <a:pt x="204548" y="45881"/>
                      <a:pt x="158663" y="0"/>
                      <a:pt x="102274" y="0"/>
                    </a:cubicBezTo>
                    <a:close/>
                    <a:moveTo>
                      <a:pt x="175327" y="102274"/>
                    </a:moveTo>
                    <a:cubicBezTo>
                      <a:pt x="175327" y="112100"/>
                      <a:pt x="173318" y="121450"/>
                      <a:pt x="169782" y="130016"/>
                    </a:cubicBezTo>
                    <a:lnTo>
                      <a:pt x="116884" y="94486"/>
                    </a:lnTo>
                    <a:lnTo>
                      <a:pt x="116884" y="30697"/>
                    </a:lnTo>
                    <a:cubicBezTo>
                      <a:pt x="150186" y="37487"/>
                      <a:pt x="175327" y="66997"/>
                      <a:pt x="175327" y="102274"/>
                    </a:cubicBezTo>
                    <a:close/>
                    <a:moveTo>
                      <a:pt x="87663" y="30697"/>
                    </a:moveTo>
                    <a:lnTo>
                      <a:pt x="87663" y="94976"/>
                    </a:lnTo>
                    <a:lnTo>
                      <a:pt x="36442" y="133391"/>
                    </a:lnTo>
                    <a:cubicBezTo>
                      <a:pt x="31942" y="123916"/>
                      <a:pt x="29221" y="113444"/>
                      <a:pt x="29221" y="102274"/>
                    </a:cubicBezTo>
                    <a:cubicBezTo>
                      <a:pt x="29221" y="66997"/>
                      <a:pt x="54362" y="37487"/>
                      <a:pt x="87663" y="30697"/>
                    </a:cubicBezTo>
                    <a:close/>
                    <a:moveTo>
                      <a:pt x="54037" y="156706"/>
                    </a:moveTo>
                    <a:lnTo>
                      <a:pt x="102745" y="120186"/>
                    </a:lnTo>
                    <a:lnTo>
                      <a:pt x="153473" y="154258"/>
                    </a:lnTo>
                    <a:cubicBezTo>
                      <a:pt x="140276" y="167254"/>
                      <a:pt x="122210" y="175323"/>
                      <a:pt x="102274" y="175323"/>
                    </a:cubicBezTo>
                    <a:cubicBezTo>
                      <a:pt x="83715" y="175327"/>
                      <a:pt x="66938" y="168153"/>
                      <a:pt x="54037" y="156706"/>
                    </a:cubicBezTo>
                    <a:close/>
                  </a:path>
                </a:pathLst>
              </a:custGeom>
              <a:grpFill/>
              <a:ln w="3651" cap="flat">
                <a:noFill/>
                <a:prstDash val="solid"/>
                <a:miter/>
              </a:ln>
            </p:spPr>
            <p:txBody>
              <a:bodyPr rtlCol="0" anchor="ctr"/>
              <a:lstStyle/>
              <a:p>
                <a:endParaRPr lang="en-PH" dirty="0"/>
              </a:p>
            </p:txBody>
          </p:sp>
          <p:sp>
            <p:nvSpPr>
              <p:cNvPr id="88" name="Freeform: Shape 21">
                <a:extLst>
                  <a:ext uri="{FF2B5EF4-FFF2-40B4-BE49-F238E27FC236}">
                    <a16:creationId xmlns:a16="http://schemas.microsoft.com/office/drawing/2014/main" id="{7BDA315F-ED28-804A-997F-2E8873658767}"/>
                  </a:ext>
                </a:extLst>
              </p:cNvPr>
              <p:cNvSpPr/>
              <p:nvPr/>
            </p:nvSpPr>
            <p:spPr>
              <a:xfrm>
                <a:off x="1057472" y="1698506"/>
                <a:ext cx="87663" cy="29221"/>
              </a:xfrm>
              <a:custGeom>
                <a:avLst/>
                <a:gdLst>
                  <a:gd name="connsiteX0" fmla="*/ 14611 w 87663"/>
                  <a:gd name="connsiteY0" fmla="*/ 29221 h 29221"/>
                  <a:gd name="connsiteX1" fmla="*/ 73053 w 87663"/>
                  <a:gd name="connsiteY1" fmla="*/ 29221 h 29221"/>
                  <a:gd name="connsiteX2" fmla="*/ 87663 w 87663"/>
                  <a:gd name="connsiteY2" fmla="*/ 14611 h 29221"/>
                  <a:gd name="connsiteX3" fmla="*/ 73053 w 87663"/>
                  <a:gd name="connsiteY3" fmla="*/ 0 h 29221"/>
                  <a:gd name="connsiteX4" fmla="*/ 14611 w 87663"/>
                  <a:gd name="connsiteY4" fmla="*/ 0 h 29221"/>
                  <a:gd name="connsiteX5" fmla="*/ 0 w 87663"/>
                  <a:gd name="connsiteY5" fmla="*/ 14611 h 29221"/>
                  <a:gd name="connsiteX6" fmla="*/ 14611 w 87663"/>
                  <a:gd name="connsiteY6" fmla="*/ 29221 h 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63" h="29221">
                    <a:moveTo>
                      <a:pt x="14611" y="29221"/>
                    </a:moveTo>
                    <a:lnTo>
                      <a:pt x="73053" y="29221"/>
                    </a:lnTo>
                    <a:cubicBezTo>
                      <a:pt x="81129" y="29221"/>
                      <a:pt x="87663" y="22679"/>
                      <a:pt x="87663" y="14611"/>
                    </a:cubicBezTo>
                    <a:cubicBezTo>
                      <a:pt x="87663" y="6542"/>
                      <a:pt x="81129" y="0"/>
                      <a:pt x="73053" y="0"/>
                    </a:cubicBezTo>
                    <a:lnTo>
                      <a:pt x="14611" y="0"/>
                    </a:lnTo>
                    <a:cubicBezTo>
                      <a:pt x="6535" y="0"/>
                      <a:pt x="0" y="6542"/>
                      <a:pt x="0" y="14611"/>
                    </a:cubicBezTo>
                    <a:cubicBezTo>
                      <a:pt x="0" y="22679"/>
                      <a:pt x="6535" y="29221"/>
                      <a:pt x="14611" y="29221"/>
                    </a:cubicBezTo>
                    <a:close/>
                  </a:path>
                </a:pathLst>
              </a:custGeom>
              <a:grpFill/>
              <a:ln w="3651" cap="flat">
                <a:noFill/>
                <a:prstDash val="solid"/>
                <a:miter/>
              </a:ln>
            </p:spPr>
            <p:txBody>
              <a:bodyPr rtlCol="0" anchor="ctr"/>
              <a:lstStyle/>
              <a:p>
                <a:endParaRPr lang="en-PH"/>
              </a:p>
            </p:txBody>
          </p:sp>
          <p:sp>
            <p:nvSpPr>
              <p:cNvPr id="89" name="Freeform: Shape 22">
                <a:extLst>
                  <a:ext uri="{FF2B5EF4-FFF2-40B4-BE49-F238E27FC236}">
                    <a16:creationId xmlns:a16="http://schemas.microsoft.com/office/drawing/2014/main" id="{CDBC8D72-50E9-6444-9E4B-321573612820}"/>
                  </a:ext>
                </a:extLst>
              </p:cNvPr>
              <p:cNvSpPr/>
              <p:nvPr/>
            </p:nvSpPr>
            <p:spPr>
              <a:xfrm>
                <a:off x="1057472" y="1742337"/>
                <a:ext cx="87663" cy="29221"/>
              </a:xfrm>
              <a:custGeom>
                <a:avLst/>
                <a:gdLst>
                  <a:gd name="connsiteX0" fmla="*/ 14611 w 87663"/>
                  <a:gd name="connsiteY0" fmla="*/ 29221 h 29221"/>
                  <a:gd name="connsiteX1" fmla="*/ 73053 w 87663"/>
                  <a:gd name="connsiteY1" fmla="*/ 29221 h 29221"/>
                  <a:gd name="connsiteX2" fmla="*/ 87663 w 87663"/>
                  <a:gd name="connsiteY2" fmla="*/ 14611 h 29221"/>
                  <a:gd name="connsiteX3" fmla="*/ 73053 w 87663"/>
                  <a:gd name="connsiteY3" fmla="*/ 0 h 29221"/>
                  <a:gd name="connsiteX4" fmla="*/ 14611 w 87663"/>
                  <a:gd name="connsiteY4" fmla="*/ 0 h 29221"/>
                  <a:gd name="connsiteX5" fmla="*/ 0 w 87663"/>
                  <a:gd name="connsiteY5" fmla="*/ 14611 h 29221"/>
                  <a:gd name="connsiteX6" fmla="*/ 14611 w 87663"/>
                  <a:gd name="connsiteY6" fmla="*/ 29221 h 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63" h="29221">
                    <a:moveTo>
                      <a:pt x="14611" y="29221"/>
                    </a:moveTo>
                    <a:lnTo>
                      <a:pt x="73053" y="29221"/>
                    </a:lnTo>
                    <a:cubicBezTo>
                      <a:pt x="81129" y="29221"/>
                      <a:pt x="87663" y="22679"/>
                      <a:pt x="87663" y="14611"/>
                    </a:cubicBezTo>
                    <a:cubicBezTo>
                      <a:pt x="87663" y="6542"/>
                      <a:pt x="81129" y="0"/>
                      <a:pt x="73053" y="0"/>
                    </a:cubicBezTo>
                    <a:lnTo>
                      <a:pt x="14611" y="0"/>
                    </a:lnTo>
                    <a:cubicBezTo>
                      <a:pt x="6535" y="0"/>
                      <a:pt x="0" y="6542"/>
                      <a:pt x="0" y="14611"/>
                    </a:cubicBezTo>
                    <a:cubicBezTo>
                      <a:pt x="0" y="22679"/>
                      <a:pt x="6535" y="29221"/>
                      <a:pt x="14611" y="29221"/>
                    </a:cubicBezTo>
                    <a:close/>
                  </a:path>
                </a:pathLst>
              </a:custGeom>
              <a:grpFill/>
              <a:ln w="3651" cap="flat">
                <a:noFill/>
                <a:prstDash val="solid"/>
                <a:miter/>
              </a:ln>
            </p:spPr>
            <p:txBody>
              <a:bodyPr rtlCol="0" anchor="ctr"/>
              <a:lstStyle/>
              <a:p>
                <a:endParaRPr lang="en-PH"/>
              </a:p>
            </p:txBody>
          </p:sp>
          <p:sp>
            <p:nvSpPr>
              <p:cNvPr id="90" name="Freeform: Shape 23">
                <a:extLst>
                  <a:ext uri="{FF2B5EF4-FFF2-40B4-BE49-F238E27FC236}">
                    <a16:creationId xmlns:a16="http://schemas.microsoft.com/office/drawing/2014/main" id="{91834352-0475-8243-957F-2806461EFA65}"/>
                  </a:ext>
                </a:extLst>
              </p:cNvPr>
              <p:cNvSpPr/>
              <p:nvPr/>
            </p:nvSpPr>
            <p:spPr>
              <a:xfrm>
                <a:off x="1028251" y="1844611"/>
                <a:ext cx="131495" cy="29221"/>
              </a:xfrm>
              <a:custGeom>
                <a:avLst/>
                <a:gdLst>
                  <a:gd name="connsiteX0" fmla="*/ 116884 w 131495"/>
                  <a:gd name="connsiteY0" fmla="*/ 0 h 29221"/>
                  <a:gd name="connsiteX1" fmla="*/ 14611 w 131495"/>
                  <a:gd name="connsiteY1" fmla="*/ 0 h 29221"/>
                  <a:gd name="connsiteX2" fmla="*/ 0 w 131495"/>
                  <a:gd name="connsiteY2" fmla="*/ 14611 h 29221"/>
                  <a:gd name="connsiteX3" fmla="*/ 14611 w 131495"/>
                  <a:gd name="connsiteY3" fmla="*/ 29221 h 29221"/>
                  <a:gd name="connsiteX4" fmla="*/ 116884 w 131495"/>
                  <a:gd name="connsiteY4" fmla="*/ 29221 h 29221"/>
                  <a:gd name="connsiteX5" fmla="*/ 131495 w 131495"/>
                  <a:gd name="connsiteY5" fmla="*/ 14611 h 29221"/>
                  <a:gd name="connsiteX6" fmla="*/ 116884 w 131495"/>
                  <a:gd name="connsiteY6" fmla="*/ 0 h 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95" h="29221">
                    <a:moveTo>
                      <a:pt x="116884" y="0"/>
                    </a:moveTo>
                    <a:lnTo>
                      <a:pt x="14611" y="0"/>
                    </a:lnTo>
                    <a:cubicBezTo>
                      <a:pt x="6535" y="0"/>
                      <a:pt x="0" y="6542"/>
                      <a:pt x="0" y="14611"/>
                    </a:cubicBezTo>
                    <a:cubicBezTo>
                      <a:pt x="0" y="22679"/>
                      <a:pt x="6535" y="29221"/>
                      <a:pt x="14611" y="29221"/>
                    </a:cubicBezTo>
                    <a:lnTo>
                      <a:pt x="116884" y="29221"/>
                    </a:lnTo>
                    <a:cubicBezTo>
                      <a:pt x="124960" y="29221"/>
                      <a:pt x="131495" y="22679"/>
                      <a:pt x="131495" y="14611"/>
                    </a:cubicBezTo>
                    <a:cubicBezTo>
                      <a:pt x="131495" y="6542"/>
                      <a:pt x="124960" y="0"/>
                      <a:pt x="116884" y="0"/>
                    </a:cubicBezTo>
                    <a:close/>
                  </a:path>
                </a:pathLst>
              </a:custGeom>
              <a:grpFill/>
              <a:ln w="3651" cap="flat">
                <a:noFill/>
                <a:prstDash val="solid"/>
                <a:miter/>
              </a:ln>
            </p:spPr>
            <p:txBody>
              <a:bodyPr rtlCol="0" anchor="ctr"/>
              <a:lstStyle/>
              <a:p>
                <a:endParaRPr lang="en-PH"/>
              </a:p>
            </p:txBody>
          </p:sp>
          <p:sp>
            <p:nvSpPr>
              <p:cNvPr id="91" name="Freeform: Shape 24">
                <a:extLst>
                  <a:ext uri="{FF2B5EF4-FFF2-40B4-BE49-F238E27FC236}">
                    <a16:creationId xmlns:a16="http://schemas.microsoft.com/office/drawing/2014/main" id="{6F05DB65-5FBF-8541-9DCE-FAA13A8628EE}"/>
                  </a:ext>
                </a:extLst>
              </p:cNvPr>
              <p:cNvSpPr/>
              <p:nvPr/>
            </p:nvSpPr>
            <p:spPr>
              <a:xfrm>
                <a:off x="896756" y="1420905"/>
                <a:ext cx="29221" cy="29221"/>
              </a:xfrm>
              <a:custGeom>
                <a:avLst/>
                <a:gdLst>
                  <a:gd name="connsiteX0" fmla="*/ 29221 w 29221"/>
                  <a:gd name="connsiteY0" fmla="*/ 14611 h 29221"/>
                  <a:gd name="connsiteX1" fmla="*/ 14611 w 29221"/>
                  <a:gd name="connsiteY1" fmla="*/ 29221 h 29221"/>
                  <a:gd name="connsiteX2" fmla="*/ 0 w 29221"/>
                  <a:gd name="connsiteY2" fmla="*/ 14611 h 29221"/>
                  <a:gd name="connsiteX3" fmla="*/ 14611 w 29221"/>
                  <a:gd name="connsiteY3" fmla="*/ 0 h 29221"/>
                  <a:gd name="connsiteX4" fmla="*/ 29221 w 29221"/>
                  <a:gd name="connsiteY4" fmla="*/ 14611 h 29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1" h="29221">
                    <a:moveTo>
                      <a:pt x="29221" y="14611"/>
                    </a:moveTo>
                    <a:cubicBezTo>
                      <a:pt x="29221" y="22680"/>
                      <a:pt x="22680" y="29221"/>
                      <a:pt x="14611" y="29221"/>
                    </a:cubicBezTo>
                    <a:cubicBezTo>
                      <a:pt x="6541" y="29221"/>
                      <a:pt x="0" y="22680"/>
                      <a:pt x="0" y="14611"/>
                    </a:cubicBezTo>
                    <a:cubicBezTo>
                      <a:pt x="0" y="6541"/>
                      <a:pt x="6541" y="0"/>
                      <a:pt x="14611" y="0"/>
                    </a:cubicBezTo>
                    <a:cubicBezTo>
                      <a:pt x="22680" y="0"/>
                      <a:pt x="29221" y="6541"/>
                      <a:pt x="29221" y="14611"/>
                    </a:cubicBezTo>
                    <a:close/>
                  </a:path>
                </a:pathLst>
              </a:custGeom>
              <a:grpFill/>
              <a:ln w="3651" cap="flat">
                <a:noFill/>
                <a:prstDash val="solid"/>
                <a:miter/>
              </a:ln>
            </p:spPr>
            <p:txBody>
              <a:bodyPr rtlCol="0" anchor="ctr"/>
              <a:lstStyle/>
              <a:p>
                <a:endParaRPr lang="en-PH"/>
              </a:p>
            </p:txBody>
          </p:sp>
          <p:sp>
            <p:nvSpPr>
              <p:cNvPr id="92" name="Freeform: Shape 25">
                <a:extLst>
                  <a:ext uri="{FF2B5EF4-FFF2-40B4-BE49-F238E27FC236}">
                    <a16:creationId xmlns:a16="http://schemas.microsoft.com/office/drawing/2014/main" id="{08A80EB1-56DA-604D-9FFA-D896AF78C890}"/>
                  </a:ext>
                </a:extLst>
              </p:cNvPr>
              <p:cNvSpPr/>
              <p:nvPr/>
            </p:nvSpPr>
            <p:spPr>
              <a:xfrm>
                <a:off x="925977" y="1997478"/>
                <a:ext cx="29221" cy="49895"/>
              </a:xfrm>
              <a:custGeom>
                <a:avLst/>
                <a:gdLst>
                  <a:gd name="connsiteX0" fmla="*/ 14611 w 29221"/>
                  <a:gd name="connsiteY0" fmla="*/ 0 h 49895"/>
                  <a:gd name="connsiteX1" fmla="*/ 0 w 29221"/>
                  <a:gd name="connsiteY1" fmla="*/ 14611 h 49895"/>
                  <a:gd name="connsiteX2" fmla="*/ 0 w 29221"/>
                  <a:gd name="connsiteY2" fmla="*/ 35285 h 49895"/>
                  <a:gd name="connsiteX3" fmla="*/ 14611 w 29221"/>
                  <a:gd name="connsiteY3" fmla="*/ 49895 h 49895"/>
                  <a:gd name="connsiteX4" fmla="*/ 29221 w 29221"/>
                  <a:gd name="connsiteY4" fmla="*/ 35285 h 49895"/>
                  <a:gd name="connsiteX5" fmla="*/ 29221 w 29221"/>
                  <a:gd name="connsiteY5" fmla="*/ 14611 h 49895"/>
                  <a:gd name="connsiteX6" fmla="*/ 14611 w 29221"/>
                  <a:gd name="connsiteY6" fmla="*/ 0 h 4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21" h="49895">
                    <a:moveTo>
                      <a:pt x="14611" y="0"/>
                    </a:moveTo>
                    <a:cubicBezTo>
                      <a:pt x="6535" y="0"/>
                      <a:pt x="0" y="6542"/>
                      <a:pt x="0" y="14611"/>
                    </a:cubicBezTo>
                    <a:lnTo>
                      <a:pt x="0" y="35285"/>
                    </a:lnTo>
                    <a:cubicBezTo>
                      <a:pt x="0" y="43353"/>
                      <a:pt x="6535" y="49895"/>
                      <a:pt x="14611" y="49895"/>
                    </a:cubicBezTo>
                    <a:cubicBezTo>
                      <a:pt x="22687" y="49895"/>
                      <a:pt x="29221" y="43353"/>
                      <a:pt x="29221" y="35285"/>
                    </a:cubicBezTo>
                    <a:lnTo>
                      <a:pt x="29221" y="14611"/>
                    </a:lnTo>
                    <a:cubicBezTo>
                      <a:pt x="29221" y="6542"/>
                      <a:pt x="22687" y="0"/>
                      <a:pt x="14611" y="0"/>
                    </a:cubicBezTo>
                    <a:close/>
                  </a:path>
                </a:pathLst>
              </a:custGeom>
              <a:grpFill/>
              <a:ln w="3651" cap="flat">
                <a:noFill/>
                <a:prstDash val="solid"/>
                <a:miter/>
              </a:ln>
            </p:spPr>
            <p:txBody>
              <a:bodyPr rtlCol="0" anchor="ctr"/>
              <a:lstStyle/>
              <a:p>
                <a:endParaRPr lang="en-PH"/>
              </a:p>
            </p:txBody>
          </p:sp>
          <p:sp>
            <p:nvSpPr>
              <p:cNvPr id="93" name="Freeform: Shape 26">
                <a:extLst>
                  <a:ext uri="{FF2B5EF4-FFF2-40B4-BE49-F238E27FC236}">
                    <a16:creationId xmlns:a16="http://schemas.microsoft.com/office/drawing/2014/main" id="{D63F83FD-325E-2B4A-A631-33CCA2FB9F78}"/>
                  </a:ext>
                </a:extLst>
              </p:cNvPr>
              <p:cNvSpPr/>
              <p:nvPr/>
            </p:nvSpPr>
            <p:spPr>
              <a:xfrm>
                <a:off x="925977" y="2080163"/>
                <a:ext cx="29221" cy="49895"/>
              </a:xfrm>
              <a:custGeom>
                <a:avLst/>
                <a:gdLst>
                  <a:gd name="connsiteX0" fmla="*/ 14611 w 29221"/>
                  <a:gd name="connsiteY0" fmla="*/ 0 h 49895"/>
                  <a:gd name="connsiteX1" fmla="*/ 0 w 29221"/>
                  <a:gd name="connsiteY1" fmla="*/ 14611 h 49895"/>
                  <a:gd name="connsiteX2" fmla="*/ 0 w 29221"/>
                  <a:gd name="connsiteY2" fmla="*/ 35284 h 49895"/>
                  <a:gd name="connsiteX3" fmla="*/ 14611 w 29221"/>
                  <a:gd name="connsiteY3" fmla="*/ 49895 h 49895"/>
                  <a:gd name="connsiteX4" fmla="*/ 29221 w 29221"/>
                  <a:gd name="connsiteY4" fmla="*/ 35284 h 49895"/>
                  <a:gd name="connsiteX5" fmla="*/ 29221 w 29221"/>
                  <a:gd name="connsiteY5" fmla="*/ 14611 h 49895"/>
                  <a:gd name="connsiteX6" fmla="*/ 14611 w 29221"/>
                  <a:gd name="connsiteY6" fmla="*/ 0 h 4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21" h="49895">
                    <a:moveTo>
                      <a:pt x="14611" y="0"/>
                    </a:moveTo>
                    <a:cubicBezTo>
                      <a:pt x="6535" y="0"/>
                      <a:pt x="0" y="6542"/>
                      <a:pt x="0" y="14611"/>
                    </a:cubicBezTo>
                    <a:lnTo>
                      <a:pt x="0" y="35284"/>
                    </a:lnTo>
                    <a:cubicBezTo>
                      <a:pt x="0" y="43353"/>
                      <a:pt x="6535" y="49895"/>
                      <a:pt x="14611" y="49895"/>
                    </a:cubicBezTo>
                    <a:cubicBezTo>
                      <a:pt x="22687" y="49895"/>
                      <a:pt x="29221" y="43353"/>
                      <a:pt x="29221" y="35284"/>
                    </a:cubicBezTo>
                    <a:lnTo>
                      <a:pt x="29221" y="14611"/>
                    </a:lnTo>
                    <a:cubicBezTo>
                      <a:pt x="29221" y="6542"/>
                      <a:pt x="22687" y="0"/>
                      <a:pt x="14611" y="0"/>
                    </a:cubicBezTo>
                    <a:close/>
                  </a:path>
                </a:pathLst>
              </a:custGeom>
              <a:grpFill/>
              <a:ln w="3651" cap="flat">
                <a:noFill/>
                <a:prstDash val="solid"/>
                <a:miter/>
              </a:ln>
            </p:spPr>
            <p:txBody>
              <a:bodyPr rtlCol="0" anchor="ctr"/>
              <a:lstStyle/>
              <a:p>
                <a:endParaRPr lang="en-PH"/>
              </a:p>
            </p:txBody>
          </p:sp>
          <p:sp>
            <p:nvSpPr>
              <p:cNvPr id="94" name="Freeform: Shape 27">
                <a:extLst>
                  <a:ext uri="{FF2B5EF4-FFF2-40B4-BE49-F238E27FC236}">
                    <a16:creationId xmlns:a16="http://schemas.microsoft.com/office/drawing/2014/main" id="{E4F95291-9A38-AD40-8BE5-1B933D4C3B26}"/>
                  </a:ext>
                </a:extLst>
              </p:cNvPr>
              <p:cNvSpPr/>
              <p:nvPr/>
            </p:nvSpPr>
            <p:spPr>
              <a:xfrm>
                <a:off x="874300" y="2049159"/>
                <a:ext cx="49895" cy="29221"/>
              </a:xfrm>
              <a:custGeom>
                <a:avLst/>
                <a:gdLst>
                  <a:gd name="connsiteX0" fmla="*/ 35284 w 49895"/>
                  <a:gd name="connsiteY0" fmla="*/ 0 h 29221"/>
                  <a:gd name="connsiteX1" fmla="*/ 14611 w 49895"/>
                  <a:gd name="connsiteY1" fmla="*/ 0 h 29221"/>
                  <a:gd name="connsiteX2" fmla="*/ 0 w 49895"/>
                  <a:gd name="connsiteY2" fmla="*/ 14611 h 29221"/>
                  <a:gd name="connsiteX3" fmla="*/ 14611 w 49895"/>
                  <a:gd name="connsiteY3" fmla="*/ 29221 h 29221"/>
                  <a:gd name="connsiteX4" fmla="*/ 35284 w 49895"/>
                  <a:gd name="connsiteY4" fmla="*/ 29221 h 29221"/>
                  <a:gd name="connsiteX5" fmla="*/ 49895 w 49895"/>
                  <a:gd name="connsiteY5" fmla="*/ 14611 h 29221"/>
                  <a:gd name="connsiteX6" fmla="*/ 35284 w 49895"/>
                  <a:gd name="connsiteY6" fmla="*/ 0 h 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95" h="29221">
                    <a:moveTo>
                      <a:pt x="35284" y="0"/>
                    </a:moveTo>
                    <a:lnTo>
                      <a:pt x="14611" y="0"/>
                    </a:lnTo>
                    <a:cubicBezTo>
                      <a:pt x="6535" y="0"/>
                      <a:pt x="0" y="6542"/>
                      <a:pt x="0" y="14611"/>
                    </a:cubicBezTo>
                    <a:cubicBezTo>
                      <a:pt x="0" y="22679"/>
                      <a:pt x="6535" y="29221"/>
                      <a:pt x="14611" y="29221"/>
                    </a:cubicBezTo>
                    <a:lnTo>
                      <a:pt x="35284" y="29221"/>
                    </a:lnTo>
                    <a:cubicBezTo>
                      <a:pt x="43360" y="29221"/>
                      <a:pt x="49895" y="22679"/>
                      <a:pt x="49895" y="14611"/>
                    </a:cubicBezTo>
                    <a:cubicBezTo>
                      <a:pt x="49895" y="6542"/>
                      <a:pt x="43360" y="0"/>
                      <a:pt x="35284" y="0"/>
                    </a:cubicBezTo>
                    <a:close/>
                  </a:path>
                </a:pathLst>
              </a:custGeom>
              <a:grpFill/>
              <a:ln w="3651" cap="flat">
                <a:noFill/>
                <a:prstDash val="solid"/>
                <a:miter/>
              </a:ln>
            </p:spPr>
            <p:txBody>
              <a:bodyPr rtlCol="0" anchor="ctr"/>
              <a:lstStyle/>
              <a:p>
                <a:endParaRPr lang="en-PH"/>
              </a:p>
            </p:txBody>
          </p:sp>
          <p:sp>
            <p:nvSpPr>
              <p:cNvPr id="95" name="Freeform: Shape 28">
                <a:extLst>
                  <a:ext uri="{FF2B5EF4-FFF2-40B4-BE49-F238E27FC236}">
                    <a16:creationId xmlns:a16="http://schemas.microsoft.com/office/drawing/2014/main" id="{5477920B-6D54-9C4B-9CCE-09684C243F74}"/>
                  </a:ext>
                </a:extLst>
              </p:cNvPr>
              <p:cNvSpPr/>
              <p:nvPr/>
            </p:nvSpPr>
            <p:spPr>
              <a:xfrm>
                <a:off x="956985" y="2049159"/>
                <a:ext cx="49895" cy="29221"/>
              </a:xfrm>
              <a:custGeom>
                <a:avLst/>
                <a:gdLst>
                  <a:gd name="connsiteX0" fmla="*/ 35285 w 49895"/>
                  <a:gd name="connsiteY0" fmla="*/ 0 h 29221"/>
                  <a:gd name="connsiteX1" fmla="*/ 14611 w 49895"/>
                  <a:gd name="connsiteY1" fmla="*/ 0 h 29221"/>
                  <a:gd name="connsiteX2" fmla="*/ 0 w 49895"/>
                  <a:gd name="connsiteY2" fmla="*/ 14611 h 29221"/>
                  <a:gd name="connsiteX3" fmla="*/ 14611 w 49895"/>
                  <a:gd name="connsiteY3" fmla="*/ 29221 h 29221"/>
                  <a:gd name="connsiteX4" fmla="*/ 35285 w 49895"/>
                  <a:gd name="connsiteY4" fmla="*/ 29221 h 29221"/>
                  <a:gd name="connsiteX5" fmla="*/ 49895 w 49895"/>
                  <a:gd name="connsiteY5" fmla="*/ 14611 h 29221"/>
                  <a:gd name="connsiteX6" fmla="*/ 35285 w 49895"/>
                  <a:gd name="connsiteY6" fmla="*/ 0 h 2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95" h="29221">
                    <a:moveTo>
                      <a:pt x="35285" y="0"/>
                    </a:moveTo>
                    <a:lnTo>
                      <a:pt x="14611" y="0"/>
                    </a:lnTo>
                    <a:cubicBezTo>
                      <a:pt x="6535" y="0"/>
                      <a:pt x="0" y="6542"/>
                      <a:pt x="0" y="14611"/>
                    </a:cubicBezTo>
                    <a:cubicBezTo>
                      <a:pt x="0" y="22679"/>
                      <a:pt x="6535" y="29221"/>
                      <a:pt x="14611" y="29221"/>
                    </a:cubicBezTo>
                    <a:lnTo>
                      <a:pt x="35285" y="29221"/>
                    </a:lnTo>
                    <a:cubicBezTo>
                      <a:pt x="43360" y="29221"/>
                      <a:pt x="49895" y="22679"/>
                      <a:pt x="49895" y="14611"/>
                    </a:cubicBezTo>
                    <a:cubicBezTo>
                      <a:pt x="49895" y="6542"/>
                      <a:pt x="43360" y="0"/>
                      <a:pt x="35285" y="0"/>
                    </a:cubicBezTo>
                    <a:close/>
                  </a:path>
                </a:pathLst>
              </a:custGeom>
              <a:grpFill/>
              <a:ln w="3651" cap="flat">
                <a:noFill/>
                <a:prstDash val="solid"/>
                <a:miter/>
              </a:ln>
            </p:spPr>
            <p:txBody>
              <a:bodyPr rtlCol="0" anchor="ctr"/>
              <a:lstStyle/>
              <a:p>
                <a:endParaRPr lang="en-PH"/>
              </a:p>
            </p:txBody>
          </p:sp>
        </p:grpSp>
      </p:grpSp>
    </p:spTree>
    <p:custDataLst>
      <p:tags r:id="rId1"/>
    </p:custDataLst>
    <p:extLst>
      <p:ext uri="{BB962C8B-B14F-4D97-AF65-F5344CB8AC3E}">
        <p14:creationId xmlns:p14="http://schemas.microsoft.com/office/powerpoint/2010/main" val="217485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692D-A287-E44C-987D-0AE349E0AD1B}"/>
              </a:ext>
            </a:extLst>
          </p:cNvPr>
          <p:cNvSpPr>
            <a:spLocks noGrp="1"/>
          </p:cNvSpPr>
          <p:nvPr>
            <p:ph type="title"/>
          </p:nvPr>
        </p:nvSpPr>
        <p:spPr/>
        <p:txBody>
          <a:bodyPr/>
          <a:lstStyle/>
          <a:p>
            <a:r>
              <a:rPr lang="en-US" dirty="0"/>
              <a:t>What Whole Life Has to Offer</a:t>
            </a:r>
          </a:p>
        </p:txBody>
      </p:sp>
      <p:sp>
        <p:nvSpPr>
          <p:cNvPr id="3" name="Text Placeholder 2">
            <a:extLst>
              <a:ext uri="{FF2B5EF4-FFF2-40B4-BE49-F238E27FC236}">
                <a16:creationId xmlns:a16="http://schemas.microsoft.com/office/drawing/2014/main" id="{AC3D82C3-D12A-F345-84F5-9ECBA798EC01}"/>
              </a:ext>
            </a:extLst>
          </p:cNvPr>
          <p:cNvSpPr>
            <a:spLocks noGrp="1"/>
          </p:cNvSpPr>
          <p:nvPr>
            <p:ph type="body" sz="quarter" idx="14"/>
          </p:nvPr>
        </p:nvSpPr>
        <p:spPr>
          <a:xfrm>
            <a:off x="488950" y="5895977"/>
            <a:ext cx="11214100" cy="231775"/>
          </a:xfrm>
        </p:spPr>
        <p:txBody>
          <a:bodyPr/>
          <a:lstStyle/>
          <a:p>
            <a:r>
              <a:rPr lang="en-US" altLang="en-US" sz="1200" dirty="0">
                <a:solidFill>
                  <a:schemeClr val="accent2"/>
                </a:solidFill>
              </a:rPr>
              <a:t>*Distributions under the policy (including cash dividends and partial/full surrenders) are not subject to taxation up to the amount paid into the policy (cost basis). If the policy is a Modified Endowment Contract, policy loans and/or distributions are taxable to the extent of gain and are subject to a 10% tax penalty if the policyowner is under age 59½.</a:t>
            </a:r>
          </a:p>
          <a:p>
            <a:r>
              <a:rPr lang="en-US" altLang="en-US" sz="1200" dirty="0">
                <a:solidFill>
                  <a:schemeClr val="accent2"/>
                </a:solidFill>
              </a:rPr>
              <a:t>Access to cash values through borrowing or partial surrenders will reduce the policy's cash value and death benefit, increase the chance the policy will lapse, and may result in a tax liability if the policy terminates before the death of the insured.</a:t>
            </a:r>
          </a:p>
        </p:txBody>
      </p:sp>
      <p:sp>
        <p:nvSpPr>
          <p:cNvPr id="6" name="Rectangle 5">
            <a:extLst>
              <a:ext uri="{FF2B5EF4-FFF2-40B4-BE49-F238E27FC236}">
                <a16:creationId xmlns:a16="http://schemas.microsoft.com/office/drawing/2014/main" id="{F32A69A5-C237-4E6E-A914-0EEB067FE6BF}"/>
              </a:ext>
            </a:extLst>
          </p:cNvPr>
          <p:cNvSpPr/>
          <p:nvPr/>
        </p:nvSpPr>
        <p:spPr>
          <a:xfrm>
            <a:off x="488948" y="1568824"/>
            <a:ext cx="11214101" cy="554400"/>
          </a:xfrm>
          <a:prstGeom prst="rect">
            <a:avLst/>
          </a:prstGeom>
          <a:ln w="28575" cap="rnd">
            <a:solidFill>
              <a:schemeClr val="tx2"/>
            </a:solidFill>
            <a:prstDash val="sysDot"/>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B2802293-FE31-4BC4-8B8B-86ECC5A3116A}"/>
              </a:ext>
            </a:extLst>
          </p:cNvPr>
          <p:cNvSpPr/>
          <p:nvPr/>
        </p:nvSpPr>
        <p:spPr>
          <a:xfrm>
            <a:off x="662781" y="1244104"/>
            <a:ext cx="10866435" cy="649440"/>
          </a:xfrm>
          <a:custGeom>
            <a:avLst/>
            <a:gdLst>
              <a:gd name="connsiteX0" fmla="*/ 0 w 10677478"/>
              <a:gd name="connsiteY0" fmla="*/ 108242 h 649440"/>
              <a:gd name="connsiteX1" fmla="*/ 108242 w 10677478"/>
              <a:gd name="connsiteY1" fmla="*/ 0 h 649440"/>
              <a:gd name="connsiteX2" fmla="*/ 10569236 w 10677478"/>
              <a:gd name="connsiteY2" fmla="*/ 0 h 649440"/>
              <a:gd name="connsiteX3" fmla="*/ 10677478 w 10677478"/>
              <a:gd name="connsiteY3" fmla="*/ 108242 h 649440"/>
              <a:gd name="connsiteX4" fmla="*/ 10677478 w 10677478"/>
              <a:gd name="connsiteY4" fmla="*/ 541198 h 649440"/>
              <a:gd name="connsiteX5" fmla="*/ 10569236 w 10677478"/>
              <a:gd name="connsiteY5" fmla="*/ 649440 h 649440"/>
              <a:gd name="connsiteX6" fmla="*/ 108242 w 10677478"/>
              <a:gd name="connsiteY6" fmla="*/ 649440 h 649440"/>
              <a:gd name="connsiteX7" fmla="*/ 0 w 10677478"/>
              <a:gd name="connsiteY7" fmla="*/ 541198 h 649440"/>
              <a:gd name="connsiteX8" fmla="*/ 0 w 1067747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7478" h="649440">
                <a:moveTo>
                  <a:pt x="0" y="108242"/>
                </a:moveTo>
                <a:cubicBezTo>
                  <a:pt x="0" y="48462"/>
                  <a:pt x="48462" y="0"/>
                  <a:pt x="108242" y="0"/>
                </a:cubicBezTo>
                <a:lnTo>
                  <a:pt x="10569236" y="0"/>
                </a:lnTo>
                <a:cubicBezTo>
                  <a:pt x="10629016" y="0"/>
                  <a:pt x="10677478" y="48462"/>
                  <a:pt x="10677478" y="108242"/>
                </a:cubicBezTo>
                <a:lnTo>
                  <a:pt x="10677478" y="541198"/>
                </a:lnTo>
                <a:cubicBezTo>
                  <a:pt x="10677478" y="600978"/>
                  <a:pt x="10629016" y="649440"/>
                  <a:pt x="10569236" y="649440"/>
                </a:cubicBezTo>
                <a:lnTo>
                  <a:pt x="108242" y="649440"/>
                </a:lnTo>
                <a:cubicBezTo>
                  <a:pt x="48462" y="649440"/>
                  <a:pt x="0" y="600978"/>
                  <a:pt x="0" y="541198"/>
                </a:cubicBezTo>
                <a:lnTo>
                  <a:pt x="0" y="108242"/>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409" tIns="31703" rIns="328409" bIns="31703" numCol="1" spcCol="1270" anchor="ctr" anchorCtr="0">
            <a:noAutofit/>
          </a:bodyPr>
          <a:lstStyle/>
          <a:p>
            <a:pPr marL="0" lvl="0" indent="0" algn="l" defTabSz="977900">
              <a:lnSpc>
                <a:spcPct val="90000"/>
              </a:lnSpc>
              <a:spcBef>
                <a:spcPct val="0"/>
              </a:spcBef>
              <a:spcAft>
                <a:spcPct val="35000"/>
              </a:spcAft>
              <a:buNone/>
            </a:pPr>
            <a:r>
              <a:rPr lang="en-US" sz="2000" kern="1200" dirty="0"/>
              <a:t>Life Insurance protection while you are working and saving for retirement </a:t>
            </a:r>
          </a:p>
        </p:txBody>
      </p:sp>
      <p:sp>
        <p:nvSpPr>
          <p:cNvPr id="8" name="Rectangle 7">
            <a:extLst>
              <a:ext uri="{FF2B5EF4-FFF2-40B4-BE49-F238E27FC236}">
                <a16:creationId xmlns:a16="http://schemas.microsoft.com/office/drawing/2014/main" id="{A052E17D-4886-46C4-B711-3D9BBE164724}"/>
              </a:ext>
            </a:extLst>
          </p:cNvPr>
          <p:cNvSpPr/>
          <p:nvPr/>
        </p:nvSpPr>
        <p:spPr>
          <a:xfrm>
            <a:off x="488948" y="2566744"/>
            <a:ext cx="11214101" cy="554400"/>
          </a:xfrm>
          <a:prstGeom prst="rect">
            <a:avLst/>
          </a:prstGeom>
          <a:ln w="28575" cap="rnd">
            <a:solidFill>
              <a:schemeClr val="tx2"/>
            </a:solidFill>
            <a:prstDash val="sysDot"/>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C73653B2-1436-4180-97FB-65BA6FD95B8F}"/>
              </a:ext>
            </a:extLst>
          </p:cNvPr>
          <p:cNvSpPr/>
          <p:nvPr/>
        </p:nvSpPr>
        <p:spPr>
          <a:xfrm>
            <a:off x="662781" y="2242024"/>
            <a:ext cx="10866435" cy="649440"/>
          </a:xfrm>
          <a:custGeom>
            <a:avLst/>
            <a:gdLst>
              <a:gd name="connsiteX0" fmla="*/ 0 w 10677478"/>
              <a:gd name="connsiteY0" fmla="*/ 108242 h 649440"/>
              <a:gd name="connsiteX1" fmla="*/ 108242 w 10677478"/>
              <a:gd name="connsiteY1" fmla="*/ 0 h 649440"/>
              <a:gd name="connsiteX2" fmla="*/ 10569236 w 10677478"/>
              <a:gd name="connsiteY2" fmla="*/ 0 h 649440"/>
              <a:gd name="connsiteX3" fmla="*/ 10677478 w 10677478"/>
              <a:gd name="connsiteY3" fmla="*/ 108242 h 649440"/>
              <a:gd name="connsiteX4" fmla="*/ 10677478 w 10677478"/>
              <a:gd name="connsiteY4" fmla="*/ 541198 h 649440"/>
              <a:gd name="connsiteX5" fmla="*/ 10569236 w 10677478"/>
              <a:gd name="connsiteY5" fmla="*/ 649440 h 649440"/>
              <a:gd name="connsiteX6" fmla="*/ 108242 w 10677478"/>
              <a:gd name="connsiteY6" fmla="*/ 649440 h 649440"/>
              <a:gd name="connsiteX7" fmla="*/ 0 w 10677478"/>
              <a:gd name="connsiteY7" fmla="*/ 541198 h 649440"/>
              <a:gd name="connsiteX8" fmla="*/ 0 w 1067747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7478" h="649440">
                <a:moveTo>
                  <a:pt x="0" y="108242"/>
                </a:moveTo>
                <a:cubicBezTo>
                  <a:pt x="0" y="48462"/>
                  <a:pt x="48462" y="0"/>
                  <a:pt x="108242" y="0"/>
                </a:cubicBezTo>
                <a:lnTo>
                  <a:pt x="10569236" y="0"/>
                </a:lnTo>
                <a:cubicBezTo>
                  <a:pt x="10629016" y="0"/>
                  <a:pt x="10677478" y="48462"/>
                  <a:pt x="10677478" y="108242"/>
                </a:cubicBezTo>
                <a:lnTo>
                  <a:pt x="10677478" y="541198"/>
                </a:lnTo>
                <a:cubicBezTo>
                  <a:pt x="10677478" y="600978"/>
                  <a:pt x="10629016" y="649440"/>
                  <a:pt x="10569236" y="649440"/>
                </a:cubicBezTo>
                <a:lnTo>
                  <a:pt x="108242" y="649440"/>
                </a:lnTo>
                <a:cubicBezTo>
                  <a:pt x="48462" y="649440"/>
                  <a:pt x="0" y="600978"/>
                  <a:pt x="0" y="541198"/>
                </a:cubicBezTo>
                <a:lnTo>
                  <a:pt x="0" y="108242"/>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409" tIns="31703" rIns="328409" bIns="31703" numCol="1" spcCol="1270" anchor="ctr" anchorCtr="0">
            <a:noAutofit/>
          </a:bodyPr>
          <a:lstStyle/>
          <a:p>
            <a:pPr marL="0" lvl="0" indent="0" algn="l" defTabSz="977900">
              <a:lnSpc>
                <a:spcPct val="90000"/>
              </a:lnSpc>
              <a:spcBef>
                <a:spcPct val="0"/>
              </a:spcBef>
              <a:spcAft>
                <a:spcPct val="35000"/>
              </a:spcAft>
              <a:buNone/>
            </a:pPr>
            <a:r>
              <a:rPr lang="en-US" sz="2000" kern="1200" dirty="0"/>
              <a:t>Systematic cash value accumulation </a:t>
            </a:r>
          </a:p>
        </p:txBody>
      </p:sp>
      <p:sp>
        <p:nvSpPr>
          <p:cNvPr id="10" name="Rectangle 9">
            <a:extLst>
              <a:ext uri="{FF2B5EF4-FFF2-40B4-BE49-F238E27FC236}">
                <a16:creationId xmlns:a16="http://schemas.microsoft.com/office/drawing/2014/main" id="{171000B0-0F5F-4FBA-AB1B-BE0A5BDB5B14}"/>
              </a:ext>
            </a:extLst>
          </p:cNvPr>
          <p:cNvSpPr/>
          <p:nvPr/>
        </p:nvSpPr>
        <p:spPr>
          <a:xfrm>
            <a:off x="488948" y="3564664"/>
            <a:ext cx="11214101" cy="554400"/>
          </a:xfrm>
          <a:prstGeom prst="rect">
            <a:avLst/>
          </a:prstGeom>
          <a:ln w="28575" cap="rnd">
            <a:solidFill>
              <a:schemeClr val="tx2"/>
            </a:solidFill>
            <a:prstDash val="sysDot"/>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207242B8-CCE6-468D-95D9-AFCCE2C123F0}"/>
              </a:ext>
            </a:extLst>
          </p:cNvPr>
          <p:cNvSpPr/>
          <p:nvPr/>
        </p:nvSpPr>
        <p:spPr>
          <a:xfrm>
            <a:off x="662781" y="3239944"/>
            <a:ext cx="10866435" cy="649440"/>
          </a:xfrm>
          <a:custGeom>
            <a:avLst/>
            <a:gdLst>
              <a:gd name="connsiteX0" fmla="*/ 0 w 10677478"/>
              <a:gd name="connsiteY0" fmla="*/ 108242 h 649440"/>
              <a:gd name="connsiteX1" fmla="*/ 108242 w 10677478"/>
              <a:gd name="connsiteY1" fmla="*/ 0 h 649440"/>
              <a:gd name="connsiteX2" fmla="*/ 10569236 w 10677478"/>
              <a:gd name="connsiteY2" fmla="*/ 0 h 649440"/>
              <a:gd name="connsiteX3" fmla="*/ 10677478 w 10677478"/>
              <a:gd name="connsiteY3" fmla="*/ 108242 h 649440"/>
              <a:gd name="connsiteX4" fmla="*/ 10677478 w 10677478"/>
              <a:gd name="connsiteY4" fmla="*/ 541198 h 649440"/>
              <a:gd name="connsiteX5" fmla="*/ 10569236 w 10677478"/>
              <a:gd name="connsiteY5" fmla="*/ 649440 h 649440"/>
              <a:gd name="connsiteX6" fmla="*/ 108242 w 10677478"/>
              <a:gd name="connsiteY6" fmla="*/ 649440 h 649440"/>
              <a:gd name="connsiteX7" fmla="*/ 0 w 10677478"/>
              <a:gd name="connsiteY7" fmla="*/ 541198 h 649440"/>
              <a:gd name="connsiteX8" fmla="*/ 0 w 1067747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7478" h="649440">
                <a:moveTo>
                  <a:pt x="0" y="108242"/>
                </a:moveTo>
                <a:cubicBezTo>
                  <a:pt x="0" y="48462"/>
                  <a:pt x="48462" y="0"/>
                  <a:pt x="108242" y="0"/>
                </a:cubicBezTo>
                <a:lnTo>
                  <a:pt x="10569236" y="0"/>
                </a:lnTo>
                <a:cubicBezTo>
                  <a:pt x="10629016" y="0"/>
                  <a:pt x="10677478" y="48462"/>
                  <a:pt x="10677478" y="108242"/>
                </a:cubicBezTo>
                <a:lnTo>
                  <a:pt x="10677478" y="541198"/>
                </a:lnTo>
                <a:cubicBezTo>
                  <a:pt x="10677478" y="600978"/>
                  <a:pt x="10629016" y="649440"/>
                  <a:pt x="10569236" y="649440"/>
                </a:cubicBezTo>
                <a:lnTo>
                  <a:pt x="108242" y="649440"/>
                </a:lnTo>
                <a:cubicBezTo>
                  <a:pt x="48462" y="649440"/>
                  <a:pt x="0" y="600978"/>
                  <a:pt x="0" y="541198"/>
                </a:cubicBezTo>
                <a:lnTo>
                  <a:pt x="0" y="108242"/>
                </a:lnTo>
                <a:close/>
              </a:path>
            </a:pathLst>
          </a:custGeom>
          <a:solidFill>
            <a:srgbClr val="EE27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409" tIns="31703" rIns="328409" bIns="31703" numCol="1" spcCol="1270" anchor="ctr" anchorCtr="0">
            <a:noAutofit/>
          </a:bodyPr>
          <a:lstStyle/>
          <a:p>
            <a:pPr marL="0" lvl="0" indent="0" algn="l" defTabSz="977900">
              <a:lnSpc>
                <a:spcPct val="90000"/>
              </a:lnSpc>
              <a:spcBef>
                <a:spcPct val="0"/>
              </a:spcBef>
              <a:spcAft>
                <a:spcPct val="35000"/>
              </a:spcAft>
              <a:buNone/>
            </a:pPr>
            <a:r>
              <a:rPr lang="en-US" sz="2000" kern="1200" dirty="0"/>
              <a:t>Stable and consistent tax-deferred growth   </a:t>
            </a:r>
          </a:p>
        </p:txBody>
      </p:sp>
      <p:sp>
        <p:nvSpPr>
          <p:cNvPr id="12" name="Rectangle 11">
            <a:extLst>
              <a:ext uri="{FF2B5EF4-FFF2-40B4-BE49-F238E27FC236}">
                <a16:creationId xmlns:a16="http://schemas.microsoft.com/office/drawing/2014/main" id="{58CF7BC3-EC56-4710-90C7-B06C6DD26697}"/>
              </a:ext>
            </a:extLst>
          </p:cNvPr>
          <p:cNvSpPr/>
          <p:nvPr/>
        </p:nvSpPr>
        <p:spPr>
          <a:xfrm>
            <a:off x="488948" y="4562584"/>
            <a:ext cx="11214101" cy="554400"/>
          </a:xfrm>
          <a:prstGeom prst="rect">
            <a:avLst/>
          </a:prstGeom>
          <a:ln w="28575" cap="rnd">
            <a:solidFill>
              <a:schemeClr val="tx2"/>
            </a:solidFill>
            <a:prstDash val="sysDot"/>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A907A08D-79E2-4BF3-8F1C-8321C1589A29}"/>
              </a:ext>
            </a:extLst>
          </p:cNvPr>
          <p:cNvSpPr/>
          <p:nvPr/>
        </p:nvSpPr>
        <p:spPr>
          <a:xfrm>
            <a:off x="662781" y="4237864"/>
            <a:ext cx="10866435" cy="649440"/>
          </a:xfrm>
          <a:custGeom>
            <a:avLst/>
            <a:gdLst>
              <a:gd name="connsiteX0" fmla="*/ 0 w 10677478"/>
              <a:gd name="connsiteY0" fmla="*/ 108242 h 649440"/>
              <a:gd name="connsiteX1" fmla="*/ 108242 w 10677478"/>
              <a:gd name="connsiteY1" fmla="*/ 0 h 649440"/>
              <a:gd name="connsiteX2" fmla="*/ 10569236 w 10677478"/>
              <a:gd name="connsiteY2" fmla="*/ 0 h 649440"/>
              <a:gd name="connsiteX3" fmla="*/ 10677478 w 10677478"/>
              <a:gd name="connsiteY3" fmla="*/ 108242 h 649440"/>
              <a:gd name="connsiteX4" fmla="*/ 10677478 w 10677478"/>
              <a:gd name="connsiteY4" fmla="*/ 541198 h 649440"/>
              <a:gd name="connsiteX5" fmla="*/ 10569236 w 10677478"/>
              <a:gd name="connsiteY5" fmla="*/ 649440 h 649440"/>
              <a:gd name="connsiteX6" fmla="*/ 108242 w 10677478"/>
              <a:gd name="connsiteY6" fmla="*/ 649440 h 649440"/>
              <a:gd name="connsiteX7" fmla="*/ 0 w 10677478"/>
              <a:gd name="connsiteY7" fmla="*/ 541198 h 649440"/>
              <a:gd name="connsiteX8" fmla="*/ 0 w 1067747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7478" h="649440">
                <a:moveTo>
                  <a:pt x="0" y="108242"/>
                </a:moveTo>
                <a:cubicBezTo>
                  <a:pt x="0" y="48462"/>
                  <a:pt x="48462" y="0"/>
                  <a:pt x="108242" y="0"/>
                </a:cubicBezTo>
                <a:lnTo>
                  <a:pt x="10569236" y="0"/>
                </a:lnTo>
                <a:cubicBezTo>
                  <a:pt x="10629016" y="0"/>
                  <a:pt x="10677478" y="48462"/>
                  <a:pt x="10677478" y="108242"/>
                </a:cubicBezTo>
                <a:lnTo>
                  <a:pt x="10677478" y="541198"/>
                </a:lnTo>
                <a:cubicBezTo>
                  <a:pt x="10677478" y="600978"/>
                  <a:pt x="10629016" y="649440"/>
                  <a:pt x="10569236" y="649440"/>
                </a:cubicBezTo>
                <a:lnTo>
                  <a:pt x="108242" y="649440"/>
                </a:lnTo>
                <a:cubicBezTo>
                  <a:pt x="48462" y="649440"/>
                  <a:pt x="0" y="600978"/>
                  <a:pt x="0" y="541198"/>
                </a:cubicBezTo>
                <a:lnTo>
                  <a:pt x="0" y="108242"/>
                </a:lnTo>
                <a:close/>
              </a:path>
            </a:pathLst>
          </a:custGeom>
          <a:solidFill>
            <a:srgbClr val="43B02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8409" tIns="31703" rIns="328409" bIns="31703" numCol="1" spcCol="1270" anchor="ctr" anchorCtr="0">
            <a:noAutofit/>
          </a:bodyPr>
          <a:lstStyle/>
          <a:p>
            <a:pPr marL="0" lvl="0" indent="0" algn="l" defTabSz="977900">
              <a:lnSpc>
                <a:spcPct val="90000"/>
              </a:lnSpc>
              <a:spcBef>
                <a:spcPct val="0"/>
              </a:spcBef>
              <a:spcAft>
                <a:spcPct val="35000"/>
              </a:spcAft>
              <a:buNone/>
            </a:pPr>
            <a:r>
              <a:rPr lang="en-US" sz="2000" kern="1200" dirty="0"/>
              <a:t>The option to take tax-favored distributions during retirement* </a:t>
            </a:r>
          </a:p>
        </p:txBody>
      </p:sp>
    </p:spTree>
    <p:custDataLst>
      <p:tags r:id="rId1"/>
    </p:custDataLst>
    <p:extLst>
      <p:ext uri="{BB962C8B-B14F-4D97-AF65-F5344CB8AC3E}">
        <p14:creationId xmlns:p14="http://schemas.microsoft.com/office/powerpoint/2010/main" val="33456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FA3D-112A-6C4F-ACFA-F4656BEDBE69}"/>
              </a:ext>
            </a:extLst>
          </p:cNvPr>
          <p:cNvSpPr>
            <a:spLocks noGrp="1"/>
          </p:cNvSpPr>
          <p:nvPr>
            <p:ph type="title"/>
          </p:nvPr>
        </p:nvSpPr>
        <p:spPr/>
        <p:txBody>
          <a:bodyPr/>
          <a:lstStyle/>
          <a:p>
            <a:r>
              <a:rPr lang="en-US" dirty="0"/>
              <a:t>MassMutual Whole Life Policy </a:t>
            </a:r>
            <a:r>
              <a:rPr lang="en-US" b="1" dirty="0"/>
              <a:t>Issued in 1980</a:t>
            </a:r>
          </a:p>
        </p:txBody>
      </p:sp>
      <p:pic>
        <p:nvPicPr>
          <p:cNvPr id="4" name="Picture 3">
            <a:extLst>
              <a:ext uri="{FF2B5EF4-FFF2-40B4-BE49-F238E27FC236}">
                <a16:creationId xmlns:a16="http://schemas.microsoft.com/office/drawing/2014/main" id="{3B2246BE-9ED0-4A4E-995A-56A28052057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4165" t="780" r="15549" b="5679"/>
          <a:stretch/>
        </p:blipFill>
        <p:spPr bwMode="auto">
          <a:xfrm>
            <a:off x="0" y="1143000"/>
            <a:ext cx="4991724" cy="45730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FEB8EA1-426A-684A-803D-F588006D932A}"/>
              </a:ext>
            </a:extLst>
          </p:cNvPr>
          <p:cNvGrpSpPr/>
          <p:nvPr/>
        </p:nvGrpSpPr>
        <p:grpSpPr>
          <a:xfrm>
            <a:off x="5258720" y="1507223"/>
            <a:ext cx="6207124" cy="283296"/>
            <a:chOff x="5495925" y="3749761"/>
            <a:chExt cx="6207124" cy="283296"/>
          </a:xfrm>
        </p:grpSpPr>
        <p:pic>
          <p:nvPicPr>
            <p:cNvPr id="6" name="Graphic 5">
              <a:extLst>
                <a:ext uri="{FF2B5EF4-FFF2-40B4-BE49-F238E27FC236}">
                  <a16:creationId xmlns:a16="http://schemas.microsoft.com/office/drawing/2014/main" id="{C2F11D6A-7299-9848-A97C-2235B3925FE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5925" y="3752070"/>
              <a:ext cx="280987" cy="280987"/>
            </a:xfrm>
            <a:prstGeom prst="rect">
              <a:avLst/>
            </a:prstGeom>
          </p:spPr>
        </p:pic>
        <p:sp>
          <p:nvSpPr>
            <p:cNvPr id="7" name="Rectangle 6">
              <a:extLst>
                <a:ext uri="{FF2B5EF4-FFF2-40B4-BE49-F238E27FC236}">
                  <a16:creationId xmlns:a16="http://schemas.microsoft.com/office/drawing/2014/main" id="{3ACCC6D8-F374-5841-975E-4D4251446975}"/>
                </a:ext>
              </a:extLst>
            </p:cNvPr>
            <p:cNvSpPr/>
            <p:nvPr/>
          </p:nvSpPr>
          <p:spPr>
            <a:xfrm>
              <a:off x="6053571" y="3749761"/>
              <a:ext cx="5649478" cy="276999"/>
            </a:xfrm>
            <a:prstGeom prst="rect">
              <a:avLst/>
            </a:prstGeom>
            <a:noFill/>
          </p:spPr>
          <p:txBody>
            <a:bodyPr wrap="square" lIns="0" tIns="0" rIns="0" bIns="0" anchor="ctr" anchorCtr="0">
              <a:spAutoFit/>
            </a:bodyPr>
            <a:lstStyle/>
            <a:p>
              <a:pPr fontAlgn="auto">
                <a:spcAft>
                  <a:spcPts val="0"/>
                </a:spcAft>
                <a:buClr>
                  <a:srgbClr val="002060"/>
                </a:buClr>
                <a:buFont typeface="Century Gothic Bold" panose="020B0702020202020204" pitchFamily="34" charset="0"/>
                <a:buNone/>
                <a:defRPr/>
              </a:pPr>
              <a:r>
                <a:rPr lang="en-US" dirty="0"/>
                <a:t>Policy: </a:t>
              </a:r>
              <a:r>
                <a:rPr lang="en-US" b="1" dirty="0">
                  <a:solidFill>
                    <a:schemeClr val="accent2"/>
                  </a:solidFill>
                </a:rPr>
                <a:t>MassMutual Life Paid-Up At 65 </a:t>
              </a:r>
            </a:p>
          </p:txBody>
        </p:sp>
      </p:grpSp>
      <p:sp>
        <p:nvSpPr>
          <p:cNvPr id="8" name="Rectangle 7">
            <a:extLst>
              <a:ext uri="{FF2B5EF4-FFF2-40B4-BE49-F238E27FC236}">
                <a16:creationId xmlns:a16="http://schemas.microsoft.com/office/drawing/2014/main" id="{AF4B2C8B-C8A5-5A45-B64C-841E4BA6069C}"/>
              </a:ext>
            </a:extLst>
          </p:cNvPr>
          <p:cNvSpPr/>
          <p:nvPr/>
        </p:nvSpPr>
        <p:spPr>
          <a:xfrm>
            <a:off x="4991724" y="5088166"/>
            <a:ext cx="7200277" cy="6299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indent="0" eaLnBrk="1" hangingPunct="1">
              <a:buClr>
                <a:srgbClr val="002060"/>
              </a:buClr>
              <a:buFont typeface="Century Gothic Bold" panose="020B0702020202020204" pitchFamily="34" charset="0"/>
              <a:buNone/>
              <a:defRPr/>
            </a:pPr>
            <a:r>
              <a:rPr lang="en-US" sz="1600" b="1" dirty="0">
                <a:solidFill>
                  <a:schemeClr val="accent2"/>
                </a:solidFill>
                <a:latin typeface="Century Gothic" panose="020B0502020202020204" pitchFamily="34" charset="0"/>
              </a:rPr>
              <a:t>Policy dividends* applied to purchase additional paid-up whole life insurance</a:t>
            </a:r>
          </a:p>
        </p:txBody>
      </p:sp>
      <p:cxnSp>
        <p:nvCxnSpPr>
          <p:cNvPr id="9" name="Straight Connector 8">
            <a:extLst>
              <a:ext uri="{FF2B5EF4-FFF2-40B4-BE49-F238E27FC236}">
                <a16:creationId xmlns:a16="http://schemas.microsoft.com/office/drawing/2014/main" id="{C82660F9-DFE6-FB47-A57A-E992D45BE4AD}"/>
              </a:ext>
            </a:extLst>
          </p:cNvPr>
          <p:cNvCxnSpPr>
            <a:cxnSpLocks/>
          </p:cNvCxnSpPr>
          <p:nvPr/>
        </p:nvCxnSpPr>
        <p:spPr>
          <a:xfrm flipH="1">
            <a:off x="5258720" y="2135101"/>
            <a:ext cx="644411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B7368C3-86CA-DB49-9B87-C8873ADC2BB6}"/>
              </a:ext>
            </a:extLst>
          </p:cNvPr>
          <p:cNvGrpSpPr/>
          <p:nvPr/>
        </p:nvGrpSpPr>
        <p:grpSpPr>
          <a:xfrm>
            <a:off x="5258720" y="2479683"/>
            <a:ext cx="6207124" cy="280987"/>
            <a:chOff x="5495925" y="3752070"/>
            <a:chExt cx="6207124" cy="280987"/>
          </a:xfrm>
        </p:grpSpPr>
        <p:pic>
          <p:nvPicPr>
            <p:cNvPr id="11" name="Graphic 10">
              <a:extLst>
                <a:ext uri="{FF2B5EF4-FFF2-40B4-BE49-F238E27FC236}">
                  <a16:creationId xmlns:a16="http://schemas.microsoft.com/office/drawing/2014/main" id="{455178A9-4268-384B-A316-672F8D1E952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5925" y="3752070"/>
              <a:ext cx="280987" cy="280987"/>
            </a:xfrm>
            <a:prstGeom prst="rect">
              <a:avLst/>
            </a:prstGeom>
          </p:spPr>
        </p:pic>
        <p:sp>
          <p:nvSpPr>
            <p:cNvPr id="12" name="Rectangle 11">
              <a:extLst>
                <a:ext uri="{FF2B5EF4-FFF2-40B4-BE49-F238E27FC236}">
                  <a16:creationId xmlns:a16="http://schemas.microsoft.com/office/drawing/2014/main" id="{AF734C01-2992-7144-A0EB-FB41F0802267}"/>
                </a:ext>
              </a:extLst>
            </p:cNvPr>
            <p:cNvSpPr/>
            <p:nvPr/>
          </p:nvSpPr>
          <p:spPr>
            <a:xfrm>
              <a:off x="6053571" y="3754064"/>
              <a:ext cx="5649478" cy="276999"/>
            </a:xfrm>
            <a:prstGeom prst="rect">
              <a:avLst/>
            </a:prstGeom>
            <a:noFill/>
          </p:spPr>
          <p:txBody>
            <a:bodyPr wrap="square" lIns="0" tIns="0" rIns="0" bIns="0" anchor="ctr" anchorCtr="0">
              <a:spAutoFit/>
            </a:bodyPr>
            <a:lstStyle/>
            <a:p>
              <a:pPr fontAlgn="auto">
                <a:spcAft>
                  <a:spcPts val="0"/>
                </a:spcAft>
                <a:buClr>
                  <a:srgbClr val="002060"/>
                </a:buClr>
                <a:buFont typeface="Century Gothic Bold" panose="020B0702020202020204" pitchFamily="34" charset="0"/>
                <a:buNone/>
                <a:defRPr/>
              </a:pPr>
              <a:r>
                <a:rPr lang="en-US" dirty="0"/>
                <a:t>Insure: </a:t>
              </a:r>
              <a:r>
                <a:rPr lang="en-US" b="1" dirty="0">
                  <a:solidFill>
                    <a:schemeClr val="accent2"/>
                  </a:solidFill>
                </a:rPr>
                <a:t>Female, Age 35, Non-smoker</a:t>
              </a:r>
            </a:p>
          </p:txBody>
        </p:sp>
      </p:grpSp>
      <p:grpSp>
        <p:nvGrpSpPr>
          <p:cNvPr id="13" name="Group 12">
            <a:extLst>
              <a:ext uri="{FF2B5EF4-FFF2-40B4-BE49-F238E27FC236}">
                <a16:creationId xmlns:a16="http://schemas.microsoft.com/office/drawing/2014/main" id="{C873EFCE-582E-2D4B-97E9-3932F8860F99}"/>
              </a:ext>
            </a:extLst>
          </p:cNvPr>
          <p:cNvGrpSpPr/>
          <p:nvPr/>
        </p:nvGrpSpPr>
        <p:grpSpPr>
          <a:xfrm>
            <a:off x="5258720" y="3449834"/>
            <a:ext cx="6207124" cy="280987"/>
            <a:chOff x="5495925" y="3752070"/>
            <a:chExt cx="6207124" cy="280987"/>
          </a:xfrm>
        </p:grpSpPr>
        <p:pic>
          <p:nvPicPr>
            <p:cNvPr id="14" name="Graphic 13">
              <a:extLst>
                <a:ext uri="{FF2B5EF4-FFF2-40B4-BE49-F238E27FC236}">
                  <a16:creationId xmlns:a16="http://schemas.microsoft.com/office/drawing/2014/main" id="{10B82D15-7D44-E84F-BDB8-018BF49E2AB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5925" y="3752070"/>
              <a:ext cx="280987" cy="280987"/>
            </a:xfrm>
            <a:prstGeom prst="rect">
              <a:avLst/>
            </a:prstGeom>
          </p:spPr>
        </p:pic>
        <p:sp>
          <p:nvSpPr>
            <p:cNvPr id="15" name="Rectangle 14">
              <a:extLst>
                <a:ext uri="{FF2B5EF4-FFF2-40B4-BE49-F238E27FC236}">
                  <a16:creationId xmlns:a16="http://schemas.microsoft.com/office/drawing/2014/main" id="{36BD7E76-5BD9-6545-9B7F-1B6978398111}"/>
                </a:ext>
              </a:extLst>
            </p:cNvPr>
            <p:cNvSpPr/>
            <p:nvPr/>
          </p:nvSpPr>
          <p:spPr>
            <a:xfrm>
              <a:off x="6053571" y="3754064"/>
              <a:ext cx="5649478" cy="276999"/>
            </a:xfrm>
            <a:prstGeom prst="rect">
              <a:avLst/>
            </a:prstGeom>
            <a:noFill/>
          </p:spPr>
          <p:txBody>
            <a:bodyPr wrap="square" lIns="0" tIns="0" rIns="0" bIns="0" anchor="ctr" anchorCtr="0">
              <a:spAutoFit/>
            </a:bodyPr>
            <a:lstStyle/>
            <a:p>
              <a:pPr fontAlgn="auto">
                <a:spcAft>
                  <a:spcPts val="0"/>
                </a:spcAft>
                <a:buClr>
                  <a:srgbClr val="002060"/>
                </a:buClr>
                <a:buFont typeface="Century Gothic Bold" panose="020B0702020202020204" pitchFamily="34" charset="0"/>
                <a:buNone/>
                <a:defRPr/>
              </a:pPr>
              <a:r>
                <a:rPr lang="en-US" dirty="0"/>
                <a:t>Face Amount: </a:t>
              </a:r>
              <a:r>
                <a:rPr lang="en-US" b="1" dirty="0">
                  <a:solidFill>
                    <a:schemeClr val="accent2"/>
                  </a:solidFill>
                </a:rPr>
                <a:t>$250,000</a:t>
              </a:r>
            </a:p>
          </p:txBody>
        </p:sp>
      </p:grpSp>
      <p:cxnSp>
        <p:nvCxnSpPr>
          <p:cNvPr id="16" name="Straight Connector 15">
            <a:extLst>
              <a:ext uri="{FF2B5EF4-FFF2-40B4-BE49-F238E27FC236}">
                <a16:creationId xmlns:a16="http://schemas.microsoft.com/office/drawing/2014/main" id="{70522E39-4B4D-E943-97B4-D7A43EA9BF04}"/>
              </a:ext>
            </a:extLst>
          </p:cNvPr>
          <p:cNvCxnSpPr>
            <a:cxnSpLocks/>
          </p:cNvCxnSpPr>
          <p:nvPr/>
        </p:nvCxnSpPr>
        <p:spPr>
          <a:xfrm flipH="1">
            <a:off x="5258720" y="4075403"/>
            <a:ext cx="644411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F6D291D-DC68-A147-9D6B-394B6B251649}"/>
              </a:ext>
            </a:extLst>
          </p:cNvPr>
          <p:cNvGrpSpPr/>
          <p:nvPr/>
        </p:nvGrpSpPr>
        <p:grpSpPr>
          <a:xfrm>
            <a:off x="5258720" y="4419986"/>
            <a:ext cx="6207124" cy="280987"/>
            <a:chOff x="5495925" y="3752070"/>
            <a:chExt cx="6207124" cy="280987"/>
          </a:xfrm>
        </p:grpSpPr>
        <p:pic>
          <p:nvPicPr>
            <p:cNvPr id="18" name="Graphic 17">
              <a:extLst>
                <a:ext uri="{FF2B5EF4-FFF2-40B4-BE49-F238E27FC236}">
                  <a16:creationId xmlns:a16="http://schemas.microsoft.com/office/drawing/2014/main" id="{7B8464E7-5DC0-3A45-89A9-5310B242166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5925" y="3752070"/>
              <a:ext cx="280987" cy="280987"/>
            </a:xfrm>
            <a:prstGeom prst="rect">
              <a:avLst/>
            </a:prstGeom>
          </p:spPr>
        </p:pic>
        <p:sp>
          <p:nvSpPr>
            <p:cNvPr id="19" name="Rectangle 18">
              <a:extLst>
                <a:ext uri="{FF2B5EF4-FFF2-40B4-BE49-F238E27FC236}">
                  <a16:creationId xmlns:a16="http://schemas.microsoft.com/office/drawing/2014/main" id="{F4458B71-2111-B14A-B022-A0C18F7F3C8C}"/>
                </a:ext>
              </a:extLst>
            </p:cNvPr>
            <p:cNvSpPr/>
            <p:nvPr/>
          </p:nvSpPr>
          <p:spPr>
            <a:xfrm>
              <a:off x="6053571" y="3754064"/>
              <a:ext cx="5649478" cy="276999"/>
            </a:xfrm>
            <a:prstGeom prst="rect">
              <a:avLst/>
            </a:prstGeom>
            <a:noFill/>
          </p:spPr>
          <p:txBody>
            <a:bodyPr wrap="square" lIns="0" tIns="0" rIns="0" bIns="0" anchor="ctr" anchorCtr="0">
              <a:spAutoFit/>
            </a:bodyPr>
            <a:lstStyle/>
            <a:p>
              <a:pPr fontAlgn="auto">
                <a:spcAft>
                  <a:spcPts val="0"/>
                </a:spcAft>
                <a:buClr>
                  <a:srgbClr val="002060"/>
                </a:buClr>
                <a:buFont typeface="Century Gothic Bold" panose="020B0702020202020204" pitchFamily="34" charset="0"/>
                <a:buNone/>
                <a:defRPr/>
              </a:pPr>
              <a:r>
                <a:rPr lang="en-US" dirty="0"/>
                <a:t>Annual Premium: </a:t>
              </a:r>
              <a:r>
                <a:rPr lang="en-US" b="1" dirty="0">
                  <a:solidFill>
                    <a:schemeClr val="accent2"/>
                  </a:solidFill>
                </a:rPr>
                <a:t>$4,077.50</a:t>
              </a:r>
            </a:p>
          </p:txBody>
        </p:sp>
      </p:grpSp>
      <p:cxnSp>
        <p:nvCxnSpPr>
          <p:cNvPr id="20" name="Straight Connector 19">
            <a:extLst>
              <a:ext uri="{FF2B5EF4-FFF2-40B4-BE49-F238E27FC236}">
                <a16:creationId xmlns:a16="http://schemas.microsoft.com/office/drawing/2014/main" id="{32076BCB-5156-894A-BF0C-86721E371429}"/>
              </a:ext>
            </a:extLst>
          </p:cNvPr>
          <p:cNvCxnSpPr>
            <a:cxnSpLocks/>
          </p:cNvCxnSpPr>
          <p:nvPr/>
        </p:nvCxnSpPr>
        <p:spPr>
          <a:xfrm flipH="1">
            <a:off x="5258720" y="3105252"/>
            <a:ext cx="6444110"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3090211-099B-4FAC-B060-F30E36D087DA}"/>
              </a:ext>
            </a:extLst>
          </p:cNvPr>
          <p:cNvSpPr>
            <a:spLocks noGrp="1"/>
          </p:cNvSpPr>
          <p:nvPr>
            <p:ph type="body" sz="quarter" idx="14"/>
          </p:nvPr>
        </p:nvSpPr>
        <p:spPr>
          <a:xfrm>
            <a:off x="488950" y="5824548"/>
            <a:ext cx="11214100" cy="231775"/>
          </a:xfrm>
        </p:spPr>
        <p:txBody>
          <a:bodyPr/>
          <a:lstStyle/>
          <a:p>
            <a:r>
              <a:rPr lang="en-US" altLang="en-US" sz="1200" dirty="0">
                <a:solidFill>
                  <a:schemeClr val="accent2"/>
                </a:solidFill>
              </a:rPr>
              <a:t>*Dividends are not guaranteed.</a:t>
            </a:r>
          </a:p>
        </p:txBody>
      </p:sp>
    </p:spTree>
    <p:custDataLst>
      <p:tags r:id="rId1"/>
    </p:custDataLst>
    <p:extLst>
      <p:ext uri="{BB962C8B-B14F-4D97-AF65-F5344CB8AC3E}">
        <p14:creationId xmlns:p14="http://schemas.microsoft.com/office/powerpoint/2010/main" val="37444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8CA-6642-2045-A9C6-785E20EEBED8}"/>
              </a:ext>
            </a:extLst>
          </p:cNvPr>
          <p:cNvSpPr>
            <a:spLocks noGrp="1"/>
          </p:cNvSpPr>
          <p:nvPr>
            <p:ph type="title"/>
          </p:nvPr>
        </p:nvSpPr>
        <p:spPr>
          <a:xfrm>
            <a:off x="481013" y="228805"/>
            <a:ext cx="11228387" cy="893534"/>
          </a:xfrm>
        </p:spPr>
        <p:txBody>
          <a:bodyPr/>
          <a:lstStyle/>
          <a:p>
            <a:r>
              <a:rPr lang="en-US" altLang="en-US" dirty="0"/>
              <a:t>Whole Life Policy Issued in 1980</a:t>
            </a:r>
            <a:endParaRPr lang="en-US" dirty="0"/>
          </a:p>
        </p:txBody>
      </p:sp>
      <p:sp>
        <p:nvSpPr>
          <p:cNvPr id="3" name="Text Placeholder 2">
            <a:extLst>
              <a:ext uri="{FF2B5EF4-FFF2-40B4-BE49-F238E27FC236}">
                <a16:creationId xmlns:a16="http://schemas.microsoft.com/office/drawing/2014/main" id="{BDCA090C-88F9-C641-86A3-822E64920C4B}"/>
              </a:ext>
            </a:extLst>
          </p:cNvPr>
          <p:cNvSpPr>
            <a:spLocks noGrp="1"/>
          </p:cNvSpPr>
          <p:nvPr>
            <p:ph type="body" sz="quarter" idx="14"/>
          </p:nvPr>
        </p:nvSpPr>
        <p:spPr>
          <a:xfrm>
            <a:off x="488950" y="5864224"/>
            <a:ext cx="11214100" cy="231775"/>
          </a:xfrm>
        </p:spPr>
        <p:txBody>
          <a:bodyPr/>
          <a:lstStyle/>
          <a:p>
            <a:r>
              <a:rPr lang="en-US" altLang="en-US" sz="1200" dirty="0">
                <a:solidFill>
                  <a:schemeClr val="accent2"/>
                </a:solidFill>
              </a:rPr>
              <a:t>This hypothetical example shows actual historical performance for a Life Paid-Up at 65 participating whole life policy issued in 1980 by MassMutual prior to the merger with the former Connecticut Mutual Life Insurance Company in 1996. This policy is no longer sold. It is based on the best underwriting class available at time of issue (non-smoker) and assumes the policy was originally issued with a fixed loan rate updated to adjustable loan rate in 1983. This example also assumes dividends are used to purchase paid-up additional insurance, and that no surrenders or loans are made. The results shown are based on the actual experience of the company. The Total Cash Value and Total Paid-Up Life Insurance include termination dividends, which are only available upon death or full surrender of the policy. Values as of the policy anniversary in 2022.</a:t>
            </a:r>
            <a:endParaRPr lang="en-US" sz="1200" dirty="0">
              <a:solidFill>
                <a:schemeClr val="accent2"/>
              </a:solidFill>
            </a:endParaRPr>
          </a:p>
        </p:txBody>
      </p:sp>
      <p:graphicFrame>
        <p:nvGraphicFramePr>
          <p:cNvPr id="6" name="Chart 3">
            <a:extLst>
              <a:ext uri="{FF2B5EF4-FFF2-40B4-BE49-F238E27FC236}">
                <a16:creationId xmlns:a16="http://schemas.microsoft.com/office/drawing/2014/main" id="{33CD958E-190E-D240-A34C-1075C83B1706}"/>
              </a:ext>
            </a:extLst>
          </p:cNvPr>
          <p:cNvGraphicFramePr>
            <a:graphicFrameLocks/>
          </p:cNvGraphicFramePr>
          <p:nvPr>
            <p:extLst>
              <p:ext uri="{D42A27DB-BD31-4B8C-83A1-F6EECF244321}">
                <p14:modId xmlns:p14="http://schemas.microsoft.com/office/powerpoint/2010/main" val="1256573761"/>
              </p:ext>
            </p:extLst>
          </p:nvPr>
        </p:nvGraphicFramePr>
        <p:xfrm>
          <a:off x="499448" y="2064773"/>
          <a:ext cx="11209952" cy="292018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5CE6B8BE-9203-47C3-9025-5A766F9AE4C4}"/>
              </a:ext>
            </a:extLst>
          </p:cNvPr>
          <p:cNvSpPr/>
          <p:nvPr/>
        </p:nvSpPr>
        <p:spPr>
          <a:xfrm>
            <a:off x="488950" y="993776"/>
            <a:ext cx="11228386" cy="62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algn="ctr"/>
            <a:r>
              <a:rPr lang="en-US" sz="2400" dirty="0"/>
              <a:t>In 2010 at Age 65</a:t>
            </a:r>
          </a:p>
        </p:txBody>
      </p:sp>
    </p:spTree>
    <p:custDataLst>
      <p:tags r:id="rId1"/>
    </p:custDataLst>
    <p:extLst>
      <p:ext uri="{BB962C8B-B14F-4D97-AF65-F5344CB8AC3E}">
        <p14:creationId xmlns:p14="http://schemas.microsoft.com/office/powerpoint/2010/main" val="9580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BEA4A-9B4D-484A-B608-C869FC988E1E}"/>
              </a:ext>
            </a:extLst>
          </p:cNvPr>
          <p:cNvPicPr>
            <a:picLocks noChangeAspect="1"/>
          </p:cNvPicPr>
          <p:nvPr/>
        </p:nvPicPr>
        <p:blipFill>
          <a:blip r:embed="rId4" cstate="email">
            <a:extLst>
              <a:ext uri="{28A0092B-C50C-407E-A947-70E740481C1C}">
                <a14:useLocalDpi xmlns:a14="http://schemas.microsoft.com/office/drawing/2010/main" val="0"/>
              </a:ext>
            </a:extLst>
          </a:blip>
          <a:srcRect l="17" r="17"/>
          <a:stretch/>
        </p:blipFill>
        <p:spPr>
          <a:xfrm>
            <a:off x="0" y="0"/>
            <a:ext cx="12192000" cy="3567387"/>
          </a:xfrm>
          <a:prstGeom prst="rect">
            <a:avLst/>
          </a:prstGeom>
        </p:spPr>
      </p:pic>
      <p:sp>
        <p:nvSpPr>
          <p:cNvPr id="13" name="Rectangle 12">
            <a:extLst>
              <a:ext uri="{FF2B5EF4-FFF2-40B4-BE49-F238E27FC236}">
                <a16:creationId xmlns:a16="http://schemas.microsoft.com/office/drawing/2014/main" id="{94928871-960D-4F5B-B1FA-909C6D49EA41}"/>
              </a:ext>
            </a:extLst>
          </p:cNvPr>
          <p:cNvSpPr/>
          <p:nvPr/>
        </p:nvSpPr>
        <p:spPr>
          <a:xfrm>
            <a:off x="0" y="0"/>
            <a:ext cx="12192001" cy="3567386"/>
          </a:xfrm>
          <a:prstGeom prst="rect">
            <a:avLst/>
          </a:prstGeom>
          <a:gradFill flip="none" rotWithShape="1">
            <a:gsLst>
              <a:gs pos="0">
                <a:schemeClr val="accent1">
                  <a:alpha val="0"/>
                </a:schemeClr>
              </a:gs>
              <a:gs pos="90000">
                <a:schemeClr val="accent2">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a:solidFill>
                <a:srgbClr val="002F6C"/>
              </a:solidFill>
            </a:endParaRPr>
          </a:p>
        </p:txBody>
      </p:sp>
      <p:grpSp>
        <p:nvGrpSpPr>
          <p:cNvPr id="14" name="Group 13">
            <a:extLst>
              <a:ext uri="{FF2B5EF4-FFF2-40B4-BE49-F238E27FC236}">
                <a16:creationId xmlns:a16="http://schemas.microsoft.com/office/drawing/2014/main" id="{8A0945C6-365C-4ADB-BAE8-9CD08CE2A70B}"/>
              </a:ext>
            </a:extLst>
          </p:cNvPr>
          <p:cNvGrpSpPr/>
          <p:nvPr/>
        </p:nvGrpSpPr>
        <p:grpSpPr>
          <a:xfrm>
            <a:off x="0" y="1394929"/>
            <a:ext cx="2579547" cy="2172458"/>
            <a:chOff x="0" y="113542"/>
            <a:chExt cx="2579547" cy="2172458"/>
          </a:xfrm>
        </p:grpSpPr>
        <p:sp>
          <p:nvSpPr>
            <p:cNvPr id="15" name="Graphic 70">
              <a:extLst>
                <a:ext uri="{FF2B5EF4-FFF2-40B4-BE49-F238E27FC236}">
                  <a16:creationId xmlns:a16="http://schemas.microsoft.com/office/drawing/2014/main" id="{2225EDA8-0D63-4752-A974-1417F8EB1950}"/>
                </a:ext>
              </a:extLst>
            </p:cNvPr>
            <p:cNvSpPr/>
            <p:nvPr/>
          </p:nvSpPr>
          <p:spPr>
            <a:xfrm flipV="1">
              <a:off x="294382" y="1696226"/>
              <a:ext cx="129569" cy="129554"/>
            </a:xfrm>
            <a:custGeom>
              <a:avLst/>
              <a:gdLst>
                <a:gd name="connsiteX0" fmla="*/ 130085 w 129569"/>
                <a:gd name="connsiteY0" fmla="*/ 65175 h 129554"/>
                <a:gd name="connsiteX1" fmla="*/ 65305 w 129569"/>
                <a:gd name="connsiteY1" fmla="*/ 129948 h 129554"/>
                <a:gd name="connsiteX2" fmla="*/ 516 w 129569"/>
                <a:gd name="connsiteY2" fmla="*/ 65175 h 129554"/>
                <a:gd name="connsiteX3" fmla="*/ 65305 w 129569"/>
                <a:gd name="connsiteY3" fmla="*/ 394 h 129554"/>
                <a:gd name="connsiteX4" fmla="*/ 130085 w 129569"/>
                <a:gd name="connsiteY4" fmla="*/ 65175 h 12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54">
                  <a:moveTo>
                    <a:pt x="130085" y="65175"/>
                  </a:moveTo>
                  <a:cubicBezTo>
                    <a:pt x="130085" y="100949"/>
                    <a:pt x="101086" y="129948"/>
                    <a:pt x="65305" y="129948"/>
                  </a:cubicBezTo>
                  <a:cubicBezTo>
                    <a:pt x="29531" y="129948"/>
                    <a:pt x="516" y="100949"/>
                    <a:pt x="516" y="65175"/>
                  </a:cubicBezTo>
                  <a:cubicBezTo>
                    <a:pt x="516" y="29393"/>
                    <a:pt x="29531" y="394"/>
                    <a:pt x="65305" y="394"/>
                  </a:cubicBezTo>
                  <a:cubicBezTo>
                    <a:pt x="101086" y="394"/>
                    <a:pt x="130085" y="29393"/>
                    <a:pt x="130085" y="65175"/>
                  </a:cubicBezTo>
                </a:path>
              </a:pathLst>
            </a:custGeom>
            <a:solidFill>
              <a:schemeClr val="bg1"/>
            </a:solidFill>
            <a:ln w="4425" cap="flat">
              <a:noFill/>
              <a:prstDash val="solid"/>
              <a:miter/>
            </a:ln>
          </p:spPr>
          <p:txBody>
            <a:bodyPr rtlCol="0" anchor="ctr"/>
            <a:lstStyle/>
            <a:p>
              <a:endParaRPr lang="en-US" dirty="0"/>
            </a:p>
          </p:txBody>
        </p:sp>
        <p:sp>
          <p:nvSpPr>
            <p:cNvPr id="16" name="Graphic 70">
              <a:extLst>
                <a:ext uri="{FF2B5EF4-FFF2-40B4-BE49-F238E27FC236}">
                  <a16:creationId xmlns:a16="http://schemas.microsoft.com/office/drawing/2014/main" id="{C70E3103-43A8-4444-B0CD-18CC3685D0F8}"/>
                </a:ext>
              </a:extLst>
            </p:cNvPr>
            <p:cNvSpPr/>
            <p:nvPr/>
          </p:nvSpPr>
          <p:spPr>
            <a:xfrm flipV="1">
              <a:off x="501428" y="1696226"/>
              <a:ext cx="129576" cy="129554"/>
            </a:xfrm>
            <a:custGeom>
              <a:avLst/>
              <a:gdLst>
                <a:gd name="connsiteX0" fmla="*/ 130129 w 129576"/>
                <a:gd name="connsiteY0" fmla="*/ 65175 h 129554"/>
                <a:gd name="connsiteX1" fmla="*/ 65348 w 129576"/>
                <a:gd name="connsiteY1" fmla="*/ 129948 h 129554"/>
                <a:gd name="connsiteX2" fmla="*/ 552 w 129576"/>
                <a:gd name="connsiteY2" fmla="*/ 65175 h 129554"/>
                <a:gd name="connsiteX3" fmla="*/ 65348 w 129576"/>
                <a:gd name="connsiteY3" fmla="*/ 394 h 129554"/>
                <a:gd name="connsiteX4" fmla="*/ 130129 w 129576"/>
                <a:gd name="connsiteY4" fmla="*/ 65175 h 12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6" h="129554">
                  <a:moveTo>
                    <a:pt x="130129" y="65175"/>
                  </a:moveTo>
                  <a:cubicBezTo>
                    <a:pt x="130129" y="100949"/>
                    <a:pt x="101130" y="129948"/>
                    <a:pt x="65348" y="129948"/>
                  </a:cubicBezTo>
                  <a:cubicBezTo>
                    <a:pt x="29567" y="129948"/>
                    <a:pt x="552" y="100949"/>
                    <a:pt x="552" y="65175"/>
                  </a:cubicBezTo>
                  <a:cubicBezTo>
                    <a:pt x="552" y="29393"/>
                    <a:pt x="29567" y="394"/>
                    <a:pt x="65348" y="394"/>
                  </a:cubicBezTo>
                  <a:cubicBezTo>
                    <a:pt x="101130" y="394"/>
                    <a:pt x="130129" y="29393"/>
                    <a:pt x="130129" y="65175"/>
                  </a:cubicBezTo>
                </a:path>
              </a:pathLst>
            </a:custGeom>
            <a:solidFill>
              <a:schemeClr val="bg1"/>
            </a:solidFill>
            <a:ln w="4425" cap="flat">
              <a:noFill/>
              <a:prstDash val="solid"/>
              <a:miter/>
            </a:ln>
          </p:spPr>
          <p:txBody>
            <a:bodyPr rtlCol="0" anchor="ctr"/>
            <a:lstStyle/>
            <a:p>
              <a:endParaRPr lang="en-US" dirty="0"/>
            </a:p>
          </p:txBody>
        </p:sp>
        <p:sp>
          <p:nvSpPr>
            <p:cNvPr id="17" name="Graphic 70">
              <a:extLst>
                <a:ext uri="{FF2B5EF4-FFF2-40B4-BE49-F238E27FC236}">
                  <a16:creationId xmlns:a16="http://schemas.microsoft.com/office/drawing/2014/main" id="{FACB473D-AE73-4935-8C04-40EA8CDC2DBC}"/>
                </a:ext>
              </a:extLst>
            </p:cNvPr>
            <p:cNvSpPr/>
            <p:nvPr/>
          </p:nvSpPr>
          <p:spPr>
            <a:xfrm flipV="1">
              <a:off x="397905" y="1860432"/>
              <a:ext cx="129569" cy="129562"/>
            </a:xfrm>
            <a:custGeom>
              <a:avLst/>
              <a:gdLst>
                <a:gd name="connsiteX0" fmla="*/ 130103 w 129569"/>
                <a:gd name="connsiteY0" fmla="*/ 65204 h 129562"/>
                <a:gd name="connsiteX1" fmla="*/ 65330 w 129569"/>
                <a:gd name="connsiteY1" fmla="*/ 129985 h 129562"/>
                <a:gd name="connsiteX2" fmla="*/ 534 w 129569"/>
                <a:gd name="connsiteY2" fmla="*/ 65204 h 129562"/>
                <a:gd name="connsiteX3" fmla="*/ 65330 w 129569"/>
                <a:gd name="connsiteY3" fmla="*/ 422 h 129562"/>
                <a:gd name="connsiteX4" fmla="*/ 130103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103" y="65204"/>
                  </a:moveTo>
                  <a:cubicBezTo>
                    <a:pt x="130103" y="100985"/>
                    <a:pt x="101104" y="129985"/>
                    <a:pt x="65330" y="129985"/>
                  </a:cubicBezTo>
                  <a:cubicBezTo>
                    <a:pt x="29549" y="129985"/>
                    <a:pt x="534" y="100985"/>
                    <a:pt x="534" y="65204"/>
                  </a:cubicBezTo>
                  <a:cubicBezTo>
                    <a:pt x="534" y="29429"/>
                    <a:pt x="29549" y="422"/>
                    <a:pt x="65330" y="422"/>
                  </a:cubicBezTo>
                  <a:cubicBezTo>
                    <a:pt x="101104" y="422"/>
                    <a:pt x="130103" y="29429"/>
                    <a:pt x="130103" y="65204"/>
                  </a:cubicBezTo>
                </a:path>
              </a:pathLst>
            </a:custGeom>
            <a:solidFill>
              <a:schemeClr val="bg1"/>
            </a:solidFill>
            <a:ln w="4425" cap="flat">
              <a:noFill/>
              <a:prstDash val="solid"/>
              <a:miter/>
            </a:ln>
          </p:spPr>
          <p:txBody>
            <a:bodyPr rtlCol="0" anchor="ctr"/>
            <a:lstStyle/>
            <a:p>
              <a:endParaRPr lang="en-US" dirty="0"/>
            </a:p>
          </p:txBody>
        </p:sp>
        <p:sp>
          <p:nvSpPr>
            <p:cNvPr id="18" name="Graphic 70">
              <a:extLst>
                <a:ext uri="{FF2B5EF4-FFF2-40B4-BE49-F238E27FC236}">
                  <a16:creationId xmlns:a16="http://schemas.microsoft.com/office/drawing/2014/main" id="{F66E8B39-C6F9-4CFD-83B3-46A0D3A62705}"/>
                </a:ext>
              </a:extLst>
            </p:cNvPr>
            <p:cNvSpPr/>
            <p:nvPr/>
          </p:nvSpPr>
          <p:spPr>
            <a:xfrm flipV="1">
              <a:off x="190851" y="1860432"/>
              <a:ext cx="129569" cy="129562"/>
            </a:xfrm>
            <a:custGeom>
              <a:avLst/>
              <a:gdLst>
                <a:gd name="connsiteX0" fmla="*/ 130067 w 129569"/>
                <a:gd name="connsiteY0" fmla="*/ 65204 h 129562"/>
                <a:gd name="connsiteX1" fmla="*/ 65287 w 129569"/>
                <a:gd name="connsiteY1" fmla="*/ 129985 h 129562"/>
                <a:gd name="connsiteX2" fmla="*/ 498 w 129569"/>
                <a:gd name="connsiteY2" fmla="*/ 65204 h 129562"/>
                <a:gd name="connsiteX3" fmla="*/ 65287 w 129569"/>
                <a:gd name="connsiteY3" fmla="*/ 422 h 129562"/>
                <a:gd name="connsiteX4" fmla="*/ 130067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067" y="65204"/>
                  </a:moveTo>
                  <a:cubicBezTo>
                    <a:pt x="130067" y="100985"/>
                    <a:pt x="101068" y="129985"/>
                    <a:pt x="65287" y="129985"/>
                  </a:cubicBezTo>
                  <a:cubicBezTo>
                    <a:pt x="29513" y="129985"/>
                    <a:pt x="498" y="100985"/>
                    <a:pt x="498" y="65204"/>
                  </a:cubicBezTo>
                  <a:cubicBezTo>
                    <a:pt x="498" y="29429"/>
                    <a:pt x="29513" y="422"/>
                    <a:pt x="65287" y="422"/>
                  </a:cubicBezTo>
                  <a:cubicBezTo>
                    <a:pt x="101068" y="422"/>
                    <a:pt x="130067" y="29429"/>
                    <a:pt x="130067" y="65204"/>
                  </a:cubicBezTo>
                </a:path>
              </a:pathLst>
            </a:custGeom>
            <a:solidFill>
              <a:schemeClr val="bg1"/>
            </a:solidFill>
            <a:ln w="4425" cap="flat">
              <a:noFill/>
              <a:prstDash val="solid"/>
              <a:miter/>
            </a:ln>
          </p:spPr>
          <p:txBody>
            <a:bodyPr rtlCol="0" anchor="ctr"/>
            <a:lstStyle/>
            <a:p>
              <a:endParaRPr lang="en-US" dirty="0"/>
            </a:p>
          </p:txBody>
        </p:sp>
        <p:sp>
          <p:nvSpPr>
            <p:cNvPr id="19" name="Graphic 70">
              <a:extLst>
                <a:ext uri="{FF2B5EF4-FFF2-40B4-BE49-F238E27FC236}">
                  <a16:creationId xmlns:a16="http://schemas.microsoft.com/office/drawing/2014/main" id="{28F09AE6-27CB-4677-994C-CF7002EE4654}"/>
                </a:ext>
              </a:extLst>
            </p:cNvPr>
            <p:cNvSpPr/>
            <p:nvPr/>
          </p:nvSpPr>
          <p:spPr>
            <a:xfrm flipV="1">
              <a:off x="604951" y="1860432"/>
              <a:ext cx="129569" cy="129562"/>
            </a:xfrm>
            <a:custGeom>
              <a:avLst/>
              <a:gdLst>
                <a:gd name="connsiteX0" fmla="*/ 130139 w 129569"/>
                <a:gd name="connsiteY0" fmla="*/ 65204 h 129562"/>
                <a:gd name="connsiteX1" fmla="*/ 65359 w 129569"/>
                <a:gd name="connsiteY1" fmla="*/ 129985 h 129562"/>
                <a:gd name="connsiteX2" fmla="*/ 570 w 129569"/>
                <a:gd name="connsiteY2" fmla="*/ 65204 h 129562"/>
                <a:gd name="connsiteX3" fmla="*/ 65359 w 129569"/>
                <a:gd name="connsiteY3" fmla="*/ 422 h 129562"/>
                <a:gd name="connsiteX4" fmla="*/ 130139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139" y="65204"/>
                  </a:moveTo>
                  <a:cubicBezTo>
                    <a:pt x="130139" y="100985"/>
                    <a:pt x="101140" y="129985"/>
                    <a:pt x="65359" y="129985"/>
                  </a:cubicBezTo>
                  <a:cubicBezTo>
                    <a:pt x="29585" y="129985"/>
                    <a:pt x="570" y="100985"/>
                    <a:pt x="570" y="65204"/>
                  </a:cubicBezTo>
                  <a:cubicBezTo>
                    <a:pt x="570" y="29429"/>
                    <a:pt x="29585" y="422"/>
                    <a:pt x="65359" y="422"/>
                  </a:cubicBezTo>
                  <a:cubicBezTo>
                    <a:pt x="101140" y="422"/>
                    <a:pt x="130139" y="29429"/>
                    <a:pt x="130139" y="65204"/>
                  </a:cubicBezTo>
                </a:path>
              </a:pathLst>
            </a:custGeom>
            <a:solidFill>
              <a:schemeClr val="bg1"/>
            </a:solidFill>
            <a:ln w="4425" cap="flat">
              <a:noFill/>
              <a:prstDash val="solid"/>
              <a:miter/>
            </a:ln>
          </p:spPr>
          <p:txBody>
            <a:bodyPr rtlCol="0" anchor="ctr"/>
            <a:lstStyle/>
            <a:p>
              <a:endParaRPr lang="en-US" dirty="0"/>
            </a:p>
          </p:txBody>
        </p:sp>
        <p:sp>
          <p:nvSpPr>
            <p:cNvPr id="20" name="Graphic 70">
              <a:extLst>
                <a:ext uri="{FF2B5EF4-FFF2-40B4-BE49-F238E27FC236}">
                  <a16:creationId xmlns:a16="http://schemas.microsoft.com/office/drawing/2014/main" id="{5C9D0584-4A27-4EB8-A02D-AF0354A6D6E5}"/>
                </a:ext>
              </a:extLst>
            </p:cNvPr>
            <p:cNvSpPr/>
            <p:nvPr/>
          </p:nvSpPr>
          <p:spPr>
            <a:xfrm flipV="1">
              <a:off x="103523" y="1712421"/>
              <a:ext cx="97178" cy="97163"/>
            </a:xfrm>
            <a:custGeom>
              <a:avLst/>
              <a:gdLst>
                <a:gd name="connsiteX0" fmla="*/ 97657 w 97178"/>
                <a:gd name="connsiteY0" fmla="*/ 48972 h 97163"/>
                <a:gd name="connsiteX1" fmla="*/ 49071 w 97178"/>
                <a:gd name="connsiteY1" fmla="*/ 97558 h 97163"/>
                <a:gd name="connsiteX2" fmla="*/ 478 w 97178"/>
                <a:gd name="connsiteY2" fmla="*/ 48972 h 97163"/>
                <a:gd name="connsiteX3" fmla="*/ 49071 w 97178"/>
                <a:gd name="connsiteY3" fmla="*/ 394 h 97163"/>
                <a:gd name="connsiteX4" fmla="*/ 97657 w 97178"/>
                <a:gd name="connsiteY4" fmla="*/ 48972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57" y="48972"/>
                  </a:moveTo>
                  <a:cubicBezTo>
                    <a:pt x="97657" y="75810"/>
                    <a:pt x="75910" y="97558"/>
                    <a:pt x="49071" y="97558"/>
                  </a:cubicBezTo>
                  <a:cubicBezTo>
                    <a:pt x="22241" y="97558"/>
                    <a:pt x="478" y="75810"/>
                    <a:pt x="478" y="48972"/>
                  </a:cubicBezTo>
                  <a:cubicBezTo>
                    <a:pt x="478" y="22141"/>
                    <a:pt x="22241" y="394"/>
                    <a:pt x="49071" y="394"/>
                  </a:cubicBezTo>
                  <a:cubicBezTo>
                    <a:pt x="75910" y="394"/>
                    <a:pt x="97657" y="22141"/>
                    <a:pt x="97657" y="48972"/>
                  </a:cubicBezTo>
                </a:path>
              </a:pathLst>
            </a:custGeom>
            <a:solidFill>
              <a:srgbClr val="55C9E8"/>
            </a:solidFill>
            <a:ln w="4425" cap="flat">
              <a:noFill/>
              <a:prstDash val="solid"/>
              <a:miter/>
            </a:ln>
          </p:spPr>
          <p:txBody>
            <a:bodyPr rtlCol="0" anchor="ctr"/>
            <a:lstStyle/>
            <a:p>
              <a:endParaRPr lang="en-US" dirty="0"/>
            </a:p>
          </p:txBody>
        </p:sp>
        <p:sp>
          <p:nvSpPr>
            <p:cNvPr id="21" name="Graphic 70">
              <a:extLst>
                <a:ext uri="{FF2B5EF4-FFF2-40B4-BE49-F238E27FC236}">
                  <a16:creationId xmlns:a16="http://schemas.microsoft.com/office/drawing/2014/main" id="{2D0D7A1F-965C-4378-9796-F3E90EED07C0}"/>
                </a:ext>
              </a:extLst>
            </p:cNvPr>
            <p:cNvSpPr/>
            <p:nvPr/>
          </p:nvSpPr>
          <p:spPr>
            <a:xfrm flipV="1">
              <a:off x="0" y="1876627"/>
              <a:ext cx="97178" cy="97163"/>
            </a:xfrm>
            <a:custGeom>
              <a:avLst/>
              <a:gdLst>
                <a:gd name="connsiteX0" fmla="*/ 97639 w 97178"/>
                <a:gd name="connsiteY0" fmla="*/ 49001 h 97163"/>
                <a:gd name="connsiteX1" fmla="*/ 49054 w 97178"/>
                <a:gd name="connsiteY1" fmla="*/ 97586 h 97163"/>
                <a:gd name="connsiteX2" fmla="*/ 460 w 97178"/>
                <a:gd name="connsiteY2" fmla="*/ 49001 h 97163"/>
                <a:gd name="connsiteX3" fmla="*/ 49054 w 97178"/>
                <a:gd name="connsiteY3" fmla="*/ 422 h 97163"/>
                <a:gd name="connsiteX4" fmla="*/ 97639 w 97178"/>
                <a:gd name="connsiteY4" fmla="*/ 49001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39" y="49001"/>
                  </a:moveTo>
                  <a:cubicBezTo>
                    <a:pt x="97639" y="75831"/>
                    <a:pt x="75884" y="97586"/>
                    <a:pt x="49054" y="97586"/>
                  </a:cubicBezTo>
                  <a:cubicBezTo>
                    <a:pt x="22215" y="97586"/>
                    <a:pt x="460" y="75831"/>
                    <a:pt x="460" y="49001"/>
                  </a:cubicBezTo>
                  <a:cubicBezTo>
                    <a:pt x="460" y="22170"/>
                    <a:pt x="22215" y="422"/>
                    <a:pt x="49054" y="422"/>
                  </a:cubicBezTo>
                  <a:cubicBezTo>
                    <a:pt x="75884" y="422"/>
                    <a:pt x="97639" y="22170"/>
                    <a:pt x="97639" y="49001"/>
                  </a:cubicBezTo>
                </a:path>
              </a:pathLst>
            </a:custGeom>
            <a:solidFill>
              <a:srgbClr val="55C9E8"/>
            </a:solidFill>
            <a:ln w="4425" cap="flat">
              <a:noFill/>
              <a:prstDash val="solid"/>
              <a:miter/>
            </a:ln>
          </p:spPr>
          <p:txBody>
            <a:bodyPr rtlCol="0" anchor="ctr"/>
            <a:lstStyle/>
            <a:p>
              <a:endParaRPr lang="en-US" dirty="0"/>
            </a:p>
          </p:txBody>
        </p:sp>
        <p:sp>
          <p:nvSpPr>
            <p:cNvPr id="22" name="Graphic 70">
              <a:extLst>
                <a:ext uri="{FF2B5EF4-FFF2-40B4-BE49-F238E27FC236}">
                  <a16:creationId xmlns:a16="http://schemas.microsoft.com/office/drawing/2014/main" id="{68DF6B46-FFB4-4243-B470-A57ACC34DEF1}"/>
                </a:ext>
              </a:extLst>
            </p:cNvPr>
            <p:cNvSpPr/>
            <p:nvPr/>
          </p:nvSpPr>
          <p:spPr>
            <a:xfrm flipV="1">
              <a:off x="440415" y="1246127"/>
              <a:ext cx="44540" cy="44540"/>
            </a:xfrm>
            <a:custGeom>
              <a:avLst/>
              <a:gdLst>
                <a:gd name="connsiteX0" fmla="*/ 45069 w 44540"/>
                <a:gd name="connsiteY0" fmla="*/ 22579 h 44540"/>
                <a:gd name="connsiteX1" fmla="*/ 22799 w 44540"/>
                <a:gd name="connsiteY1" fmla="*/ 44849 h 44540"/>
                <a:gd name="connsiteX2" fmla="*/ 529 w 44540"/>
                <a:gd name="connsiteY2" fmla="*/ 22579 h 44540"/>
                <a:gd name="connsiteX3" fmla="*/ 22799 w 44540"/>
                <a:gd name="connsiteY3" fmla="*/ 309 h 44540"/>
                <a:gd name="connsiteX4" fmla="*/ 45069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069" y="22579"/>
                  </a:moveTo>
                  <a:cubicBezTo>
                    <a:pt x="45069" y="34883"/>
                    <a:pt x="35103" y="44849"/>
                    <a:pt x="22799" y="44849"/>
                  </a:cubicBezTo>
                  <a:cubicBezTo>
                    <a:pt x="10503" y="44849"/>
                    <a:pt x="529" y="34883"/>
                    <a:pt x="529" y="22579"/>
                  </a:cubicBezTo>
                  <a:cubicBezTo>
                    <a:pt x="529" y="10283"/>
                    <a:pt x="10503" y="309"/>
                    <a:pt x="22799" y="309"/>
                  </a:cubicBezTo>
                  <a:cubicBezTo>
                    <a:pt x="35103" y="309"/>
                    <a:pt x="45069" y="10283"/>
                    <a:pt x="45069" y="22579"/>
                  </a:cubicBezTo>
                </a:path>
              </a:pathLst>
            </a:custGeom>
            <a:solidFill>
              <a:srgbClr val="55C9E8"/>
            </a:solidFill>
            <a:ln w="4425" cap="flat">
              <a:noFill/>
              <a:prstDash val="solid"/>
              <a:miter/>
            </a:ln>
          </p:spPr>
          <p:txBody>
            <a:bodyPr rtlCol="0" anchor="ctr"/>
            <a:lstStyle/>
            <a:p>
              <a:endParaRPr lang="en-US" dirty="0"/>
            </a:p>
          </p:txBody>
        </p:sp>
        <p:sp>
          <p:nvSpPr>
            <p:cNvPr id="23" name="Graphic 70">
              <a:extLst>
                <a:ext uri="{FF2B5EF4-FFF2-40B4-BE49-F238E27FC236}">
                  <a16:creationId xmlns:a16="http://schemas.microsoft.com/office/drawing/2014/main" id="{59051D49-F301-4109-8C80-9DE07FE7E207}"/>
                </a:ext>
              </a:extLst>
            </p:cNvPr>
            <p:cNvSpPr/>
            <p:nvPr/>
          </p:nvSpPr>
          <p:spPr>
            <a:xfrm flipV="1">
              <a:off x="233369" y="1246127"/>
              <a:ext cx="44540" cy="44540"/>
            </a:xfrm>
            <a:custGeom>
              <a:avLst/>
              <a:gdLst>
                <a:gd name="connsiteX0" fmla="*/ 45033 w 44540"/>
                <a:gd name="connsiteY0" fmla="*/ 22579 h 44540"/>
                <a:gd name="connsiteX1" fmla="*/ 22763 w 44540"/>
                <a:gd name="connsiteY1" fmla="*/ 44849 h 44540"/>
                <a:gd name="connsiteX2" fmla="*/ 493 w 44540"/>
                <a:gd name="connsiteY2" fmla="*/ 22579 h 44540"/>
                <a:gd name="connsiteX3" fmla="*/ 22763 w 44540"/>
                <a:gd name="connsiteY3" fmla="*/ 309 h 44540"/>
                <a:gd name="connsiteX4" fmla="*/ 45033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033" y="22579"/>
                  </a:moveTo>
                  <a:cubicBezTo>
                    <a:pt x="45033" y="34883"/>
                    <a:pt x="35067" y="44849"/>
                    <a:pt x="22763" y="44849"/>
                  </a:cubicBezTo>
                  <a:cubicBezTo>
                    <a:pt x="10467" y="44849"/>
                    <a:pt x="493" y="34883"/>
                    <a:pt x="493" y="22579"/>
                  </a:cubicBezTo>
                  <a:cubicBezTo>
                    <a:pt x="493" y="10283"/>
                    <a:pt x="10467" y="309"/>
                    <a:pt x="22763" y="309"/>
                  </a:cubicBezTo>
                  <a:cubicBezTo>
                    <a:pt x="35067" y="309"/>
                    <a:pt x="45033" y="10283"/>
                    <a:pt x="45033" y="22579"/>
                  </a:cubicBezTo>
                </a:path>
              </a:pathLst>
            </a:custGeom>
            <a:solidFill>
              <a:srgbClr val="55C9E8"/>
            </a:solidFill>
            <a:ln w="4425" cap="flat">
              <a:noFill/>
              <a:prstDash val="solid"/>
              <a:miter/>
            </a:ln>
          </p:spPr>
          <p:txBody>
            <a:bodyPr rtlCol="0" anchor="ctr"/>
            <a:lstStyle/>
            <a:p>
              <a:endParaRPr lang="en-US" dirty="0"/>
            </a:p>
          </p:txBody>
        </p:sp>
        <p:sp>
          <p:nvSpPr>
            <p:cNvPr id="24" name="Graphic 70">
              <a:extLst>
                <a:ext uri="{FF2B5EF4-FFF2-40B4-BE49-F238E27FC236}">
                  <a16:creationId xmlns:a16="http://schemas.microsoft.com/office/drawing/2014/main" id="{4DD73CC0-2A96-4281-94E2-028956A6772B}"/>
                </a:ext>
              </a:extLst>
            </p:cNvPr>
            <p:cNvSpPr/>
            <p:nvPr/>
          </p:nvSpPr>
          <p:spPr>
            <a:xfrm flipV="1">
              <a:off x="647469" y="1246127"/>
              <a:ext cx="44540" cy="44540"/>
            </a:xfrm>
            <a:custGeom>
              <a:avLst/>
              <a:gdLst>
                <a:gd name="connsiteX0" fmla="*/ 45105 w 44540"/>
                <a:gd name="connsiteY0" fmla="*/ 22579 h 44540"/>
                <a:gd name="connsiteX1" fmla="*/ 22835 w 44540"/>
                <a:gd name="connsiteY1" fmla="*/ 44849 h 44540"/>
                <a:gd name="connsiteX2" fmla="*/ 565 w 44540"/>
                <a:gd name="connsiteY2" fmla="*/ 22579 h 44540"/>
                <a:gd name="connsiteX3" fmla="*/ 22835 w 44540"/>
                <a:gd name="connsiteY3" fmla="*/ 309 h 44540"/>
                <a:gd name="connsiteX4" fmla="*/ 45105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05" y="22579"/>
                  </a:moveTo>
                  <a:cubicBezTo>
                    <a:pt x="45105" y="34883"/>
                    <a:pt x="35131" y="44849"/>
                    <a:pt x="22835" y="44849"/>
                  </a:cubicBezTo>
                  <a:cubicBezTo>
                    <a:pt x="10539" y="44849"/>
                    <a:pt x="565" y="34883"/>
                    <a:pt x="565" y="22579"/>
                  </a:cubicBezTo>
                  <a:cubicBezTo>
                    <a:pt x="565" y="10283"/>
                    <a:pt x="10539" y="309"/>
                    <a:pt x="22835" y="309"/>
                  </a:cubicBezTo>
                  <a:cubicBezTo>
                    <a:pt x="35131" y="309"/>
                    <a:pt x="45105" y="10283"/>
                    <a:pt x="45105" y="22579"/>
                  </a:cubicBezTo>
                </a:path>
              </a:pathLst>
            </a:custGeom>
            <a:solidFill>
              <a:srgbClr val="55C9E8"/>
            </a:solidFill>
            <a:ln w="4425" cap="flat">
              <a:noFill/>
              <a:prstDash val="solid"/>
              <a:miter/>
            </a:ln>
          </p:spPr>
          <p:txBody>
            <a:bodyPr rtlCol="0" anchor="ctr"/>
            <a:lstStyle/>
            <a:p>
              <a:endParaRPr lang="en-US" dirty="0"/>
            </a:p>
          </p:txBody>
        </p:sp>
        <p:sp>
          <p:nvSpPr>
            <p:cNvPr id="25" name="Graphic 70">
              <a:extLst>
                <a:ext uri="{FF2B5EF4-FFF2-40B4-BE49-F238E27FC236}">
                  <a16:creationId xmlns:a16="http://schemas.microsoft.com/office/drawing/2014/main" id="{493BF832-898E-4645-87BF-A28192B6E4D7}"/>
                </a:ext>
              </a:extLst>
            </p:cNvPr>
            <p:cNvSpPr/>
            <p:nvPr/>
          </p:nvSpPr>
          <p:spPr>
            <a:xfrm flipV="1">
              <a:off x="326772" y="1400212"/>
              <a:ext cx="64780" cy="64781"/>
            </a:xfrm>
            <a:custGeom>
              <a:avLst/>
              <a:gdLst>
                <a:gd name="connsiteX0" fmla="*/ 65293 w 64780"/>
                <a:gd name="connsiteY0" fmla="*/ 32728 h 64781"/>
                <a:gd name="connsiteX1" fmla="*/ 32902 w 64780"/>
                <a:gd name="connsiteY1" fmla="*/ 65118 h 64781"/>
                <a:gd name="connsiteX2" fmla="*/ 512 w 64780"/>
                <a:gd name="connsiteY2" fmla="*/ 32728 h 64781"/>
                <a:gd name="connsiteX3" fmla="*/ 32902 w 64780"/>
                <a:gd name="connsiteY3" fmla="*/ 337 h 64781"/>
                <a:gd name="connsiteX4" fmla="*/ 65293 w 64780"/>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93" y="32728"/>
                  </a:moveTo>
                  <a:cubicBezTo>
                    <a:pt x="65293" y="50615"/>
                    <a:pt x="50797" y="65118"/>
                    <a:pt x="32902" y="65118"/>
                  </a:cubicBezTo>
                  <a:cubicBezTo>
                    <a:pt x="15015" y="65118"/>
                    <a:pt x="512" y="50615"/>
                    <a:pt x="512" y="32728"/>
                  </a:cubicBezTo>
                  <a:cubicBezTo>
                    <a:pt x="512" y="14840"/>
                    <a:pt x="15015" y="337"/>
                    <a:pt x="32902" y="337"/>
                  </a:cubicBezTo>
                  <a:cubicBezTo>
                    <a:pt x="50797" y="337"/>
                    <a:pt x="65293" y="14840"/>
                    <a:pt x="65293" y="32728"/>
                  </a:cubicBezTo>
                </a:path>
              </a:pathLst>
            </a:custGeom>
            <a:solidFill>
              <a:srgbClr val="55C9E8"/>
            </a:solidFill>
            <a:ln w="4425" cap="flat">
              <a:noFill/>
              <a:prstDash val="solid"/>
              <a:miter/>
            </a:ln>
          </p:spPr>
          <p:txBody>
            <a:bodyPr rtlCol="0" anchor="ctr"/>
            <a:lstStyle/>
            <a:p>
              <a:endParaRPr lang="en-US" dirty="0"/>
            </a:p>
          </p:txBody>
        </p:sp>
        <p:sp>
          <p:nvSpPr>
            <p:cNvPr id="26" name="Graphic 70">
              <a:extLst>
                <a:ext uri="{FF2B5EF4-FFF2-40B4-BE49-F238E27FC236}">
                  <a16:creationId xmlns:a16="http://schemas.microsoft.com/office/drawing/2014/main" id="{BA62229B-EA1E-459D-88A6-E2272E7D2D3C}"/>
                </a:ext>
              </a:extLst>
            </p:cNvPr>
            <p:cNvSpPr/>
            <p:nvPr/>
          </p:nvSpPr>
          <p:spPr>
            <a:xfrm flipV="1">
              <a:off x="119719" y="1400212"/>
              <a:ext cx="64788" cy="64781"/>
            </a:xfrm>
            <a:custGeom>
              <a:avLst/>
              <a:gdLst>
                <a:gd name="connsiteX0" fmla="*/ 65265 w 64788"/>
                <a:gd name="connsiteY0" fmla="*/ 32728 h 64781"/>
                <a:gd name="connsiteX1" fmla="*/ 32874 w 64788"/>
                <a:gd name="connsiteY1" fmla="*/ 65118 h 64781"/>
                <a:gd name="connsiteX2" fmla="*/ 476 w 64788"/>
                <a:gd name="connsiteY2" fmla="*/ 32728 h 64781"/>
                <a:gd name="connsiteX3" fmla="*/ 32874 w 64788"/>
                <a:gd name="connsiteY3" fmla="*/ 337 h 64781"/>
                <a:gd name="connsiteX4" fmla="*/ 65265 w 64788"/>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265" y="32728"/>
                  </a:moveTo>
                  <a:cubicBezTo>
                    <a:pt x="65265" y="50615"/>
                    <a:pt x="50761" y="65118"/>
                    <a:pt x="32874" y="65118"/>
                  </a:cubicBezTo>
                  <a:cubicBezTo>
                    <a:pt x="14987" y="65118"/>
                    <a:pt x="476" y="50615"/>
                    <a:pt x="476" y="32728"/>
                  </a:cubicBezTo>
                  <a:cubicBezTo>
                    <a:pt x="476" y="14840"/>
                    <a:pt x="14987" y="337"/>
                    <a:pt x="32874" y="337"/>
                  </a:cubicBezTo>
                  <a:cubicBezTo>
                    <a:pt x="50761" y="337"/>
                    <a:pt x="65265" y="14840"/>
                    <a:pt x="65265" y="32728"/>
                  </a:cubicBezTo>
                </a:path>
              </a:pathLst>
            </a:custGeom>
            <a:solidFill>
              <a:srgbClr val="55C9E8"/>
            </a:solidFill>
            <a:ln w="4425" cap="flat">
              <a:noFill/>
              <a:prstDash val="solid"/>
              <a:miter/>
            </a:ln>
          </p:spPr>
          <p:txBody>
            <a:bodyPr rtlCol="0" anchor="ctr"/>
            <a:lstStyle/>
            <a:p>
              <a:endParaRPr lang="en-US" dirty="0"/>
            </a:p>
          </p:txBody>
        </p:sp>
        <p:sp>
          <p:nvSpPr>
            <p:cNvPr id="27" name="Graphic 70">
              <a:extLst>
                <a:ext uri="{FF2B5EF4-FFF2-40B4-BE49-F238E27FC236}">
                  <a16:creationId xmlns:a16="http://schemas.microsoft.com/office/drawing/2014/main" id="{45F94749-4CF4-4D92-AF18-A11DF5C1C05E}"/>
                </a:ext>
              </a:extLst>
            </p:cNvPr>
            <p:cNvSpPr/>
            <p:nvPr/>
          </p:nvSpPr>
          <p:spPr>
            <a:xfrm flipV="1">
              <a:off x="533826" y="1400212"/>
              <a:ext cx="64780" cy="64781"/>
            </a:xfrm>
            <a:custGeom>
              <a:avLst/>
              <a:gdLst>
                <a:gd name="connsiteX0" fmla="*/ 65329 w 64780"/>
                <a:gd name="connsiteY0" fmla="*/ 32728 h 64781"/>
                <a:gd name="connsiteX1" fmla="*/ 32938 w 64780"/>
                <a:gd name="connsiteY1" fmla="*/ 65118 h 64781"/>
                <a:gd name="connsiteX2" fmla="*/ 548 w 64780"/>
                <a:gd name="connsiteY2" fmla="*/ 32728 h 64781"/>
                <a:gd name="connsiteX3" fmla="*/ 32938 w 64780"/>
                <a:gd name="connsiteY3" fmla="*/ 337 h 64781"/>
                <a:gd name="connsiteX4" fmla="*/ 65329 w 64780"/>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329" y="32728"/>
                  </a:moveTo>
                  <a:cubicBezTo>
                    <a:pt x="65329" y="50615"/>
                    <a:pt x="50825" y="65118"/>
                    <a:pt x="32938" y="65118"/>
                  </a:cubicBezTo>
                  <a:cubicBezTo>
                    <a:pt x="15051" y="65118"/>
                    <a:pt x="548" y="50615"/>
                    <a:pt x="548" y="32728"/>
                  </a:cubicBezTo>
                  <a:cubicBezTo>
                    <a:pt x="548" y="14840"/>
                    <a:pt x="15051" y="337"/>
                    <a:pt x="32938" y="337"/>
                  </a:cubicBezTo>
                  <a:cubicBezTo>
                    <a:pt x="50825" y="337"/>
                    <a:pt x="65329" y="14840"/>
                    <a:pt x="65329" y="32728"/>
                  </a:cubicBezTo>
                </a:path>
              </a:pathLst>
            </a:custGeom>
            <a:solidFill>
              <a:srgbClr val="55C9E8"/>
            </a:solidFill>
            <a:ln w="4425" cap="flat">
              <a:noFill/>
              <a:prstDash val="solid"/>
              <a:miter/>
            </a:ln>
          </p:spPr>
          <p:txBody>
            <a:bodyPr rtlCol="0" anchor="ctr"/>
            <a:lstStyle/>
            <a:p>
              <a:endParaRPr lang="en-US" dirty="0"/>
            </a:p>
          </p:txBody>
        </p:sp>
        <p:sp>
          <p:nvSpPr>
            <p:cNvPr id="28" name="Graphic 70">
              <a:extLst>
                <a:ext uri="{FF2B5EF4-FFF2-40B4-BE49-F238E27FC236}">
                  <a16:creationId xmlns:a16="http://schemas.microsoft.com/office/drawing/2014/main" id="{BF0D59AC-3BED-4E1D-B8BF-9690E09B83D2}"/>
                </a:ext>
              </a:extLst>
            </p:cNvPr>
            <p:cNvSpPr/>
            <p:nvPr/>
          </p:nvSpPr>
          <p:spPr>
            <a:xfrm flipV="1">
              <a:off x="414100" y="1548215"/>
              <a:ext cx="97178" cy="97163"/>
            </a:xfrm>
            <a:custGeom>
              <a:avLst/>
              <a:gdLst>
                <a:gd name="connsiteX0" fmla="*/ 97711 w 97178"/>
                <a:gd name="connsiteY0" fmla="*/ 48944 h 97163"/>
                <a:gd name="connsiteX1" fmla="*/ 49125 w 97178"/>
                <a:gd name="connsiteY1" fmla="*/ 97529 h 97163"/>
                <a:gd name="connsiteX2" fmla="*/ 532 w 97178"/>
                <a:gd name="connsiteY2" fmla="*/ 48944 h 97163"/>
                <a:gd name="connsiteX3" fmla="*/ 49125 w 97178"/>
                <a:gd name="connsiteY3" fmla="*/ 365 h 97163"/>
                <a:gd name="connsiteX4" fmla="*/ 97711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11" y="48944"/>
                  </a:moveTo>
                  <a:cubicBezTo>
                    <a:pt x="97711" y="75782"/>
                    <a:pt x="75963" y="97529"/>
                    <a:pt x="49125" y="97529"/>
                  </a:cubicBezTo>
                  <a:cubicBezTo>
                    <a:pt x="22287" y="97529"/>
                    <a:pt x="532" y="75782"/>
                    <a:pt x="532" y="48944"/>
                  </a:cubicBezTo>
                  <a:cubicBezTo>
                    <a:pt x="532" y="22113"/>
                    <a:pt x="22287" y="365"/>
                    <a:pt x="49125" y="365"/>
                  </a:cubicBezTo>
                  <a:cubicBezTo>
                    <a:pt x="75963" y="365"/>
                    <a:pt x="97711" y="22113"/>
                    <a:pt x="97711" y="48944"/>
                  </a:cubicBezTo>
                </a:path>
              </a:pathLst>
            </a:custGeom>
            <a:solidFill>
              <a:srgbClr val="55C9E8"/>
            </a:solidFill>
            <a:ln w="4425" cap="flat">
              <a:noFill/>
              <a:prstDash val="solid"/>
              <a:miter/>
            </a:ln>
          </p:spPr>
          <p:txBody>
            <a:bodyPr rtlCol="0" anchor="ctr"/>
            <a:lstStyle/>
            <a:p>
              <a:endParaRPr lang="en-US" dirty="0"/>
            </a:p>
          </p:txBody>
        </p:sp>
        <p:sp>
          <p:nvSpPr>
            <p:cNvPr id="29" name="Graphic 70">
              <a:extLst>
                <a:ext uri="{FF2B5EF4-FFF2-40B4-BE49-F238E27FC236}">
                  <a16:creationId xmlns:a16="http://schemas.microsoft.com/office/drawing/2014/main" id="{1B6D2E3E-AEFC-4EA4-954A-CA54C68CBFCB}"/>
                </a:ext>
              </a:extLst>
            </p:cNvPr>
            <p:cNvSpPr/>
            <p:nvPr/>
          </p:nvSpPr>
          <p:spPr>
            <a:xfrm flipV="1">
              <a:off x="207046" y="1548215"/>
              <a:ext cx="97178" cy="97163"/>
            </a:xfrm>
            <a:custGeom>
              <a:avLst/>
              <a:gdLst>
                <a:gd name="connsiteX0" fmla="*/ 97675 w 97178"/>
                <a:gd name="connsiteY0" fmla="*/ 48944 h 97163"/>
                <a:gd name="connsiteX1" fmla="*/ 49089 w 97178"/>
                <a:gd name="connsiteY1" fmla="*/ 97529 h 97163"/>
                <a:gd name="connsiteX2" fmla="*/ 496 w 97178"/>
                <a:gd name="connsiteY2" fmla="*/ 48944 h 97163"/>
                <a:gd name="connsiteX3" fmla="*/ 49089 w 97178"/>
                <a:gd name="connsiteY3" fmla="*/ 365 h 97163"/>
                <a:gd name="connsiteX4" fmla="*/ 97675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75" y="48944"/>
                  </a:moveTo>
                  <a:cubicBezTo>
                    <a:pt x="97675" y="75782"/>
                    <a:pt x="75928" y="97529"/>
                    <a:pt x="49089" y="97529"/>
                  </a:cubicBezTo>
                  <a:cubicBezTo>
                    <a:pt x="22259" y="97529"/>
                    <a:pt x="496" y="75782"/>
                    <a:pt x="496" y="48944"/>
                  </a:cubicBezTo>
                  <a:cubicBezTo>
                    <a:pt x="496" y="22113"/>
                    <a:pt x="22259" y="365"/>
                    <a:pt x="49089" y="365"/>
                  </a:cubicBezTo>
                  <a:cubicBezTo>
                    <a:pt x="75928" y="365"/>
                    <a:pt x="97675" y="22113"/>
                    <a:pt x="97675" y="48944"/>
                  </a:cubicBezTo>
                </a:path>
              </a:pathLst>
            </a:custGeom>
            <a:solidFill>
              <a:srgbClr val="55C9E8"/>
            </a:solidFill>
            <a:ln w="4425" cap="flat">
              <a:noFill/>
              <a:prstDash val="solid"/>
              <a:miter/>
            </a:ln>
          </p:spPr>
          <p:txBody>
            <a:bodyPr rtlCol="0" anchor="ctr"/>
            <a:lstStyle/>
            <a:p>
              <a:endParaRPr lang="en-US" dirty="0"/>
            </a:p>
          </p:txBody>
        </p:sp>
        <p:sp>
          <p:nvSpPr>
            <p:cNvPr id="30" name="Graphic 70">
              <a:extLst>
                <a:ext uri="{FF2B5EF4-FFF2-40B4-BE49-F238E27FC236}">
                  <a16:creationId xmlns:a16="http://schemas.microsoft.com/office/drawing/2014/main" id="{66CDF8C8-6796-4EB1-9698-CDED736E09C1}"/>
                </a:ext>
              </a:extLst>
            </p:cNvPr>
            <p:cNvSpPr/>
            <p:nvPr/>
          </p:nvSpPr>
          <p:spPr>
            <a:xfrm flipV="1">
              <a:off x="621146" y="1548215"/>
              <a:ext cx="97178" cy="97163"/>
            </a:xfrm>
            <a:custGeom>
              <a:avLst/>
              <a:gdLst>
                <a:gd name="connsiteX0" fmla="*/ 97747 w 97178"/>
                <a:gd name="connsiteY0" fmla="*/ 48944 h 97163"/>
                <a:gd name="connsiteX1" fmla="*/ 49169 w 97178"/>
                <a:gd name="connsiteY1" fmla="*/ 97529 h 97163"/>
                <a:gd name="connsiteX2" fmla="*/ 568 w 97178"/>
                <a:gd name="connsiteY2" fmla="*/ 48944 h 97163"/>
                <a:gd name="connsiteX3" fmla="*/ 49169 w 97178"/>
                <a:gd name="connsiteY3" fmla="*/ 365 h 97163"/>
                <a:gd name="connsiteX4" fmla="*/ 97747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47" y="48944"/>
                  </a:moveTo>
                  <a:cubicBezTo>
                    <a:pt x="97747" y="75782"/>
                    <a:pt x="75999" y="97529"/>
                    <a:pt x="49169" y="97529"/>
                  </a:cubicBezTo>
                  <a:cubicBezTo>
                    <a:pt x="22331" y="97529"/>
                    <a:pt x="568" y="75782"/>
                    <a:pt x="568" y="48944"/>
                  </a:cubicBezTo>
                  <a:cubicBezTo>
                    <a:pt x="568" y="22113"/>
                    <a:pt x="22331" y="365"/>
                    <a:pt x="49169" y="365"/>
                  </a:cubicBezTo>
                  <a:cubicBezTo>
                    <a:pt x="75999" y="365"/>
                    <a:pt x="97747" y="22113"/>
                    <a:pt x="97747" y="48944"/>
                  </a:cubicBezTo>
                </a:path>
              </a:pathLst>
            </a:custGeom>
            <a:solidFill>
              <a:srgbClr val="55C9E8"/>
            </a:solidFill>
            <a:ln w="4425" cap="flat">
              <a:noFill/>
              <a:prstDash val="solid"/>
              <a:miter/>
            </a:ln>
          </p:spPr>
          <p:txBody>
            <a:bodyPr rtlCol="0" anchor="ctr"/>
            <a:lstStyle/>
            <a:p>
              <a:endParaRPr lang="en-US" dirty="0"/>
            </a:p>
          </p:txBody>
        </p:sp>
        <p:sp>
          <p:nvSpPr>
            <p:cNvPr id="31" name="Graphic 70">
              <a:extLst>
                <a:ext uri="{FF2B5EF4-FFF2-40B4-BE49-F238E27FC236}">
                  <a16:creationId xmlns:a16="http://schemas.microsoft.com/office/drawing/2014/main" id="{E58279EE-6730-47D2-8753-93064002BF73}"/>
                </a:ext>
              </a:extLst>
            </p:cNvPr>
            <p:cNvSpPr/>
            <p:nvPr/>
          </p:nvSpPr>
          <p:spPr>
            <a:xfrm flipV="1">
              <a:off x="1064399" y="1248964"/>
              <a:ext cx="38873" cy="38865"/>
            </a:xfrm>
            <a:custGeom>
              <a:avLst/>
              <a:gdLst>
                <a:gd name="connsiteX0" fmla="*/ 39509 w 38873"/>
                <a:gd name="connsiteY0" fmla="*/ 19741 h 38865"/>
                <a:gd name="connsiteX1" fmla="*/ 20076 w 38873"/>
                <a:gd name="connsiteY1" fmla="*/ 39174 h 38865"/>
                <a:gd name="connsiteX2" fmla="*/ 636 w 38873"/>
                <a:gd name="connsiteY2" fmla="*/ 19741 h 38865"/>
                <a:gd name="connsiteX3" fmla="*/ 20076 w 38873"/>
                <a:gd name="connsiteY3" fmla="*/ 309 h 38865"/>
                <a:gd name="connsiteX4" fmla="*/ 39509 w 38873"/>
                <a:gd name="connsiteY4" fmla="*/ 19741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09" y="19741"/>
                  </a:moveTo>
                  <a:cubicBezTo>
                    <a:pt x="39509" y="30477"/>
                    <a:pt x="30804" y="39174"/>
                    <a:pt x="20076" y="39174"/>
                  </a:cubicBezTo>
                  <a:cubicBezTo>
                    <a:pt x="9341" y="39174"/>
                    <a:pt x="636" y="30477"/>
                    <a:pt x="636" y="19741"/>
                  </a:cubicBezTo>
                  <a:cubicBezTo>
                    <a:pt x="636" y="9006"/>
                    <a:pt x="9341" y="309"/>
                    <a:pt x="20076" y="309"/>
                  </a:cubicBezTo>
                  <a:cubicBezTo>
                    <a:pt x="30804" y="309"/>
                    <a:pt x="39509" y="9006"/>
                    <a:pt x="39509" y="19741"/>
                  </a:cubicBezTo>
                </a:path>
              </a:pathLst>
            </a:custGeom>
            <a:solidFill>
              <a:srgbClr val="55C9E8"/>
            </a:solidFill>
            <a:ln w="4425" cap="flat">
              <a:noFill/>
              <a:prstDash val="solid"/>
              <a:miter/>
            </a:ln>
          </p:spPr>
          <p:txBody>
            <a:bodyPr rtlCol="0" anchor="ctr"/>
            <a:lstStyle/>
            <a:p>
              <a:endParaRPr lang="en-US" dirty="0"/>
            </a:p>
          </p:txBody>
        </p:sp>
        <p:sp>
          <p:nvSpPr>
            <p:cNvPr id="32" name="Graphic 70">
              <a:extLst>
                <a:ext uri="{FF2B5EF4-FFF2-40B4-BE49-F238E27FC236}">
                  <a16:creationId xmlns:a16="http://schemas.microsoft.com/office/drawing/2014/main" id="{EE739FDA-A81E-4B9E-9F1D-EB5B33E3D418}"/>
                </a:ext>
              </a:extLst>
            </p:cNvPr>
            <p:cNvSpPr/>
            <p:nvPr/>
          </p:nvSpPr>
          <p:spPr>
            <a:xfrm flipV="1">
              <a:off x="854515" y="1246127"/>
              <a:ext cx="44540" cy="44540"/>
            </a:xfrm>
            <a:custGeom>
              <a:avLst/>
              <a:gdLst>
                <a:gd name="connsiteX0" fmla="*/ 45141 w 44540"/>
                <a:gd name="connsiteY0" fmla="*/ 22579 h 44540"/>
                <a:gd name="connsiteX1" fmla="*/ 22871 w 44540"/>
                <a:gd name="connsiteY1" fmla="*/ 44849 h 44540"/>
                <a:gd name="connsiteX2" fmla="*/ 600 w 44540"/>
                <a:gd name="connsiteY2" fmla="*/ 22579 h 44540"/>
                <a:gd name="connsiteX3" fmla="*/ 22871 w 44540"/>
                <a:gd name="connsiteY3" fmla="*/ 309 h 44540"/>
                <a:gd name="connsiteX4" fmla="*/ 45141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41" y="22579"/>
                  </a:moveTo>
                  <a:cubicBezTo>
                    <a:pt x="45141" y="34883"/>
                    <a:pt x="35175" y="44849"/>
                    <a:pt x="22871" y="44849"/>
                  </a:cubicBezTo>
                  <a:cubicBezTo>
                    <a:pt x="10574" y="44849"/>
                    <a:pt x="600" y="34883"/>
                    <a:pt x="600" y="22579"/>
                  </a:cubicBezTo>
                  <a:cubicBezTo>
                    <a:pt x="600" y="10283"/>
                    <a:pt x="10574" y="309"/>
                    <a:pt x="22871" y="309"/>
                  </a:cubicBezTo>
                  <a:cubicBezTo>
                    <a:pt x="35175" y="309"/>
                    <a:pt x="45141" y="10283"/>
                    <a:pt x="45141" y="22579"/>
                  </a:cubicBezTo>
                </a:path>
              </a:pathLst>
            </a:custGeom>
            <a:solidFill>
              <a:srgbClr val="55C9E8"/>
            </a:solidFill>
            <a:ln w="4425" cap="flat">
              <a:noFill/>
              <a:prstDash val="solid"/>
              <a:miter/>
            </a:ln>
          </p:spPr>
          <p:txBody>
            <a:bodyPr rtlCol="0" anchor="ctr"/>
            <a:lstStyle/>
            <a:p>
              <a:endParaRPr lang="en-US" dirty="0"/>
            </a:p>
          </p:txBody>
        </p:sp>
        <p:sp>
          <p:nvSpPr>
            <p:cNvPr id="33" name="Graphic 70">
              <a:extLst>
                <a:ext uri="{FF2B5EF4-FFF2-40B4-BE49-F238E27FC236}">
                  <a16:creationId xmlns:a16="http://schemas.microsoft.com/office/drawing/2014/main" id="{FFC5D527-9A2C-4A36-8AED-6E8837759B31}"/>
                </a:ext>
              </a:extLst>
            </p:cNvPr>
            <p:cNvSpPr/>
            <p:nvPr/>
          </p:nvSpPr>
          <p:spPr>
            <a:xfrm flipV="1">
              <a:off x="1274690" y="1252202"/>
              <a:ext cx="32390" cy="32390"/>
            </a:xfrm>
            <a:custGeom>
              <a:avLst/>
              <a:gdLst>
                <a:gd name="connsiteX0" fmla="*/ 33062 w 32390"/>
                <a:gd name="connsiteY0" fmla="*/ 16504 h 32390"/>
                <a:gd name="connsiteX1" fmla="*/ 16867 w 32390"/>
                <a:gd name="connsiteY1" fmla="*/ 32699 h 32390"/>
                <a:gd name="connsiteX2" fmla="*/ 671 w 32390"/>
                <a:gd name="connsiteY2" fmla="*/ 16504 h 32390"/>
                <a:gd name="connsiteX3" fmla="*/ 16867 w 32390"/>
                <a:gd name="connsiteY3" fmla="*/ 309 h 32390"/>
                <a:gd name="connsiteX4" fmla="*/ 33062 w 32390"/>
                <a:gd name="connsiteY4" fmla="*/ 16504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62" y="16504"/>
                  </a:moveTo>
                  <a:cubicBezTo>
                    <a:pt x="33062" y="25447"/>
                    <a:pt x="25818" y="32699"/>
                    <a:pt x="16867" y="32699"/>
                  </a:cubicBezTo>
                  <a:cubicBezTo>
                    <a:pt x="7915" y="32699"/>
                    <a:pt x="671" y="25447"/>
                    <a:pt x="671" y="16504"/>
                  </a:cubicBezTo>
                  <a:cubicBezTo>
                    <a:pt x="671" y="7560"/>
                    <a:pt x="7915" y="309"/>
                    <a:pt x="16867" y="309"/>
                  </a:cubicBezTo>
                  <a:cubicBezTo>
                    <a:pt x="25818" y="309"/>
                    <a:pt x="33062" y="7560"/>
                    <a:pt x="33062" y="16504"/>
                  </a:cubicBezTo>
                </a:path>
              </a:pathLst>
            </a:custGeom>
            <a:solidFill>
              <a:srgbClr val="55C9E8"/>
            </a:solidFill>
            <a:ln w="4425" cap="flat">
              <a:noFill/>
              <a:prstDash val="solid"/>
              <a:miter/>
            </a:ln>
          </p:spPr>
          <p:txBody>
            <a:bodyPr rtlCol="0" anchor="ctr"/>
            <a:lstStyle/>
            <a:p>
              <a:endParaRPr lang="en-US" dirty="0"/>
            </a:p>
          </p:txBody>
        </p:sp>
        <p:sp>
          <p:nvSpPr>
            <p:cNvPr id="34" name="Graphic 70">
              <a:extLst>
                <a:ext uri="{FF2B5EF4-FFF2-40B4-BE49-F238E27FC236}">
                  <a16:creationId xmlns:a16="http://schemas.microsoft.com/office/drawing/2014/main" id="{C2DB53E6-90D2-4E6A-93D5-D30EA2B41618}"/>
                </a:ext>
              </a:extLst>
            </p:cNvPr>
            <p:cNvSpPr/>
            <p:nvPr/>
          </p:nvSpPr>
          <p:spPr>
            <a:xfrm flipV="1">
              <a:off x="958046" y="1410332"/>
              <a:ext cx="44540" cy="44540"/>
            </a:xfrm>
            <a:custGeom>
              <a:avLst/>
              <a:gdLst>
                <a:gd name="connsiteX0" fmla="*/ 45159 w 44540"/>
                <a:gd name="connsiteY0" fmla="*/ 22607 h 44540"/>
                <a:gd name="connsiteX1" fmla="*/ 22889 w 44540"/>
                <a:gd name="connsiteY1" fmla="*/ 44878 h 44540"/>
                <a:gd name="connsiteX2" fmla="*/ 618 w 44540"/>
                <a:gd name="connsiteY2" fmla="*/ 22607 h 44540"/>
                <a:gd name="connsiteX3" fmla="*/ 22889 w 44540"/>
                <a:gd name="connsiteY3" fmla="*/ 337 h 44540"/>
                <a:gd name="connsiteX4" fmla="*/ 45159 w 44540"/>
                <a:gd name="connsiteY4" fmla="*/ 22607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59" y="22607"/>
                  </a:moveTo>
                  <a:cubicBezTo>
                    <a:pt x="45159" y="34912"/>
                    <a:pt x="35185" y="44878"/>
                    <a:pt x="22889" y="44878"/>
                  </a:cubicBezTo>
                  <a:cubicBezTo>
                    <a:pt x="10592" y="44878"/>
                    <a:pt x="618" y="34912"/>
                    <a:pt x="618" y="22607"/>
                  </a:cubicBezTo>
                  <a:cubicBezTo>
                    <a:pt x="618" y="10311"/>
                    <a:pt x="10592" y="337"/>
                    <a:pt x="22889" y="337"/>
                  </a:cubicBezTo>
                  <a:cubicBezTo>
                    <a:pt x="35185" y="337"/>
                    <a:pt x="45159" y="10311"/>
                    <a:pt x="45159" y="22607"/>
                  </a:cubicBezTo>
                </a:path>
              </a:pathLst>
            </a:custGeom>
            <a:solidFill>
              <a:srgbClr val="55C9E8"/>
            </a:solidFill>
            <a:ln w="4425" cap="flat">
              <a:noFill/>
              <a:prstDash val="solid"/>
              <a:miter/>
            </a:ln>
          </p:spPr>
          <p:txBody>
            <a:bodyPr rtlCol="0" anchor="ctr"/>
            <a:lstStyle/>
            <a:p>
              <a:endParaRPr lang="en-US" dirty="0"/>
            </a:p>
          </p:txBody>
        </p:sp>
        <p:sp>
          <p:nvSpPr>
            <p:cNvPr id="35" name="Graphic 70">
              <a:extLst>
                <a:ext uri="{FF2B5EF4-FFF2-40B4-BE49-F238E27FC236}">
                  <a16:creationId xmlns:a16="http://schemas.microsoft.com/office/drawing/2014/main" id="{4B0E6CD0-8D88-4B64-83DA-3E425F800883}"/>
                </a:ext>
              </a:extLst>
            </p:cNvPr>
            <p:cNvSpPr/>
            <p:nvPr/>
          </p:nvSpPr>
          <p:spPr>
            <a:xfrm flipV="1">
              <a:off x="740864" y="1400212"/>
              <a:ext cx="64788" cy="64781"/>
            </a:xfrm>
            <a:custGeom>
              <a:avLst/>
              <a:gdLst>
                <a:gd name="connsiteX0" fmla="*/ 65372 w 64788"/>
                <a:gd name="connsiteY0" fmla="*/ 32728 h 64781"/>
                <a:gd name="connsiteX1" fmla="*/ 32982 w 64788"/>
                <a:gd name="connsiteY1" fmla="*/ 65118 h 64781"/>
                <a:gd name="connsiteX2" fmla="*/ 584 w 64788"/>
                <a:gd name="connsiteY2" fmla="*/ 32728 h 64781"/>
                <a:gd name="connsiteX3" fmla="*/ 32982 w 64788"/>
                <a:gd name="connsiteY3" fmla="*/ 337 h 64781"/>
                <a:gd name="connsiteX4" fmla="*/ 65372 w 64788"/>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72" y="32728"/>
                  </a:moveTo>
                  <a:cubicBezTo>
                    <a:pt x="65372" y="50615"/>
                    <a:pt x="50869" y="65118"/>
                    <a:pt x="32982" y="65118"/>
                  </a:cubicBezTo>
                  <a:cubicBezTo>
                    <a:pt x="15095" y="65118"/>
                    <a:pt x="584" y="50615"/>
                    <a:pt x="584" y="32728"/>
                  </a:cubicBezTo>
                  <a:cubicBezTo>
                    <a:pt x="584" y="14840"/>
                    <a:pt x="15095" y="337"/>
                    <a:pt x="32982" y="337"/>
                  </a:cubicBezTo>
                  <a:cubicBezTo>
                    <a:pt x="50869" y="337"/>
                    <a:pt x="65372" y="14840"/>
                    <a:pt x="65372" y="32728"/>
                  </a:cubicBezTo>
                </a:path>
              </a:pathLst>
            </a:custGeom>
            <a:solidFill>
              <a:srgbClr val="55C9E8"/>
            </a:solidFill>
            <a:ln w="4425" cap="flat">
              <a:noFill/>
              <a:prstDash val="solid"/>
              <a:miter/>
            </a:ln>
          </p:spPr>
          <p:txBody>
            <a:bodyPr rtlCol="0" anchor="ctr"/>
            <a:lstStyle/>
            <a:p>
              <a:endParaRPr lang="en-US" dirty="0"/>
            </a:p>
          </p:txBody>
        </p:sp>
        <p:sp>
          <p:nvSpPr>
            <p:cNvPr id="36" name="Graphic 70">
              <a:extLst>
                <a:ext uri="{FF2B5EF4-FFF2-40B4-BE49-F238E27FC236}">
                  <a16:creationId xmlns:a16="http://schemas.microsoft.com/office/drawing/2014/main" id="{78B5BF72-2136-423D-BCD7-0FA2CDE7F71F}"/>
                </a:ext>
              </a:extLst>
            </p:cNvPr>
            <p:cNvSpPr/>
            <p:nvPr/>
          </p:nvSpPr>
          <p:spPr>
            <a:xfrm flipV="1">
              <a:off x="724669" y="1712421"/>
              <a:ext cx="97186" cy="97163"/>
            </a:xfrm>
            <a:custGeom>
              <a:avLst/>
              <a:gdLst>
                <a:gd name="connsiteX0" fmla="*/ 97772 w 97186"/>
                <a:gd name="connsiteY0" fmla="*/ 48972 h 97163"/>
                <a:gd name="connsiteX1" fmla="*/ 49187 w 97186"/>
                <a:gd name="connsiteY1" fmla="*/ 97558 h 97163"/>
                <a:gd name="connsiteX2" fmla="*/ 586 w 97186"/>
                <a:gd name="connsiteY2" fmla="*/ 48972 h 97163"/>
                <a:gd name="connsiteX3" fmla="*/ 49187 w 97186"/>
                <a:gd name="connsiteY3" fmla="*/ 394 h 97163"/>
                <a:gd name="connsiteX4" fmla="*/ 97772 w 97186"/>
                <a:gd name="connsiteY4" fmla="*/ 48972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6" h="97163">
                  <a:moveTo>
                    <a:pt x="97772" y="48972"/>
                  </a:moveTo>
                  <a:cubicBezTo>
                    <a:pt x="97772" y="75810"/>
                    <a:pt x="76017" y="97558"/>
                    <a:pt x="49187" y="97558"/>
                  </a:cubicBezTo>
                  <a:cubicBezTo>
                    <a:pt x="22349" y="97558"/>
                    <a:pt x="586" y="75810"/>
                    <a:pt x="586" y="48972"/>
                  </a:cubicBezTo>
                  <a:cubicBezTo>
                    <a:pt x="586" y="22141"/>
                    <a:pt x="22349" y="394"/>
                    <a:pt x="49187" y="394"/>
                  </a:cubicBezTo>
                  <a:cubicBezTo>
                    <a:pt x="76017" y="394"/>
                    <a:pt x="97772" y="22141"/>
                    <a:pt x="97772" y="48972"/>
                  </a:cubicBezTo>
                </a:path>
              </a:pathLst>
            </a:custGeom>
            <a:solidFill>
              <a:srgbClr val="55C9E8"/>
            </a:solidFill>
            <a:ln w="4425" cap="flat">
              <a:noFill/>
              <a:prstDash val="solid"/>
              <a:miter/>
            </a:ln>
          </p:spPr>
          <p:txBody>
            <a:bodyPr rtlCol="0" anchor="ctr"/>
            <a:lstStyle/>
            <a:p>
              <a:endParaRPr lang="en-US" dirty="0"/>
            </a:p>
          </p:txBody>
        </p:sp>
        <p:sp>
          <p:nvSpPr>
            <p:cNvPr id="37" name="Graphic 70">
              <a:extLst>
                <a:ext uri="{FF2B5EF4-FFF2-40B4-BE49-F238E27FC236}">
                  <a16:creationId xmlns:a16="http://schemas.microsoft.com/office/drawing/2014/main" id="{F40542C4-B670-4A06-90F5-AD65E5D1348C}"/>
                </a:ext>
              </a:extLst>
            </p:cNvPr>
            <p:cNvSpPr/>
            <p:nvPr/>
          </p:nvSpPr>
          <p:spPr>
            <a:xfrm flipV="1">
              <a:off x="1167922" y="1413170"/>
              <a:ext cx="38873" cy="38865"/>
            </a:xfrm>
            <a:custGeom>
              <a:avLst/>
              <a:gdLst>
                <a:gd name="connsiteX0" fmla="*/ 39527 w 38873"/>
                <a:gd name="connsiteY0" fmla="*/ 19770 h 38865"/>
                <a:gd name="connsiteX1" fmla="*/ 20094 w 38873"/>
                <a:gd name="connsiteY1" fmla="*/ 39203 h 38865"/>
                <a:gd name="connsiteX2" fmla="*/ 654 w 38873"/>
                <a:gd name="connsiteY2" fmla="*/ 19770 h 38865"/>
                <a:gd name="connsiteX3" fmla="*/ 20094 w 38873"/>
                <a:gd name="connsiteY3" fmla="*/ 337 h 38865"/>
                <a:gd name="connsiteX4" fmla="*/ 39527 w 38873"/>
                <a:gd name="connsiteY4" fmla="*/ 19770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27" y="19770"/>
                  </a:moveTo>
                  <a:cubicBezTo>
                    <a:pt x="39527" y="30505"/>
                    <a:pt x="30822" y="39203"/>
                    <a:pt x="20094" y="39203"/>
                  </a:cubicBezTo>
                  <a:cubicBezTo>
                    <a:pt x="9359" y="39203"/>
                    <a:pt x="654" y="30505"/>
                    <a:pt x="654" y="19770"/>
                  </a:cubicBezTo>
                  <a:cubicBezTo>
                    <a:pt x="654" y="9034"/>
                    <a:pt x="9359" y="337"/>
                    <a:pt x="20094" y="337"/>
                  </a:cubicBezTo>
                  <a:cubicBezTo>
                    <a:pt x="30822" y="337"/>
                    <a:pt x="39527" y="9034"/>
                    <a:pt x="39527" y="19770"/>
                  </a:cubicBezTo>
                </a:path>
              </a:pathLst>
            </a:custGeom>
            <a:solidFill>
              <a:srgbClr val="55C9E8"/>
            </a:solidFill>
            <a:ln w="4425" cap="flat">
              <a:noFill/>
              <a:prstDash val="solid"/>
              <a:miter/>
            </a:ln>
          </p:spPr>
          <p:txBody>
            <a:bodyPr rtlCol="0" anchor="ctr"/>
            <a:lstStyle/>
            <a:p>
              <a:endParaRPr lang="en-US" dirty="0"/>
            </a:p>
          </p:txBody>
        </p:sp>
        <p:sp>
          <p:nvSpPr>
            <p:cNvPr id="38" name="Graphic 70">
              <a:extLst>
                <a:ext uri="{FF2B5EF4-FFF2-40B4-BE49-F238E27FC236}">
                  <a16:creationId xmlns:a16="http://schemas.microsoft.com/office/drawing/2014/main" id="{50179A8C-16C3-4D99-A986-DF269F16C16B}"/>
                </a:ext>
              </a:extLst>
            </p:cNvPr>
            <p:cNvSpPr/>
            <p:nvPr/>
          </p:nvSpPr>
          <p:spPr>
            <a:xfrm flipV="1">
              <a:off x="1061569" y="1574531"/>
              <a:ext cx="44540" cy="44540"/>
            </a:xfrm>
            <a:custGeom>
              <a:avLst/>
              <a:gdLst>
                <a:gd name="connsiteX0" fmla="*/ 45177 w 44540"/>
                <a:gd name="connsiteY0" fmla="*/ 22636 h 44540"/>
                <a:gd name="connsiteX1" fmla="*/ 22907 w 44540"/>
                <a:gd name="connsiteY1" fmla="*/ 44906 h 44540"/>
                <a:gd name="connsiteX2" fmla="*/ 636 w 44540"/>
                <a:gd name="connsiteY2" fmla="*/ 22636 h 44540"/>
                <a:gd name="connsiteX3" fmla="*/ 22907 w 44540"/>
                <a:gd name="connsiteY3" fmla="*/ 365 h 44540"/>
                <a:gd name="connsiteX4" fmla="*/ 45177 w 44540"/>
                <a:gd name="connsiteY4" fmla="*/ 22636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77" y="22636"/>
                  </a:moveTo>
                  <a:cubicBezTo>
                    <a:pt x="45177" y="34940"/>
                    <a:pt x="35211" y="44906"/>
                    <a:pt x="22907" y="44906"/>
                  </a:cubicBezTo>
                  <a:cubicBezTo>
                    <a:pt x="10610" y="44906"/>
                    <a:pt x="636" y="34940"/>
                    <a:pt x="636" y="22636"/>
                  </a:cubicBezTo>
                  <a:cubicBezTo>
                    <a:pt x="636" y="10339"/>
                    <a:pt x="10610" y="365"/>
                    <a:pt x="22907" y="365"/>
                  </a:cubicBezTo>
                  <a:cubicBezTo>
                    <a:pt x="35211" y="365"/>
                    <a:pt x="45177" y="10339"/>
                    <a:pt x="45177" y="22636"/>
                  </a:cubicBezTo>
                </a:path>
              </a:pathLst>
            </a:custGeom>
            <a:solidFill>
              <a:srgbClr val="55C9E8"/>
            </a:solidFill>
            <a:ln w="4425" cap="flat">
              <a:noFill/>
              <a:prstDash val="solid"/>
              <a:miter/>
            </a:ln>
          </p:spPr>
          <p:txBody>
            <a:bodyPr rtlCol="0" anchor="ctr"/>
            <a:lstStyle/>
            <a:p>
              <a:endParaRPr lang="en-US" dirty="0"/>
            </a:p>
          </p:txBody>
        </p:sp>
        <p:sp>
          <p:nvSpPr>
            <p:cNvPr id="39" name="Graphic 70">
              <a:extLst>
                <a:ext uri="{FF2B5EF4-FFF2-40B4-BE49-F238E27FC236}">
                  <a16:creationId xmlns:a16="http://schemas.microsoft.com/office/drawing/2014/main" id="{A1A7D9C8-C598-441A-83AF-3AC85D50D6C3}"/>
                </a:ext>
              </a:extLst>
            </p:cNvPr>
            <p:cNvSpPr/>
            <p:nvPr/>
          </p:nvSpPr>
          <p:spPr>
            <a:xfrm flipV="1">
              <a:off x="844387" y="1564411"/>
              <a:ext cx="64788" cy="64773"/>
            </a:xfrm>
            <a:custGeom>
              <a:avLst/>
              <a:gdLst>
                <a:gd name="connsiteX0" fmla="*/ 65390 w 64788"/>
                <a:gd name="connsiteY0" fmla="*/ 32748 h 64773"/>
                <a:gd name="connsiteX1" fmla="*/ 33000 w 64788"/>
                <a:gd name="connsiteY1" fmla="*/ 65139 h 64773"/>
                <a:gd name="connsiteX2" fmla="*/ 602 w 64788"/>
                <a:gd name="connsiteY2" fmla="*/ 32748 h 64773"/>
                <a:gd name="connsiteX3" fmla="*/ 33000 w 64788"/>
                <a:gd name="connsiteY3" fmla="*/ 365 h 64773"/>
                <a:gd name="connsiteX4" fmla="*/ 65390 w 64788"/>
                <a:gd name="connsiteY4" fmla="*/ 32748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73">
                  <a:moveTo>
                    <a:pt x="65390" y="32748"/>
                  </a:moveTo>
                  <a:cubicBezTo>
                    <a:pt x="65390" y="50643"/>
                    <a:pt x="50887" y="65139"/>
                    <a:pt x="33000" y="65139"/>
                  </a:cubicBezTo>
                  <a:cubicBezTo>
                    <a:pt x="15113" y="65139"/>
                    <a:pt x="602" y="50643"/>
                    <a:pt x="602" y="32748"/>
                  </a:cubicBezTo>
                  <a:cubicBezTo>
                    <a:pt x="602" y="14861"/>
                    <a:pt x="15113" y="365"/>
                    <a:pt x="33000" y="365"/>
                  </a:cubicBezTo>
                  <a:cubicBezTo>
                    <a:pt x="50887" y="365"/>
                    <a:pt x="65390" y="14861"/>
                    <a:pt x="65390" y="32748"/>
                  </a:cubicBezTo>
                </a:path>
              </a:pathLst>
            </a:custGeom>
            <a:solidFill>
              <a:srgbClr val="55C9E8"/>
            </a:solidFill>
            <a:ln w="4425" cap="flat">
              <a:noFill/>
              <a:prstDash val="solid"/>
              <a:miter/>
            </a:ln>
          </p:spPr>
          <p:txBody>
            <a:bodyPr rtlCol="0" anchor="ctr"/>
            <a:lstStyle/>
            <a:p>
              <a:endParaRPr lang="en-US" dirty="0"/>
            </a:p>
          </p:txBody>
        </p:sp>
        <p:sp>
          <p:nvSpPr>
            <p:cNvPr id="40" name="Graphic 70">
              <a:extLst>
                <a:ext uri="{FF2B5EF4-FFF2-40B4-BE49-F238E27FC236}">
                  <a16:creationId xmlns:a16="http://schemas.microsoft.com/office/drawing/2014/main" id="{713E9E67-C1E1-4DFD-8C08-ABEF22B7C3F4}"/>
                </a:ext>
              </a:extLst>
            </p:cNvPr>
            <p:cNvSpPr/>
            <p:nvPr/>
          </p:nvSpPr>
          <p:spPr>
            <a:xfrm flipV="1">
              <a:off x="1271445" y="1577368"/>
              <a:ext cx="38873" cy="38865"/>
            </a:xfrm>
            <a:custGeom>
              <a:avLst/>
              <a:gdLst>
                <a:gd name="connsiteX0" fmla="*/ 39545 w 38873"/>
                <a:gd name="connsiteY0" fmla="*/ 19798 h 38865"/>
                <a:gd name="connsiteX1" fmla="*/ 20112 w 38873"/>
                <a:gd name="connsiteY1" fmla="*/ 39231 h 38865"/>
                <a:gd name="connsiteX2" fmla="*/ 672 w 38873"/>
                <a:gd name="connsiteY2" fmla="*/ 19798 h 38865"/>
                <a:gd name="connsiteX3" fmla="*/ 20112 w 38873"/>
                <a:gd name="connsiteY3" fmla="*/ 365 h 38865"/>
                <a:gd name="connsiteX4" fmla="*/ 39545 w 38873"/>
                <a:gd name="connsiteY4" fmla="*/ 19798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45" y="19798"/>
                  </a:moveTo>
                  <a:cubicBezTo>
                    <a:pt x="39545" y="30534"/>
                    <a:pt x="30848" y="39231"/>
                    <a:pt x="20112" y="39231"/>
                  </a:cubicBezTo>
                  <a:cubicBezTo>
                    <a:pt x="9377" y="39231"/>
                    <a:pt x="672" y="30534"/>
                    <a:pt x="672" y="19798"/>
                  </a:cubicBezTo>
                  <a:cubicBezTo>
                    <a:pt x="672" y="9063"/>
                    <a:pt x="9377" y="365"/>
                    <a:pt x="20112" y="365"/>
                  </a:cubicBezTo>
                  <a:cubicBezTo>
                    <a:pt x="30848" y="365"/>
                    <a:pt x="39545" y="9063"/>
                    <a:pt x="39545" y="19798"/>
                  </a:cubicBezTo>
                </a:path>
              </a:pathLst>
            </a:custGeom>
            <a:solidFill>
              <a:srgbClr val="55C9E8"/>
            </a:solidFill>
            <a:ln w="4425" cap="flat">
              <a:noFill/>
              <a:prstDash val="solid"/>
              <a:miter/>
            </a:ln>
          </p:spPr>
          <p:txBody>
            <a:bodyPr rtlCol="0" anchor="ctr"/>
            <a:lstStyle/>
            <a:p>
              <a:endParaRPr lang="en-US" dirty="0"/>
            </a:p>
          </p:txBody>
        </p:sp>
        <p:sp>
          <p:nvSpPr>
            <p:cNvPr id="41" name="Graphic 70">
              <a:extLst>
                <a:ext uri="{FF2B5EF4-FFF2-40B4-BE49-F238E27FC236}">
                  <a16:creationId xmlns:a16="http://schemas.microsoft.com/office/drawing/2014/main" id="{6379C8B3-DCD6-4D4B-8287-EE07BCD40336}"/>
                </a:ext>
              </a:extLst>
            </p:cNvPr>
            <p:cNvSpPr/>
            <p:nvPr/>
          </p:nvSpPr>
          <p:spPr>
            <a:xfrm flipV="1">
              <a:off x="947918" y="1728617"/>
              <a:ext cx="64788" cy="64773"/>
            </a:xfrm>
            <a:custGeom>
              <a:avLst/>
              <a:gdLst>
                <a:gd name="connsiteX0" fmla="*/ 65408 w 64788"/>
                <a:gd name="connsiteY0" fmla="*/ 32777 h 64773"/>
                <a:gd name="connsiteX1" fmla="*/ 33018 w 64788"/>
                <a:gd name="connsiteY1" fmla="*/ 65167 h 64773"/>
                <a:gd name="connsiteX2" fmla="*/ 620 w 64788"/>
                <a:gd name="connsiteY2" fmla="*/ 32777 h 64773"/>
                <a:gd name="connsiteX3" fmla="*/ 33018 w 64788"/>
                <a:gd name="connsiteY3" fmla="*/ 394 h 64773"/>
                <a:gd name="connsiteX4" fmla="*/ 65408 w 64788"/>
                <a:gd name="connsiteY4" fmla="*/ 32777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73">
                  <a:moveTo>
                    <a:pt x="65408" y="32777"/>
                  </a:moveTo>
                  <a:cubicBezTo>
                    <a:pt x="65408" y="50672"/>
                    <a:pt x="50905" y="65167"/>
                    <a:pt x="33018" y="65167"/>
                  </a:cubicBezTo>
                  <a:cubicBezTo>
                    <a:pt x="15123" y="65167"/>
                    <a:pt x="620" y="50672"/>
                    <a:pt x="620" y="32777"/>
                  </a:cubicBezTo>
                  <a:cubicBezTo>
                    <a:pt x="620" y="14890"/>
                    <a:pt x="15123" y="394"/>
                    <a:pt x="33018" y="394"/>
                  </a:cubicBezTo>
                  <a:cubicBezTo>
                    <a:pt x="50905" y="394"/>
                    <a:pt x="65408" y="14890"/>
                    <a:pt x="65408" y="32777"/>
                  </a:cubicBezTo>
                </a:path>
              </a:pathLst>
            </a:custGeom>
            <a:solidFill>
              <a:srgbClr val="55C9E8"/>
            </a:solidFill>
            <a:ln w="4425" cap="flat">
              <a:noFill/>
              <a:prstDash val="solid"/>
              <a:miter/>
            </a:ln>
          </p:spPr>
          <p:txBody>
            <a:bodyPr rtlCol="0" anchor="ctr"/>
            <a:lstStyle/>
            <a:p>
              <a:endParaRPr lang="en-US" dirty="0"/>
            </a:p>
          </p:txBody>
        </p:sp>
        <p:sp>
          <p:nvSpPr>
            <p:cNvPr id="42" name="Graphic 70">
              <a:extLst>
                <a:ext uri="{FF2B5EF4-FFF2-40B4-BE49-F238E27FC236}">
                  <a16:creationId xmlns:a16="http://schemas.microsoft.com/office/drawing/2014/main" id="{0755E8EA-6E24-4A07-9D99-1A85CA51EB4A}"/>
                </a:ext>
              </a:extLst>
            </p:cNvPr>
            <p:cNvSpPr/>
            <p:nvPr/>
          </p:nvSpPr>
          <p:spPr>
            <a:xfrm flipV="1">
              <a:off x="1165092" y="1738737"/>
              <a:ext cx="44540" cy="44540"/>
            </a:xfrm>
            <a:custGeom>
              <a:avLst/>
              <a:gdLst>
                <a:gd name="connsiteX0" fmla="*/ 45195 w 44540"/>
                <a:gd name="connsiteY0" fmla="*/ 22664 h 44540"/>
                <a:gd name="connsiteX1" fmla="*/ 22925 w 44540"/>
                <a:gd name="connsiteY1" fmla="*/ 44935 h 44540"/>
                <a:gd name="connsiteX2" fmla="*/ 654 w 44540"/>
                <a:gd name="connsiteY2" fmla="*/ 22664 h 44540"/>
                <a:gd name="connsiteX3" fmla="*/ 22925 w 44540"/>
                <a:gd name="connsiteY3" fmla="*/ 394 h 44540"/>
                <a:gd name="connsiteX4" fmla="*/ 45195 w 44540"/>
                <a:gd name="connsiteY4" fmla="*/ 22664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95" y="22664"/>
                  </a:moveTo>
                  <a:cubicBezTo>
                    <a:pt x="45195" y="34968"/>
                    <a:pt x="35229" y="44935"/>
                    <a:pt x="22925" y="44935"/>
                  </a:cubicBezTo>
                  <a:cubicBezTo>
                    <a:pt x="10628" y="44935"/>
                    <a:pt x="654" y="34968"/>
                    <a:pt x="654" y="22664"/>
                  </a:cubicBezTo>
                  <a:cubicBezTo>
                    <a:pt x="654" y="10368"/>
                    <a:pt x="10628" y="394"/>
                    <a:pt x="22925" y="394"/>
                  </a:cubicBezTo>
                  <a:cubicBezTo>
                    <a:pt x="35229" y="394"/>
                    <a:pt x="45195" y="10368"/>
                    <a:pt x="45195" y="22664"/>
                  </a:cubicBezTo>
                </a:path>
              </a:pathLst>
            </a:custGeom>
            <a:solidFill>
              <a:srgbClr val="55C9E8"/>
            </a:solidFill>
            <a:ln w="4425" cap="flat">
              <a:noFill/>
              <a:prstDash val="solid"/>
              <a:miter/>
            </a:ln>
          </p:spPr>
          <p:txBody>
            <a:bodyPr rtlCol="0" anchor="ctr"/>
            <a:lstStyle/>
            <a:p>
              <a:endParaRPr lang="en-US" dirty="0"/>
            </a:p>
          </p:txBody>
        </p:sp>
        <p:sp>
          <p:nvSpPr>
            <p:cNvPr id="43" name="Graphic 70">
              <a:extLst>
                <a:ext uri="{FF2B5EF4-FFF2-40B4-BE49-F238E27FC236}">
                  <a16:creationId xmlns:a16="http://schemas.microsoft.com/office/drawing/2014/main" id="{7D6797F6-C58D-4F70-A687-80C9E46E86EA}"/>
                </a:ext>
              </a:extLst>
            </p:cNvPr>
            <p:cNvSpPr/>
            <p:nvPr/>
          </p:nvSpPr>
          <p:spPr>
            <a:xfrm flipV="1">
              <a:off x="1051441" y="1892822"/>
              <a:ext cx="64788" cy="64781"/>
            </a:xfrm>
            <a:custGeom>
              <a:avLst/>
              <a:gdLst>
                <a:gd name="connsiteX0" fmla="*/ 65426 w 64788"/>
                <a:gd name="connsiteY0" fmla="*/ 32813 h 64781"/>
                <a:gd name="connsiteX1" fmla="*/ 33036 w 64788"/>
                <a:gd name="connsiteY1" fmla="*/ 65204 h 64781"/>
                <a:gd name="connsiteX2" fmla="*/ 638 w 64788"/>
                <a:gd name="connsiteY2" fmla="*/ 32813 h 64781"/>
                <a:gd name="connsiteX3" fmla="*/ 33036 w 64788"/>
                <a:gd name="connsiteY3" fmla="*/ 422 h 64781"/>
                <a:gd name="connsiteX4" fmla="*/ 65426 w 64788"/>
                <a:gd name="connsiteY4" fmla="*/ 32813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426" y="32813"/>
                  </a:moveTo>
                  <a:cubicBezTo>
                    <a:pt x="65426" y="50700"/>
                    <a:pt x="50923" y="65204"/>
                    <a:pt x="33036" y="65204"/>
                  </a:cubicBezTo>
                  <a:cubicBezTo>
                    <a:pt x="15149" y="65204"/>
                    <a:pt x="638" y="50700"/>
                    <a:pt x="638" y="32813"/>
                  </a:cubicBezTo>
                  <a:cubicBezTo>
                    <a:pt x="638" y="14926"/>
                    <a:pt x="15149" y="422"/>
                    <a:pt x="33036" y="422"/>
                  </a:cubicBezTo>
                  <a:cubicBezTo>
                    <a:pt x="50923" y="422"/>
                    <a:pt x="65426" y="14926"/>
                    <a:pt x="65426" y="32813"/>
                  </a:cubicBezTo>
                </a:path>
              </a:pathLst>
            </a:custGeom>
            <a:solidFill>
              <a:srgbClr val="55C9E8"/>
            </a:solidFill>
            <a:ln w="4425" cap="flat">
              <a:noFill/>
              <a:prstDash val="solid"/>
              <a:miter/>
            </a:ln>
          </p:spPr>
          <p:txBody>
            <a:bodyPr rtlCol="0" anchor="ctr"/>
            <a:lstStyle/>
            <a:p>
              <a:endParaRPr lang="en-US" dirty="0"/>
            </a:p>
          </p:txBody>
        </p:sp>
        <p:sp>
          <p:nvSpPr>
            <p:cNvPr id="44" name="Graphic 70">
              <a:extLst>
                <a:ext uri="{FF2B5EF4-FFF2-40B4-BE49-F238E27FC236}">
                  <a16:creationId xmlns:a16="http://schemas.microsoft.com/office/drawing/2014/main" id="{CC660327-722C-4B9B-B5E0-E8FA2228B57F}"/>
                </a:ext>
              </a:extLst>
            </p:cNvPr>
            <p:cNvSpPr/>
            <p:nvPr/>
          </p:nvSpPr>
          <p:spPr>
            <a:xfrm flipV="1">
              <a:off x="828200" y="1876627"/>
              <a:ext cx="97178" cy="97163"/>
            </a:xfrm>
            <a:custGeom>
              <a:avLst/>
              <a:gdLst>
                <a:gd name="connsiteX0" fmla="*/ 97783 w 97178"/>
                <a:gd name="connsiteY0" fmla="*/ 49001 h 97163"/>
                <a:gd name="connsiteX1" fmla="*/ 49197 w 97178"/>
                <a:gd name="connsiteY1" fmla="*/ 97586 h 97163"/>
                <a:gd name="connsiteX2" fmla="*/ 604 w 97178"/>
                <a:gd name="connsiteY2" fmla="*/ 49001 h 97163"/>
                <a:gd name="connsiteX3" fmla="*/ 49197 w 97178"/>
                <a:gd name="connsiteY3" fmla="*/ 422 h 97163"/>
                <a:gd name="connsiteX4" fmla="*/ 97783 w 97178"/>
                <a:gd name="connsiteY4" fmla="*/ 49001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83" y="49001"/>
                  </a:moveTo>
                  <a:cubicBezTo>
                    <a:pt x="97783" y="75831"/>
                    <a:pt x="76035" y="97586"/>
                    <a:pt x="49197" y="97586"/>
                  </a:cubicBezTo>
                  <a:cubicBezTo>
                    <a:pt x="22359" y="97586"/>
                    <a:pt x="604" y="75831"/>
                    <a:pt x="604" y="49001"/>
                  </a:cubicBezTo>
                  <a:cubicBezTo>
                    <a:pt x="604" y="22170"/>
                    <a:pt x="22359" y="422"/>
                    <a:pt x="49197" y="422"/>
                  </a:cubicBezTo>
                  <a:cubicBezTo>
                    <a:pt x="76035" y="422"/>
                    <a:pt x="97783" y="22170"/>
                    <a:pt x="97783" y="49001"/>
                  </a:cubicBezTo>
                </a:path>
              </a:pathLst>
            </a:custGeom>
            <a:solidFill>
              <a:srgbClr val="55C9E8"/>
            </a:solidFill>
            <a:ln w="4425" cap="flat">
              <a:noFill/>
              <a:prstDash val="solid"/>
              <a:miter/>
            </a:ln>
          </p:spPr>
          <p:txBody>
            <a:bodyPr rtlCol="0" anchor="ctr"/>
            <a:lstStyle/>
            <a:p>
              <a:endParaRPr lang="en-US" dirty="0"/>
            </a:p>
          </p:txBody>
        </p:sp>
        <p:sp>
          <p:nvSpPr>
            <p:cNvPr id="45" name="Graphic 70">
              <a:extLst>
                <a:ext uri="{FF2B5EF4-FFF2-40B4-BE49-F238E27FC236}">
                  <a16:creationId xmlns:a16="http://schemas.microsoft.com/office/drawing/2014/main" id="{0596627F-DD6F-4D40-9A4E-991F41248A7E}"/>
                </a:ext>
              </a:extLst>
            </p:cNvPr>
            <p:cNvSpPr/>
            <p:nvPr/>
          </p:nvSpPr>
          <p:spPr>
            <a:xfrm flipV="1">
              <a:off x="1268622" y="1902943"/>
              <a:ext cx="44540" cy="44540"/>
            </a:xfrm>
            <a:custGeom>
              <a:avLst/>
              <a:gdLst>
                <a:gd name="connsiteX0" fmla="*/ 45213 w 44540"/>
                <a:gd name="connsiteY0" fmla="*/ 22693 h 44540"/>
                <a:gd name="connsiteX1" fmla="*/ 22943 w 44540"/>
                <a:gd name="connsiteY1" fmla="*/ 44963 h 44540"/>
                <a:gd name="connsiteX2" fmla="*/ 672 w 44540"/>
                <a:gd name="connsiteY2" fmla="*/ 22693 h 44540"/>
                <a:gd name="connsiteX3" fmla="*/ 22943 w 44540"/>
                <a:gd name="connsiteY3" fmla="*/ 422 h 44540"/>
                <a:gd name="connsiteX4" fmla="*/ 45213 w 44540"/>
                <a:gd name="connsiteY4" fmla="*/ 22693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213" y="22693"/>
                  </a:moveTo>
                  <a:cubicBezTo>
                    <a:pt x="45213" y="34997"/>
                    <a:pt x="35239" y="44963"/>
                    <a:pt x="22943" y="44963"/>
                  </a:cubicBezTo>
                  <a:cubicBezTo>
                    <a:pt x="10646" y="44963"/>
                    <a:pt x="672" y="34997"/>
                    <a:pt x="672" y="22693"/>
                  </a:cubicBezTo>
                  <a:cubicBezTo>
                    <a:pt x="672" y="10396"/>
                    <a:pt x="10646" y="422"/>
                    <a:pt x="22943" y="422"/>
                  </a:cubicBezTo>
                  <a:cubicBezTo>
                    <a:pt x="35239" y="422"/>
                    <a:pt x="45213" y="10396"/>
                    <a:pt x="45213" y="22693"/>
                  </a:cubicBezTo>
                </a:path>
              </a:pathLst>
            </a:custGeom>
            <a:solidFill>
              <a:srgbClr val="55C9E8"/>
            </a:solidFill>
            <a:ln w="4425" cap="flat">
              <a:noFill/>
              <a:prstDash val="solid"/>
              <a:miter/>
            </a:ln>
          </p:spPr>
          <p:txBody>
            <a:bodyPr rtlCol="0" anchor="ctr"/>
            <a:lstStyle/>
            <a:p>
              <a:endParaRPr lang="en-US" dirty="0"/>
            </a:p>
          </p:txBody>
        </p:sp>
        <p:sp>
          <p:nvSpPr>
            <p:cNvPr id="46" name="Graphic 70">
              <a:extLst>
                <a:ext uri="{FF2B5EF4-FFF2-40B4-BE49-F238E27FC236}">
                  <a16:creationId xmlns:a16="http://schemas.microsoft.com/office/drawing/2014/main" id="{A418ACD6-FDE3-40E1-8B24-9F5054E67872}"/>
                </a:ext>
              </a:extLst>
            </p:cNvPr>
            <p:cNvSpPr/>
            <p:nvPr/>
          </p:nvSpPr>
          <p:spPr>
            <a:xfrm flipV="1">
              <a:off x="26316" y="1246127"/>
              <a:ext cx="44540" cy="44540"/>
            </a:xfrm>
            <a:custGeom>
              <a:avLst/>
              <a:gdLst>
                <a:gd name="connsiteX0" fmla="*/ 44997 w 44540"/>
                <a:gd name="connsiteY0" fmla="*/ 22579 h 44540"/>
                <a:gd name="connsiteX1" fmla="*/ 22727 w 44540"/>
                <a:gd name="connsiteY1" fmla="*/ 44849 h 44540"/>
                <a:gd name="connsiteX2" fmla="*/ 457 w 44540"/>
                <a:gd name="connsiteY2" fmla="*/ 22579 h 44540"/>
                <a:gd name="connsiteX3" fmla="*/ 22727 w 44540"/>
                <a:gd name="connsiteY3" fmla="*/ 309 h 44540"/>
                <a:gd name="connsiteX4" fmla="*/ 44997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4997" y="22579"/>
                  </a:moveTo>
                  <a:cubicBezTo>
                    <a:pt x="44997" y="34883"/>
                    <a:pt x="35031" y="44849"/>
                    <a:pt x="22727" y="44849"/>
                  </a:cubicBezTo>
                  <a:cubicBezTo>
                    <a:pt x="10431" y="44849"/>
                    <a:pt x="457" y="34883"/>
                    <a:pt x="457" y="22579"/>
                  </a:cubicBezTo>
                  <a:cubicBezTo>
                    <a:pt x="457" y="10283"/>
                    <a:pt x="10431" y="309"/>
                    <a:pt x="22727" y="309"/>
                  </a:cubicBezTo>
                  <a:cubicBezTo>
                    <a:pt x="35031" y="309"/>
                    <a:pt x="44997" y="10283"/>
                    <a:pt x="44997" y="22579"/>
                  </a:cubicBezTo>
                </a:path>
              </a:pathLst>
            </a:custGeom>
            <a:solidFill>
              <a:srgbClr val="55C9E8"/>
            </a:solidFill>
            <a:ln w="4425" cap="flat">
              <a:noFill/>
              <a:prstDash val="solid"/>
              <a:miter/>
            </a:ln>
          </p:spPr>
          <p:txBody>
            <a:bodyPr rtlCol="0" anchor="ctr"/>
            <a:lstStyle/>
            <a:p>
              <a:endParaRPr lang="en-US" dirty="0"/>
            </a:p>
          </p:txBody>
        </p:sp>
        <p:sp>
          <p:nvSpPr>
            <p:cNvPr id="47" name="Graphic 70">
              <a:extLst>
                <a:ext uri="{FF2B5EF4-FFF2-40B4-BE49-F238E27FC236}">
                  <a16:creationId xmlns:a16="http://schemas.microsoft.com/office/drawing/2014/main" id="{2CF162F1-8A54-40C0-B671-BBF2140780AE}"/>
                </a:ext>
              </a:extLst>
            </p:cNvPr>
            <p:cNvSpPr/>
            <p:nvPr/>
          </p:nvSpPr>
          <p:spPr>
            <a:xfrm flipV="1">
              <a:off x="16203" y="1564411"/>
              <a:ext cx="64780" cy="64773"/>
            </a:xfrm>
            <a:custGeom>
              <a:avLst/>
              <a:gdLst>
                <a:gd name="connsiteX0" fmla="*/ 65239 w 64780"/>
                <a:gd name="connsiteY0" fmla="*/ 32748 h 64773"/>
                <a:gd name="connsiteX1" fmla="*/ 32849 w 64780"/>
                <a:gd name="connsiteY1" fmla="*/ 65139 h 64773"/>
                <a:gd name="connsiteX2" fmla="*/ 458 w 64780"/>
                <a:gd name="connsiteY2" fmla="*/ 32748 h 64773"/>
                <a:gd name="connsiteX3" fmla="*/ 32849 w 64780"/>
                <a:gd name="connsiteY3" fmla="*/ 365 h 64773"/>
                <a:gd name="connsiteX4" fmla="*/ 65239 w 64780"/>
                <a:gd name="connsiteY4" fmla="*/ 32748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73">
                  <a:moveTo>
                    <a:pt x="65239" y="32748"/>
                  </a:moveTo>
                  <a:cubicBezTo>
                    <a:pt x="65239" y="50643"/>
                    <a:pt x="50743" y="65139"/>
                    <a:pt x="32849" y="65139"/>
                  </a:cubicBezTo>
                  <a:cubicBezTo>
                    <a:pt x="14962" y="65139"/>
                    <a:pt x="458" y="50643"/>
                    <a:pt x="458" y="32748"/>
                  </a:cubicBezTo>
                  <a:cubicBezTo>
                    <a:pt x="458" y="14861"/>
                    <a:pt x="14962" y="365"/>
                    <a:pt x="32849" y="365"/>
                  </a:cubicBezTo>
                  <a:cubicBezTo>
                    <a:pt x="50743" y="365"/>
                    <a:pt x="65239" y="14861"/>
                    <a:pt x="65239" y="32748"/>
                  </a:cubicBezTo>
                </a:path>
              </a:pathLst>
            </a:custGeom>
            <a:solidFill>
              <a:srgbClr val="55C9E8"/>
            </a:solidFill>
            <a:ln w="4425" cap="flat">
              <a:noFill/>
              <a:prstDash val="solid"/>
              <a:miter/>
            </a:ln>
          </p:spPr>
          <p:txBody>
            <a:bodyPr rtlCol="0" anchor="ctr"/>
            <a:lstStyle/>
            <a:p>
              <a:endParaRPr lang="en-US" dirty="0"/>
            </a:p>
          </p:txBody>
        </p:sp>
        <p:sp>
          <p:nvSpPr>
            <p:cNvPr id="48" name="Graphic 70">
              <a:extLst>
                <a:ext uri="{FF2B5EF4-FFF2-40B4-BE49-F238E27FC236}">
                  <a16:creationId xmlns:a16="http://schemas.microsoft.com/office/drawing/2014/main" id="{C14C8862-84AD-4071-8819-737BF2127A76}"/>
                </a:ext>
              </a:extLst>
            </p:cNvPr>
            <p:cNvSpPr/>
            <p:nvPr/>
          </p:nvSpPr>
          <p:spPr>
            <a:xfrm flipV="1">
              <a:off x="430303" y="2221219"/>
              <a:ext cx="64780" cy="64781"/>
            </a:xfrm>
            <a:custGeom>
              <a:avLst/>
              <a:gdLst>
                <a:gd name="connsiteX0" fmla="*/ 65311 w 64780"/>
                <a:gd name="connsiteY0" fmla="*/ 32870 h 64781"/>
                <a:gd name="connsiteX1" fmla="*/ 32920 w 64780"/>
                <a:gd name="connsiteY1" fmla="*/ 65260 h 64781"/>
                <a:gd name="connsiteX2" fmla="*/ 530 w 64780"/>
                <a:gd name="connsiteY2" fmla="*/ 32870 h 64781"/>
                <a:gd name="connsiteX3" fmla="*/ 32920 w 64780"/>
                <a:gd name="connsiteY3" fmla="*/ 479 h 64781"/>
                <a:gd name="connsiteX4" fmla="*/ 65311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311" y="32870"/>
                  </a:moveTo>
                  <a:cubicBezTo>
                    <a:pt x="65311" y="50765"/>
                    <a:pt x="50807" y="65260"/>
                    <a:pt x="32920" y="65260"/>
                  </a:cubicBezTo>
                  <a:cubicBezTo>
                    <a:pt x="15033" y="65260"/>
                    <a:pt x="530" y="50765"/>
                    <a:pt x="530" y="32870"/>
                  </a:cubicBezTo>
                  <a:cubicBezTo>
                    <a:pt x="530" y="14983"/>
                    <a:pt x="15033" y="479"/>
                    <a:pt x="32920" y="479"/>
                  </a:cubicBezTo>
                  <a:cubicBezTo>
                    <a:pt x="50807" y="479"/>
                    <a:pt x="65311" y="14983"/>
                    <a:pt x="65311" y="32870"/>
                  </a:cubicBezTo>
                </a:path>
              </a:pathLst>
            </a:custGeom>
            <a:solidFill>
              <a:srgbClr val="55C9E8"/>
            </a:solidFill>
            <a:ln w="4425" cap="flat">
              <a:noFill/>
              <a:prstDash val="solid"/>
              <a:miter/>
            </a:ln>
          </p:spPr>
          <p:txBody>
            <a:bodyPr rtlCol="0" anchor="ctr"/>
            <a:lstStyle/>
            <a:p>
              <a:endParaRPr lang="en-US" dirty="0"/>
            </a:p>
          </p:txBody>
        </p:sp>
        <p:sp>
          <p:nvSpPr>
            <p:cNvPr id="49" name="Graphic 70">
              <a:extLst>
                <a:ext uri="{FF2B5EF4-FFF2-40B4-BE49-F238E27FC236}">
                  <a16:creationId xmlns:a16="http://schemas.microsoft.com/office/drawing/2014/main" id="{18039B4D-FD31-4672-A9FD-7B7045EB1378}"/>
                </a:ext>
              </a:extLst>
            </p:cNvPr>
            <p:cNvSpPr/>
            <p:nvPr/>
          </p:nvSpPr>
          <p:spPr>
            <a:xfrm flipV="1">
              <a:off x="223249" y="2221219"/>
              <a:ext cx="64780" cy="64781"/>
            </a:xfrm>
            <a:custGeom>
              <a:avLst/>
              <a:gdLst>
                <a:gd name="connsiteX0" fmla="*/ 65275 w 64780"/>
                <a:gd name="connsiteY0" fmla="*/ 32870 h 64781"/>
                <a:gd name="connsiteX1" fmla="*/ 32892 w 64780"/>
                <a:gd name="connsiteY1" fmla="*/ 65260 h 64781"/>
                <a:gd name="connsiteX2" fmla="*/ 494 w 64780"/>
                <a:gd name="connsiteY2" fmla="*/ 32870 h 64781"/>
                <a:gd name="connsiteX3" fmla="*/ 32892 w 64780"/>
                <a:gd name="connsiteY3" fmla="*/ 479 h 64781"/>
                <a:gd name="connsiteX4" fmla="*/ 65275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75" y="32870"/>
                  </a:moveTo>
                  <a:cubicBezTo>
                    <a:pt x="65275" y="50765"/>
                    <a:pt x="50779" y="65260"/>
                    <a:pt x="32892" y="65260"/>
                  </a:cubicBezTo>
                  <a:cubicBezTo>
                    <a:pt x="14997" y="65260"/>
                    <a:pt x="494" y="50765"/>
                    <a:pt x="494" y="32870"/>
                  </a:cubicBezTo>
                  <a:cubicBezTo>
                    <a:pt x="494" y="14983"/>
                    <a:pt x="14997" y="479"/>
                    <a:pt x="32892" y="479"/>
                  </a:cubicBezTo>
                  <a:cubicBezTo>
                    <a:pt x="50779" y="479"/>
                    <a:pt x="65275" y="14983"/>
                    <a:pt x="65275" y="32870"/>
                  </a:cubicBezTo>
                </a:path>
              </a:pathLst>
            </a:custGeom>
            <a:solidFill>
              <a:srgbClr val="55C9E8"/>
            </a:solidFill>
            <a:ln w="4425" cap="flat">
              <a:noFill/>
              <a:prstDash val="solid"/>
              <a:miter/>
            </a:ln>
          </p:spPr>
          <p:txBody>
            <a:bodyPr rtlCol="0" anchor="ctr"/>
            <a:lstStyle/>
            <a:p>
              <a:endParaRPr lang="en-US" dirty="0"/>
            </a:p>
          </p:txBody>
        </p:sp>
        <p:sp>
          <p:nvSpPr>
            <p:cNvPr id="50" name="Graphic 70">
              <a:extLst>
                <a:ext uri="{FF2B5EF4-FFF2-40B4-BE49-F238E27FC236}">
                  <a16:creationId xmlns:a16="http://schemas.microsoft.com/office/drawing/2014/main" id="{0E7B97CA-7560-43E7-8B84-C9753554E3A6}"/>
                </a:ext>
              </a:extLst>
            </p:cNvPr>
            <p:cNvSpPr/>
            <p:nvPr/>
          </p:nvSpPr>
          <p:spPr>
            <a:xfrm flipV="1">
              <a:off x="637349" y="2221219"/>
              <a:ext cx="64788" cy="64781"/>
            </a:xfrm>
            <a:custGeom>
              <a:avLst/>
              <a:gdLst>
                <a:gd name="connsiteX0" fmla="*/ 65354 w 64788"/>
                <a:gd name="connsiteY0" fmla="*/ 32870 h 64781"/>
                <a:gd name="connsiteX1" fmla="*/ 32964 w 64788"/>
                <a:gd name="connsiteY1" fmla="*/ 65260 h 64781"/>
                <a:gd name="connsiteX2" fmla="*/ 566 w 64788"/>
                <a:gd name="connsiteY2" fmla="*/ 32870 h 64781"/>
                <a:gd name="connsiteX3" fmla="*/ 32964 w 64788"/>
                <a:gd name="connsiteY3" fmla="*/ 479 h 64781"/>
                <a:gd name="connsiteX4" fmla="*/ 65354 w 64788"/>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54" y="32870"/>
                  </a:moveTo>
                  <a:cubicBezTo>
                    <a:pt x="65354" y="50765"/>
                    <a:pt x="50851" y="65260"/>
                    <a:pt x="32964" y="65260"/>
                  </a:cubicBezTo>
                  <a:cubicBezTo>
                    <a:pt x="15077" y="65260"/>
                    <a:pt x="566" y="50765"/>
                    <a:pt x="566" y="32870"/>
                  </a:cubicBezTo>
                  <a:cubicBezTo>
                    <a:pt x="566" y="14983"/>
                    <a:pt x="15077" y="479"/>
                    <a:pt x="32964" y="479"/>
                  </a:cubicBezTo>
                  <a:cubicBezTo>
                    <a:pt x="50851" y="479"/>
                    <a:pt x="65354" y="14983"/>
                    <a:pt x="65354" y="32870"/>
                  </a:cubicBezTo>
                </a:path>
              </a:pathLst>
            </a:custGeom>
            <a:solidFill>
              <a:srgbClr val="55C9E8"/>
            </a:solidFill>
            <a:ln w="4425" cap="flat">
              <a:noFill/>
              <a:prstDash val="solid"/>
              <a:miter/>
            </a:ln>
          </p:spPr>
          <p:txBody>
            <a:bodyPr rtlCol="0" anchor="ctr"/>
            <a:lstStyle/>
            <a:p>
              <a:endParaRPr lang="en-US" dirty="0"/>
            </a:p>
          </p:txBody>
        </p:sp>
        <p:sp>
          <p:nvSpPr>
            <p:cNvPr id="51" name="Graphic 70">
              <a:extLst>
                <a:ext uri="{FF2B5EF4-FFF2-40B4-BE49-F238E27FC236}">
                  <a16:creationId xmlns:a16="http://schemas.microsoft.com/office/drawing/2014/main" id="{DA7D8FD8-5B78-492C-A721-A5B02E6E5A0C}"/>
                </a:ext>
              </a:extLst>
            </p:cNvPr>
            <p:cNvSpPr/>
            <p:nvPr/>
          </p:nvSpPr>
          <p:spPr>
            <a:xfrm flipV="1">
              <a:off x="310569" y="2040825"/>
              <a:ext cx="97178" cy="97163"/>
            </a:xfrm>
            <a:custGeom>
              <a:avLst/>
              <a:gdLst>
                <a:gd name="connsiteX0" fmla="*/ 97693 w 97178"/>
                <a:gd name="connsiteY0" fmla="*/ 49029 h 97163"/>
                <a:gd name="connsiteX1" fmla="*/ 49115 w 97178"/>
                <a:gd name="connsiteY1" fmla="*/ 97615 h 97163"/>
                <a:gd name="connsiteX2" fmla="*/ 514 w 97178"/>
                <a:gd name="connsiteY2" fmla="*/ 49029 h 97163"/>
                <a:gd name="connsiteX3" fmla="*/ 49115 w 97178"/>
                <a:gd name="connsiteY3" fmla="*/ 451 h 97163"/>
                <a:gd name="connsiteX4" fmla="*/ 97693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93" y="49029"/>
                  </a:moveTo>
                  <a:cubicBezTo>
                    <a:pt x="97693" y="75867"/>
                    <a:pt x="75946" y="97615"/>
                    <a:pt x="49115" y="97615"/>
                  </a:cubicBezTo>
                  <a:cubicBezTo>
                    <a:pt x="22277" y="97615"/>
                    <a:pt x="514" y="75867"/>
                    <a:pt x="514" y="49029"/>
                  </a:cubicBezTo>
                  <a:cubicBezTo>
                    <a:pt x="514" y="22198"/>
                    <a:pt x="22277" y="451"/>
                    <a:pt x="49115" y="451"/>
                  </a:cubicBezTo>
                  <a:cubicBezTo>
                    <a:pt x="75946" y="451"/>
                    <a:pt x="97693" y="22198"/>
                    <a:pt x="97693" y="49029"/>
                  </a:cubicBezTo>
                </a:path>
              </a:pathLst>
            </a:custGeom>
            <a:solidFill>
              <a:srgbClr val="55C9E8"/>
            </a:solidFill>
            <a:ln w="4425" cap="flat">
              <a:noFill/>
              <a:prstDash val="solid"/>
              <a:miter/>
            </a:ln>
          </p:spPr>
          <p:txBody>
            <a:bodyPr rtlCol="0" anchor="ctr"/>
            <a:lstStyle/>
            <a:p>
              <a:endParaRPr lang="en-US" dirty="0"/>
            </a:p>
          </p:txBody>
        </p:sp>
        <p:sp>
          <p:nvSpPr>
            <p:cNvPr id="52" name="Graphic 70">
              <a:extLst>
                <a:ext uri="{FF2B5EF4-FFF2-40B4-BE49-F238E27FC236}">
                  <a16:creationId xmlns:a16="http://schemas.microsoft.com/office/drawing/2014/main" id="{FF7A0347-09E9-4D55-91D1-785BD33207AD}"/>
                </a:ext>
              </a:extLst>
            </p:cNvPr>
            <p:cNvSpPr/>
            <p:nvPr/>
          </p:nvSpPr>
          <p:spPr>
            <a:xfrm flipV="1">
              <a:off x="517623" y="2040825"/>
              <a:ext cx="97178" cy="97163"/>
            </a:xfrm>
            <a:custGeom>
              <a:avLst/>
              <a:gdLst>
                <a:gd name="connsiteX0" fmla="*/ 97729 w 97178"/>
                <a:gd name="connsiteY0" fmla="*/ 49029 h 97163"/>
                <a:gd name="connsiteX1" fmla="*/ 49151 w 97178"/>
                <a:gd name="connsiteY1" fmla="*/ 97615 h 97163"/>
                <a:gd name="connsiteX2" fmla="*/ 550 w 97178"/>
                <a:gd name="connsiteY2" fmla="*/ 49029 h 97163"/>
                <a:gd name="connsiteX3" fmla="*/ 49151 w 97178"/>
                <a:gd name="connsiteY3" fmla="*/ 451 h 97163"/>
                <a:gd name="connsiteX4" fmla="*/ 97729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29" y="49029"/>
                  </a:moveTo>
                  <a:cubicBezTo>
                    <a:pt x="97729" y="75867"/>
                    <a:pt x="75981" y="97615"/>
                    <a:pt x="49151" y="97615"/>
                  </a:cubicBezTo>
                  <a:cubicBezTo>
                    <a:pt x="22305" y="97615"/>
                    <a:pt x="550" y="75867"/>
                    <a:pt x="550" y="49029"/>
                  </a:cubicBezTo>
                  <a:cubicBezTo>
                    <a:pt x="550" y="22198"/>
                    <a:pt x="22305" y="451"/>
                    <a:pt x="49151" y="451"/>
                  </a:cubicBezTo>
                  <a:cubicBezTo>
                    <a:pt x="75981" y="451"/>
                    <a:pt x="97729" y="22198"/>
                    <a:pt x="97729" y="49029"/>
                  </a:cubicBezTo>
                </a:path>
              </a:pathLst>
            </a:custGeom>
            <a:solidFill>
              <a:srgbClr val="55C9E8"/>
            </a:solidFill>
            <a:ln w="4425" cap="flat">
              <a:noFill/>
              <a:prstDash val="solid"/>
              <a:miter/>
            </a:ln>
          </p:spPr>
          <p:txBody>
            <a:bodyPr rtlCol="0" anchor="ctr"/>
            <a:lstStyle/>
            <a:p>
              <a:endParaRPr lang="en-US" dirty="0"/>
            </a:p>
          </p:txBody>
        </p:sp>
        <p:sp>
          <p:nvSpPr>
            <p:cNvPr id="53" name="Graphic 70">
              <a:extLst>
                <a:ext uri="{FF2B5EF4-FFF2-40B4-BE49-F238E27FC236}">
                  <a16:creationId xmlns:a16="http://schemas.microsoft.com/office/drawing/2014/main" id="{DD939ADB-88AB-4ED0-B073-315281C8F386}"/>
                </a:ext>
              </a:extLst>
            </p:cNvPr>
            <p:cNvSpPr/>
            <p:nvPr/>
          </p:nvSpPr>
          <p:spPr>
            <a:xfrm flipV="1">
              <a:off x="103523" y="2040825"/>
              <a:ext cx="97178" cy="97163"/>
            </a:xfrm>
            <a:custGeom>
              <a:avLst/>
              <a:gdLst>
                <a:gd name="connsiteX0" fmla="*/ 97657 w 97178"/>
                <a:gd name="connsiteY0" fmla="*/ 49029 h 97163"/>
                <a:gd name="connsiteX1" fmla="*/ 49071 w 97178"/>
                <a:gd name="connsiteY1" fmla="*/ 97615 h 97163"/>
                <a:gd name="connsiteX2" fmla="*/ 478 w 97178"/>
                <a:gd name="connsiteY2" fmla="*/ 49029 h 97163"/>
                <a:gd name="connsiteX3" fmla="*/ 49071 w 97178"/>
                <a:gd name="connsiteY3" fmla="*/ 451 h 97163"/>
                <a:gd name="connsiteX4" fmla="*/ 97657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57" y="49029"/>
                  </a:moveTo>
                  <a:cubicBezTo>
                    <a:pt x="97657" y="75867"/>
                    <a:pt x="75910" y="97615"/>
                    <a:pt x="49071" y="97615"/>
                  </a:cubicBezTo>
                  <a:cubicBezTo>
                    <a:pt x="22241" y="97615"/>
                    <a:pt x="478" y="75867"/>
                    <a:pt x="478" y="49029"/>
                  </a:cubicBezTo>
                  <a:cubicBezTo>
                    <a:pt x="478" y="22198"/>
                    <a:pt x="22241" y="451"/>
                    <a:pt x="49071" y="451"/>
                  </a:cubicBezTo>
                  <a:cubicBezTo>
                    <a:pt x="75910" y="451"/>
                    <a:pt x="97657" y="22198"/>
                    <a:pt x="97657" y="49029"/>
                  </a:cubicBezTo>
                </a:path>
              </a:pathLst>
            </a:custGeom>
            <a:solidFill>
              <a:srgbClr val="55C9E8"/>
            </a:solidFill>
            <a:ln w="4425" cap="flat">
              <a:noFill/>
              <a:prstDash val="solid"/>
              <a:miter/>
            </a:ln>
          </p:spPr>
          <p:txBody>
            <a:bodyPr rtlCol="0" anchor="ctr"/>
            <a:lstStyle/>
            <a:p>
              <a:endParaRPr lang="en-US" dirty="0"/>
            </a:p>
          </p:txBody>
        </p:sp>
        <p:sp>
          <p:nvSpPr>
            <p:cNvPr id="54" name="Graphic 70">
              <a:extLst>
                <a:ext uri="{FF2B5EF4-FFF2-40B4-BE49-F238E27FC236}">
                  <a16:creationId xmlns:a16="http://schemas.microsoft.com/office/drawing/2014/main" id="{81C721E8-4996-4D4B-A0D3-090DBDFC852C}"/>
                </a:ext>
              </a:extLst>
            </p:cNvPr>
            <p:cNvSpPr/>
            <p:nvPr/>
          </p:nvSpPr>
          <p:spPr>
            <a:xfrm flipV="1">
              <a:off x="1061569" y="2231339"/>
              <a:ext cx="44540" cy="44540"/>
            </a:xfrm>
            <a:custGeom>
              <a:avLst/>
              <a:gdLst>
                <a:gd name="connsiteX0" fmla="*/ 45177 w 44540"/>
                <a:gd name="connsiteY0" fmla="*/ 22750 h 44540"/>
                <a:gd name="connsiteX1" fmla="*/ 22907 w 44540"/>
                <a:gd name="connsiteY1" fmla="*/ 45020 h 44540"/>
                <a:gd name="connsiteX2" fmla="*/ 636 w 44540"/>
                <a:gd name="connsiteY2" fmla="*/ 22750 h 44540"/>
                <a:gd name="connsiteX3" fmla="*/ 22907 w 44540"/>
                <a:gd name="connsiteY3" fmla="*/ 479 h 44540"/>
                <a:gd name="connsiteX4" fmla="*/ 45177 w 44540"/>
                <a:gd name="connsiteY4" fmla="*/ 22750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77" y="22750"/>
                  </a:moveTo>
                  <a:cubicBezTo>
                    <a:pt x="45177" y="35054"/>
                    <a:pt x="35211" y="45020"/>
                    <a:pt x="22907" y="45020"/>
                  </a:cubicBezTo>
                  <a:cubicBezTo>
                    <a:pt x="10610" y="45020"/>
                    <a:pt x="636" y="35054"/>
                    <a:pt x="636" y="22750"/>
                  </a:cubicBezTo>
                  <a:cubicBezTo>
                    <a:pt x="636" y="10453"/>
                    <a:pt x="10610" y="479"/>
                    <a:pt x="22907" y="479"/>
                  </a:cubicBezTo>
                  <a:cubicBezTo>
                    <a:pt x="35211" y="479"/>
                    <a:pt x="45177" y="10453"/>
                    <a:pt x="45177" y="22750"/>
                  </a:cubicBezTo>
                </a:path>
              </a:pathLst>
            </a:custGeom>
            <a:solidFill>
              <a:srgbClr val="55C9E8"/>
            </a:solidFill>
            <a:ln w="4425" cap="flat">
              <a:noFill/>
              <a:prstDash val="solid"/>
              <a:miter/>
            </a:ln>
          </p:spPr>
          <p:txBody>
            <a:bodyPr rtlCol="0" anchor="ctr"/>
            <a:lstStyle/>
            <a:p>
              <a:endParaRPr lang="en-US" dirty="0"/>
            </a:p>
          </p:txBody>
        </p:sp>
        <p:sp>
          <p:nvSpPr>
            <p:cNvPr id="55" name="Graphic 70">
              <a:extLst>
                <a:ext uri="{FF2B5EF4-FFF2-40B4-BE49-F238E27FC236}">
                  <a16:creationId xmlns:a16="http://schemas.microsoft.com/office/drawing/2014/main" id="{43787C5E-E5E9-4604-9A5A-7C4F42EED6C2}"/>
                </a:ext>
              </a:extLst>
            </p:cNvPr>
            <p:cNvSpPr/>
            <p:nvPr/>
          </p:nvSpPr>
          <p:spPr>
            <a:xfrm flipV="1">
              <a:off x="844387" y="2221219"/>
              <a:ext cx="64788" cy="64781"/>
            </a:xfrm>
            <a:custGeom>
              <a:avLst/>
              <a:gdLst>
                <a:gd name="connsiteX0" fmla="*/ 65390 w 64788"/>
                <a:gd name="connsiteY0" fmla="*/ 32870 h 64781"/>
                <a:gd name="connsiteX1" fmla="*/ 33000 w 64788"/>
                <a:gd name="connsiteY1" fmla="*/ 65260 h 64781"/>
                <a:gd name="connsiteX2" fmla="*/ 602 w 64788"/>
                <a:gd name="connsiteY2" fmla="*/ 32870 h 64781"/>
                <a:gd name="connsiteX3" fmla="*/ 33000 w 64788"/>
                <a:gd name="connsiteY3" fmla="*/ 479 h 64781"/>
                <a:gd name="connsiteX4" fmla="*/ 65390 w 64788"/>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90" y="32870"/>
                  </a:moveTo>
                  <a:cubicBezTo>
                    <a:pt x="65390" y="50765"/>
                    <a:pt x="50887" y="65260"/>
                    <a:pt x="33000" y="65260"/>
                  </a:cubicBezTo>
                  <a:cubicBezTo>
                    <a:pt x="15113" y="65260"/>
                    <a:pt x="602" y="50765"/>
                    <a:pt x="602" y="32870"/>
                  </a:cubicBezTo>
                  <a:cubicBezTo>
                    <a:pt x="602" y="14983"/>
                    <a:pt x="15113" y="479"/>
                    <a:pt x="33000" y="479"/>
                  </a:cubicBezTo>
                  <a:cubicBezTo>
                    <a:pt x="50887" y="479"/>
                    <a:pt x="65390" y="14983"/>
                    <a:pt x="65390" y="32870"/>
                  </a:cubicBezTo>
                </a:path>
              </a:pathLst>
            </a:custGeom>
            <a:solidFill>
              <a:srgbClr val="55C9E8"/>
            </a:solidFill>
            <a:ln w="4425" cap="flat">
              <a:noFill/>
              <a:prstDash val="solid"/>
              <a:miter/>
            </a:ln>
          </p:spPr>
          <p:txBody>
            <a:bodyPr rtlCol="0" anchor="ctr"/>
            <a:lstStyle/>
            <a:p>
              <a:endParaRPr lang="en-US" dirty="0"/>
            </a:p>
          </p:txBody>
        </p:sp>
        <p:sp>
          <p:nvSpPr>
            <p:cNvPr id="56" name="Graphic 70">
              <a:extLst>
                <a:ext uri="{FF2B5EF4-FFF2-40B4-BE49-F238E27FC236}">
                  <a16:creationId xmlns:a16="http://schemas.microsoft.com/office/drawing/2014/main" id="{B91EABAA-9DBC-4F5B-B649-DC94AA7E30C6}"/>
                </a:ext>
              </a:extLst>
            </p:cNvPr>
            <p:cNvSpPr/>
            <p:nvPr/>
          </p:nvSpPr>
          <p:spPr>
            <a:xfrm flipV="1">
              <a:off x="1271445" y="2234177"/>
              <a:ext cx="38873" cy="38857"/>
            </a:xfrm>
            <a:custGeom>
              <a:avLst/>
              <a:gdLst>
                <a:gd name="connsiteX0" fmla="*/ 39545 w 38873"/>
                <a:gd name="connsiteY0" fmla="*/ 19904 h 38857"/>
                <a:gd name="connsiteX1" fmla="*/ 20112 w 38873"/>
                <a:gd name="connsiteY1" fmla="*/ 39337 h 38857"/>
                <a:gd name="connsiteX2" fmla="*/ 672 w 38873"/>
                <a:gd name="connsiteY2" fmla="*/ 19904 h 38857"/>
                <a:gd name="connsiteX3" fmla="*/ 20112 w 38873"/>
                <a:gd name="connsiteY3" fmla="*/ 479 h 38857"/>
                <a:gd name="connsiteX4" fmla="*/ 39545 w 38873"/>
                <a:gd name="connsiteY4" fmla="*/ 19904 h 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57">
                  <a:moveTo>
                    <a:pt x="39545" y="19904"/>
                  </a:moveTo>
                  <a:cubicBezTo>
                    <a:pt x="39545" y="30640"/>
                    <a:pt x="30848" y="39337"/>
                    <a:pt x="20112" y="39337"/>
                  </a:cubicBezTo>
                  <a:cubicBezTo>
                    <a:pt x="9377" y="39337"/>
                    <a:pt x="672" y="30640"/>
                    <a:pt x="672" y="19904"/>
                  </a:cubicBezTo>
                  <a:cubicBezTo>
                    <a:pt x="672" y="9169"/>
                    <a:pt x="9377" y="479"/>
                    <a:pt x="20112" y="479"/>
                  </a:cubicBezTo>
                  <a:cubicBezTo>
                    <a:pt x="30848" y="479"/>
                    <a:pt x="39545" y="9169"/>
                    <a:pt x="39545" y="19904"/>
                  </a:cubicBezTo>
                </a:path>
              </a:pathLst>
            </a:custGeom>
            <a:solidFill>
              <a:srgbClr val="55C9E8"/>
            </a:solidFill>
            <a:ln w="4425" cap="flat">
              <a:noFill/>
              <a:prstDash val="solid"/>
              <a:miter/>
            </a:ln>
          </p:spPr>
          <p:txBody>
            <a:bodyPr rtlCol="0" anchor="ctr"/>
            <a:lstStyle/>
            <a:p>
              <a:endParaRPr lang="en-US" dirty="0"/>
            </a:p>
          </p:txBody>
        </p:sp>
        <p:sp>
          <p:nvSpPr>
            <p:cNvPr id="57" name="Graphic 70">
              <a:extLst>
                <a:ext uri="{FF2B5EF4-FFF2-40B4-BE49-F238E27FC236}">
                  <a16:creationId xmlns:a16="http://schemas.microsoft.com/office/drawing/2014/main" id="{8A75B643-1923-44F1-98D0-E1B8CC0BCE24}"/>
                </a:ext>
              </a:extLst>
            </p:cNvPr>
            <p:cNvSpPr/>
            <p:nvPr/>
          </p:nvSpPr>
          <p:spPr>
            <a:xfrm flipV="1">
              <a:off x="1491887" y="1254632"/>
              <a:ext cx="27530" cy="27530"/>
            </a:xfrm>
            <a:custGeom>
              <a:avLst/>
              <a:gdLst>
                <a:gd name="connsiteX0" fmla="*/ 28239 w 27530"/>
                <a:gd name="connsiteY0" fmla="*/ 14074 h 27530"/>
                <a:gd name="connsiteX1" fmla="*/ 14474 w 27530"/>
                <a:gd name="connsiteY1" fmla="*/ 27839 h 27530"/>
                <a:gd name="connsiteX2" fmla="*/ 708 w 27530"/>
                <a:gd name="connsiteY2" fmla="*/ 14074 h 27530"/>
                <a:gd name="connsiteX3" fmla="*/ 14474 w 27530"/>
                <a:gd name="connsiteY3" fmla="*/ 309 h 27530"/>
                <a:gd name="connsiteX4" fmla="*/ 28239 w 27530"/>
                <a:gd name="connsiteY4" fmla="*/ 14074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39" y="14074"/>
                  </a:moveTo>
                  <a:cubicBezTo>
                    <a:pt x="28239" y="21679"/>
                    <a:pt x="22079" y="27839"/>
                    <a:pt x="14474" y="27839"/>
                  </a:cubicBezTo>
                  <a:cubicBezTo>
                    <a:pt x="6876" y="27839"/>
                    <a:pt x="708" y="21679"/>
                    <a:pt x="708" y="14074"/>
                  </a:cubicBezTo>
                  <a:cubicBezTo>
                    <a:pt x="708" y="6468"/>
                    <a:pt x="6876" y="309"/>
                    <a:pt x="14474" y="309"/>
                  </a:cubicBezTo>
                  <a:cubicBezTo>
                    <a:pt x="22079" y="309"/>
                    <a:pt x="28239" y="6468"/>
                    <a:pt x="28239" y="14074"/>
                  </a:cubicBezTo>
                </a:path>
              </a:pathLst>
            </a:custGeom>
            <a:solidFill>
              <a:srgbClr val="55C9E8"/>
            </a:solidFill>
            <a:ln w="4425" cap="flat">
              <a:noFill/>
              <a:prstDash val="solid"/>
              <a:miter/>
            </a:ln>
          </p:spPr>
          <p:txBody>
            <a:bodyPr rtlCol="0" anchor="ctr"/>
            <a:lstStyle/>
            <a:p>
              <a:endParaRPr lang="en-US" dirty="0"/>
            </a:p>
          </p:txBody>
        </p:sp>
        <p:sp>
          <p:nvSpPr>
            <p:cNvPr id="58" name="Graphic 70">
              <a:extLst>
                <a:ext uri="{FF2B5EF4-FFF2-40B4-BE49-F238E27FC236}">
                  <a16:creationId xmlns:a16="http://schemas.microsoft.com/office/drawing/2014/main" id="{FB4FDF71-4BE1-4CAB-934B-9612251687C6}"/>
                </a:ext>
              </a:extLst>
            </p:cNvPr>
            <p:cNvSpPr/>
            <p:nvPr/>
          </p:nvSpPr>
          <p:spPr>
            <a:xfrm flipV="1">
              <a:off x="1489457" y="1580606"/>
              <a:ext cx="32390" cy="32390"/>
            </a:xfrm>
            <a:custGeom>
              <a:avLst/>
              <a:gdLst>
                <a:gd name="connsiteX0" fmla="*/ 33099 w 32390"/>
                <a:gd name="connsiteY0" fmla="*/ 16561 h 32390"/>
                <a:gd name="connsiteX1" fmla="*/ 16904 w 32390"/>
                <a:gd name="connsiteY1" fmla="*/ 32756 h 32390"/>
                <a:gd name="connsiteX2" fmla="*/ 709 w 32390"/>
                <a:gd name="connsiteY2" fmla="*/ 16561 h 32390"/>
                <a:gd name="connsiteX3" fmla="*/ 16904 w 32390"/>
                <a:gd name="connsiteY3" fmla="*/ 365 h 32390"/>
                <a:gd name="connsiteX4" fmla="*/ 33099 w 32390"/>
                <a:gd name="connsiteY4" fmla="*/ 16561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99" y="16561"/>
                  </a:moveTo>
                  <a:cubicBezTo>
                    <a:pt x="33099" y="25504"/>
                    <a:pt x="25855" y="32756"/>
                    <a:pt x="16904" y="32756"/>
                  </a:cubicBezTo>
                  <a:cubicBezTo>
                    <a:pt x="7953" y="32756"/>
                    <a:pt x="709" y="25504"/>
                    <a:pt x="709" y="16561"/>
                  </a:cubicBezTo>
                  <a:cubicBezTo>
                    <a:pt x="709" y="7617"/>
                    <a:pt x="7953" y="365"/>
                    <a:pt x="16904" y="365"/>
                  </a:cubicBezTo>
                  <a:cubicBezTo>
                    <a:pt x="25855" y="365"/>
                    <a:pt x="33099" y="7617"/>
                    <a:pt x="33099" y="16561"/>
                  </a:cubicBezTo>
                </a:path>
              </a:pathLst>
            </a:custGeom>
            <a:solidFill>
              <a:srgbClr val="55C9E8"/>
            </a:solidFill>
            <a:ln w="4425" cap="flat">
              <a:noFill/>
              <a:prstDash val="solid"/>
              <a:miter/>
            </a:ln>
          </p:spPr>
          <p:txBody>
            <a:bodyPr rtlCol="0" anchor="ctr"/>
            <a:lstStyle/>
            <a:p>
              <a:endParaRPr lang="en-US" dirty="0"/>
            </a:p>
          </p:txBody>
        </p:sp>
        <p:sp>
          <p:nvSpPr>
            <p:cNvPr id="59" name="Graphic 70">
              <a:extLst>
                <a:ext uri="{FF2B5EF4-FFF2-40B4-BE49-F238E27FC236}">
                  <a16:creationId xmlns:a16="http://schemas.microsoft.com/office/drawing/2014/main" id="{B40C5F78-6F96-497C-9167-858ACE272FC7}"/>
                </a:ext>
              </a:extLst>
            </p:cNvPr>
            <p:cNvSpPr/>
            <p:nvPr/>
          </p:nvSpPr>
          <p:spPr>
            <a:xfrm flipV="1">
              <a:off x="1486211" y="1905780"/>
              <a:ext cx="38873" cy="38857"/>
            </a:xfrm>
            <a:custGeom>
              <a:avLst/>
              <a:gdLst>
                <a:gd name="connsiteX0" fmla="*/ 39582 w 38873"/>
                <a:gd name="connsiteY0" fmla="*/ 19848 h 38857"/>
                <a:gd name="connsiteX1" fmla="*/ 20157 w 38873"/>
                <a:gd name="connsiteY1" fmla="*/ 39280 h 38857"/>
                <a:gd name="connsiteX2" fmla="*/ 709 w 38873"/>
                <a:gd name="connsiteY2" fmla="*/ 19848 h 38857"/>
                <a:gd name="connsiteX3" fmla="*/ 20157 w 38873"/>
                <a:gd name="connsiteY3" fmla="*/ 422 h 38857"/>
                <a:gd name="connsiteX4" fmla="*/ 39582 w 38873"/>
                <a:gd name="connsiteY4" fmla="*/ 19848 h 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57">
                  <a:moveTo>
                    <a:pt x="39582" y="19848"/>
                  </a:moveTo>
                  <a:cubicBezTo>
                    <a:pt x="39582" y="30583"/>
                    <a:pt x="30885" y="39280"/>
                    <a:pt x="20157" y="39280"/>
                  </a:cubicBezTo>
                  <a:cubicBezTo>
                    <a:pt x="9414" y="39280"/>
                    <a:pt x="709" y="30583"/>
                    <a:pt x="709" y="19848"/>
                  </a:cubicBezTo>
                  <a:cubicBezTo>
                    <a:pt x="709" y="9112"/>
                    <a:pt x="9414" y="422"/>
                    <a:pt x="20157" y="422"/>
                  </a:cubicBezTo>
                  <a:cubicBezTo>
                    <a:pt x="30885" y="422"/>
                    <a:pt x="39582" y="9112"/>
                    <a:pt x="39582" y="19848"/>
                  </a:cubicBezTo>
                </a:path>
              </a:pathLst>
            </a:custGeom>
            <a:solidFill>
              <a:srgbClr val="55C9E8"/>
            </a:solidFill>
            <a:ln w="4425" cap="flat">
              <a:noFill/>
              <a:prstDash val="solid"/>
              <a:miter/>
            </a:ln>
          </p:spPr>
          <p:txBody>
            <a:bodyPr rtlCol="0" anchor="ctr"/>
            <a:lstStyle/>
            <a:p>
              <a:endParaRPr lang="en-US" dirty="0"/>
            </a:p>
          </p:txBody>
        </p:sp>
        <p:sp>
          <p:nvSpPr>
            <p:cNvPr id="60" name="Graphic 70">
              <a:extLst>
                <a:ext uri="{FF2B5EF4-FFF2-40B4-BE49-F238E27FC236}">
                  <a16:creationId xmlns:a16="http://schemas.microsoft.com/office/drawing/2014/main" id="{533B8DCD-00A8-4C58-B9ED-366532664D30}"/>
                </a:ext>
              </a:extLst>
            </p:cNvPr>
            <p:cNvSpPr/>
            <p:nvPr/>
          </p:nvSpPr>
          <p:spPr>
            <a:xfrm flipV="1">
              <a:off x="1489457" y="2237414"/>
              <a:ext cx="32390" cy="32382"/>
            </a:xfrm>
            <a:custGeom>
              <a:avLst/>
              <a:gdLst>
                <a:gd name="connsiteX0" fmla="*/ 33099 w 32390"/>
                <a:gd name="connsiteY0" fmla="*/ 16667 h 32382"/>
                <a:gd name="connsiteX1" fmla="*/ 16904 w 32390"/>
                <a:gd name="connsiteY1" fmla="*/ 32862 h 32382"/>
                <a:gd name="connsiteX2" fmla="*/ 709 w 32390"/>
                <a:gd name="connsiteY2" fmla="*/ 16667 h 32382"/>
                <a:gd name="connsiteX3" fmla="*/ 16904 w 32390"/>
                <a:gd name="connsiteY3" fmla="*/ 479 h 32382"/>
                <a:gd name="connsiteX4" fmla="*/ 33099 w 32390"/>
                <a:gd name="connsiteY4" fmla="*/ 16667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099" y="16667"/>
                  </a:moveTo>
                  <a:cubicBezTo>
                    <a:pt x="33099" y="25610"/>
                    <a:pt x="25855" y="32862"/>
                    <a:pt x="16904" y="32862"/>
                  </a:cubicBezTo>
                  <a:cubicBezTo>
                    <a:pt x="7953" y="32862"/>
                    <a:pt x="709" y="25610"/>
                    <a:pt x="709" y="16667"/>
                  </a:cubicBezTo>
                  <a:cubicBezTo>
                    <a:pt x="709" y="7723"/>
                    <a:pt x="7953" y="479"/>
                    <a:pt x="16904" y="479"/>
                  </a:cubicBezTo>
                  <a:cubicBezTo>
                    <a:pt x="25855" y="479"/>
                    <a:pt x="33099" y="7723"/>
                    <a:pt x="33099" y="16667"/>
                  </a:cubicBezTo>
                </a:path>
              </a:pathLst>
            </a:custGeom>
            <a:solidFill>
              <a:srgbClr val="55C9E8"/>
            </a:solidFill>
            <a:ln w="4425" cap="flat">
              <a:noFill/>
              <a:prstDash val="solid"/>
              <a:miter/>
            </a:ln>
          </p:spPr>
          <p:txBody>
            <a:bodyPr rtlCol="0" anchor="ctr"/>
            <a:lstStyle/>
            <a:p>
              <a:endParaRPr lang="en-US" dirty="0"/>
            </a:p>
          </p:txBody>
        </p:sp>
        <p:sp>
          <p:nvSpPr>
            <p:cNvPr id="61" name="Graphic 70">
              <a:extLst>
                <a:ext uri="{FF2B5EF4-FFF2-40B4-BE49-F238E27FC236}">
                  <a16:creationId xmlns:a16="http://schemas.microsoft.com/office/drawing/2014/main" id="{AD60F7EF-1C86-40DA-B08B-1EAB212B0A86}"/>
                </a:ext>
              </a:extLst>
            </p:cNvPr>
            <p:cNvSpPr/>
            <p:nvPr/>
          </p:nvSpPr>
          <p:spPr>
            <a:xfrm flipV="1">
              <a:off x="947918" y="2057021"/>
              <a:ext cx="64788" cy="64781"/>
            </a:xfrm>
            <a:custGeom>
              <a:avLst/>
              <a:gdLst>
                <a:gd name="connsiteX0" fmla="*/ 65408 w 64788"/>
                <a:gd name="connsiteY0" fmla="*/ 32841 h 64781"/>
                <a:gd name="connsiteX1" fmla="*/ 33018 w 64788"/>
                <a:gd name="connsiteY1" fmla="*/ 65232 h 64781"/>
                <a:gd name="connsiteX2" fmla="*/ 620 w 64788"/>
                <a:gd name="connsiteY2" fmla="*/ 32841 h 64781"/>
                <a:gd name="connsiteX3" fmla="*/ 33018 w 64788"/>
                <a:gd name="connsiteY3" fmla="*/ 451 h 64781"/>
                <a:gd name="connsiteX4" fmla="*/ 65408 w 64788"/>
                <a:gd name="connsiteY4" fmla="*/ 32841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408" y="32841"/>
                  </a:moveTo>
                  <a:cubicBezTo>
                    <a:pt x="65408" y="50729"/>
                    <a:pt x="50905" y="65232"/>
                    <a:pt x="33018" y="65232"/>
                  </a:cubicBezTo>
                  <a:cubicBezTo>
                    <a:pt x="15123" y="65232"/>
                    <a:pt x="620" y="50729"/>
                    <a:pt x="620" y="32841"/>
                  </a:cubicBezTo>
                  <a:cubicBezTo>
                    <a:pt x="620" y="14954"/>
                    <a:pt x="15123" y="451"/>
                    <a:pt x="33018" y="451"/>
                  </a:cubicBezTo>
                  <a:cubicBezTo>
                    <a:pt x="50905" y="451"/>
                    <a:pt x="65408" y="14954"/>
                    <a:pt x="65408" y="32841"/>
                  </a:cubicBezTo>
                </a:path>
              </a:pathLst>
            </a:custGeom>
            <a:solidFill>
              <a:srgbClr val="55C9E8"/>
            </a:solidFill>
            <a:ln w="4425" cap="flat">
              <a:noFill/>
              <a:prstDash val="solid"/>
              <a:miter/>
            </a:ln>
          </p:spPr>
          <p:txBody>
            <a:bodyPr rtlCol="0" anchor="ctr"/>
            <a:lstStyle/>
            <a:p>
              <a:endParaRPr lang="en-US" dirty="0"/>
            </a:p>
          </p:txBody>
        </p:sp>
        <p:sp>
          <p:nvSpPr>
            <p:cNvPr id="62" name="Graphic 70">
              <a:extLst>
                <a:ext uri="{FF2B5EF4-FFF2-40B4-BE49-F238E27FC236}">
                  <a16:creationId xmlns:a16="http://schemas.microsoft.com/office/drawing/2014/main" id="{18C9D66E-A6C5-4A8A-BC21-04376EE490D7}"/>
                </a:ext>
              </a:extLst>
            </p:cNvPr>
            <p:cNvSpPr/>
            <p:nvPr/>
          </p:nvSpPr>
          <p:spPr>
            <a:xfrm flipV="1">
              <a:off x="1165092" y="2067141"/>
              <a:ext cx="44540" cy="44540"/>
            </a:xfrm>
            <a:custGeom>
              <a:avLst/>
              <a:gdLst>
                <a:gd name="connsiteX0" fmla="*/ 45195 w 44540"/>
                <a:gd name="connsiteY0" fmla="*/ 22721 h 44540"/>
                <a:gd name="connsiteX1" fmla="*/ 22925 w 44540"/>
                <a:gd name="connsiteY1" fmla="*/ 44992 h 44540"/>
                <a:gd name="connsiteX2" fmla="*/ 654 w 44540"/>
                <a:gd name="connsiteY2" fmla="*/ 22721 h 44540"/>
                <a:gd name="connsiteX3" fmla="*/ 22925 w 44540"/>
                <a:gd name="connsiteY3" fmla="*/ 451 h 44540"/>
                <a:gd name="connsiteX4" fmla="*/ 45195 w 44540"/>
                <a:gd name="connsiteY4" fmla="*/ 22721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95" y="22721"/>
                  </a:moveTo>
                  <a:cubicBezTo>
                    <a:pt x="45195" y="35025"/>
                    <a:pt x="35229" y="44992"/>
                    <a:pt x="22925" y="44992"/>
                  </a:cubicBezTo>
                  <a:cubicBezTo>
                    <a:pt x="10628" y="44992"/>
                    <a:pt x="654" y="35025"/>
                    <a:pt x="654" y="22721"/>
                  </a:cubicBezTo>
                  <a:cubicBezTo>
                    <a:pt x="654" y="10425"/>
                    <a:pt x="10628" y="451"/>
                    <a:pt x="22925" y="451"/>
                  </a:cubicBezTo>
                  <a:cubicBezTo>
                    <a:pt x="35229" y="451"/>
                    <a:pt x="45195" y="10425"/>
                    <a:pt x="45195" y="22721"/>
                  </a:cubicBezTo>
                </a:path>
              </a:pathLst>
            </a:custGeom>
            <a:solidFill>
              <a:srgbClr val="55C9E8"/>
            </a:solidFill>
            <a:ln w="4425" cap="flat">
              <a:noFill/>
              <a:prstDash val="solid"/>
              <a:miter/>
            </a:ln>
          </p:spPr>
          <p:txBody>
            <a:bodyPr rtlCol="0" anchor="ctr"/>
            <a:lstStyle/>
            <a:p>
              <a:endParaRPr lang="en-US" dirty="0"/>
            </a:p>
          </p:txBody>
        </p:sp>
        <p:sp>
          <p:nvSpPr>
            <p:cNvPr id="63" name="Graphic 70">
              <a:extLst>
                <a:ext uri="{FF2B5EF4-FFF2-40B4-BE49-F238E27FC236}">
                  <a16:creationId xmlns:a16="http://schemas.microsoft.com/office/drawing/2014/main" id="{D43F4B57-54D0-49A7-9FC7-48543CC3B1BE}"/>
                </a:ext>
              </a:extLst>
            </p:cNvPr>
            <p:cNvSpPr/>
            <p:nvPr/>
          </p:nvSpPr>
          <p:spPr>
            <a:xfrm flipV="1">
              <a:off x="724669" y="2040825"/>
              <a:ext cx="97186" cy="97163"/>
            </a:xfrm>
            <a:custGeom>
              <a:avLst/>
              <a:gdLst>
                <a:gd name="connsiteX0" fmla="*/ 97772 w 97186"/>
                <a:gd name="connsiteY0" fmla="*/ 49029 h 97163"/>
                <a:gd name="connsiteX1" fmla="*/ 49187 w 97186"/>
                <a:gd name="connsiteY1" fmla="*/ 97615 h 97163"/>
                <a:gd name="connsiteX2" fmla="*/ 586 w 97186"/>
                <a:gd name="connsiteY2" fmla="*/ 49029 h 97163"/>
                <a:gd name="connsiteX3" fmla="*/ 49187 w 97186"/>
                <a:gd name="connsiteY3" fmla="*/ 451 h 97163"/>
                <a:gd name="connsiteX4" fmla="*/ 97772 w 97186"/>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6" h="97163">
                  <a:moveTo>
                    <a:pt x="97772" y="49029"/>
                  </a:moveTo>
                  <a:cubicBezTo>
                    <a:pt x="97772" y="75867"/>
                    <a:pt x="76017" y="97615"/>
                    <a:pt x="49187" y="97615"/>
                  </a:cubicBezTo>
                  <a:cubicBezTo>
                    <a:pt x="22349" y="97615"/>
                    <a:pt x="586" y="75867"/>
                    <a:pt x="586" y="49029"/>
                  </a:cubicBezTo>
                  <a:cubicBezTo>
                    <a:pt x="586" y="22198"/>
                    <a:pt x="22349" y="451"/>
                    <a:pt x="49187" y="451"/>
                  </a:cubicBezTo>
                  <a:cubicBezTo>
                    <a:pt x="76017" y="451"/>
                    <a:pt x="97772" y="22198"/>
                    <a:pt x="97772" y="49029"/>
                  </a:cubicBezTo>
                </a:path>
              </a:pathLst>
            </a:custGeom>
            <a:solidFill>
              <a:srgbClr val="55C9E8"/>
            </a:solidFill>
            <a:ln w="4425" cap="flat">
              <a:noFill/>
              <a:prstDash val="solid"/>
              <a:miter/>
            </a:ln>
          </p:spPr>
          <p:txBody>
            <a:bodyPr rtlCol="0" anchor="ctr"/>
            <a:lstStyle/>
            <a:p>
              <a:endParaRPr lang="en-US" dirty="0"/>
            </a:p>
          </p:txBody>
        </p:sp>
        <p:sp>
          <p:nvSpPr>
            <p:cNvPr id="64" name="Graphic 70">
              <a:extLst>
                <a:ext uri="{FF2B5EF4-FFF2-40B4-BE49-F238E27FC236}">
                  <a16:creationId xmlns:a16="http://schemas.microsoft.com/office/drawing/2014/main" id="{D2933D4A-E925-49F5-8744-13BEFD194591}"/>
                </a:ext>
              </a:extLst>
            </p:cNvPr>
            <p:cNvSpPr/>
            <p:nvPr/>
          </p:nvSpPr>
          <p:spPr>
            <a:xfrm flipV="1">
              <a:off x="16203" y="2221219"/>
              <a:ext cx="64780" cy="64781"/>
            </a:xfrm>
            <a:custGeom>
              <a:avLst/>
              <a:gdLst>
                <a:gd name="connsiteX0" fmla="*/ 65239 w 64780"/>
                <a:gd name="connsiteY0" fmla="*/ 32870 h 64781"/>
                <a:gd name="connsiteX1" fmla="*/ 32849 w 64780"/>
                <a:gd name="connsiteY1" fmla="*/ 65260 h 64781"/>
                <a:gd name="connsiteX2" fmla="*/ 458 w 64780"/>
                <a:gd name="connsiteY2" fmla="*/ 32870 h 64781"/>
                <a:gd name="connsiteX3" fmla="*/ 32849 w 64780"/>
                <a:gd name="connsiteY3" fmla="*/ 479 h 64781"/>
                <a:gd name="connsiteX4" fmla="*/ 65239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39" y="32870"/>
                  </a:moveTo>
                  <a:cubicBezTo>
                    <a:pt x="65239" y="50765"/>
                    <a:pt x="50743" y="65260"/>
                    <a:pt x="32849" y="65260"/>
                  </a:cubicBezTo>
                  <a:cubicBezTo>
                    <a:pt x="14962" y="65260"/>
                    <a:pt x="458" y="50765"/>
                    <a:pt x="458" y="32870"/>
                  </a:cubicBezTo>
                  <a:cubicBezTo>
                    <a:pt x="458" y="14983"/>
                    <a:pt x="14962" y="479"/>
                    <a:pt x="32849" y="479"/>
                  </a:cubicBezTo>
                  <a:cubicBezTo>
                    <a:pt x="50743" y="479"/>
                    <a:pt x="65239" y="14983"/>
                    <a:pt x="65239" y="32870"/>
                  </a:cubicBezTo>
                </a:path>
              </a:pathLst>
            </a:custGeom>
            <a:solidFill>
              <a:srgbClr val="55C9E8"/>
            </a:solidFill>
            <a:ln w="4425" cap="flat">
              <a:noFill/>
              <a:prstDash val="solid"/>
              <a:miter/>
            </a:ln>
          </p:spPr>
          <p:txBody>
            <a:bodyPr rtlCol="0" anchor="ctr"/>
            <a:lstStyle/>
            <a:p>
              <a:endParaRPr lang="en-US" dirty="0"/>
            </a:p>
          </p:txBody>
        </p:sp>
        <p:sp>
          <p:nvSpPr>
            <p:cNvPr id="65" name="Graphic 70">
              <a:extLst>
                <a:ext uri="{FF2B5EF4-FFF2-40B4-BE49-F238E27FC236}">
                  <a16:creationId xmlns:a16="http://schemas.microsoft.com/office/drawing/2014/main" id="{FB1923B3-A9D8-417D-8D4D-98C8259B3EE2}"/>
                </a:ext>
              </a:extLst>
            </p:cNvPr>
            <p:cNvSpPr/>
            <p:nvPr/>
          </p:nvSpPr>
          <p:spPr>
            <a:xfrm flipV="1">
              <a:off x="1381966" y="1416408"/>
              <a:ext cx="32398" cy="32390"/>
            </a:xfrm>
            <a:custGeom>
              <a:avLst/>
              <a:gdLst>
                <a:gd name="connsiteX0" fmla="*/ 33088 w 32398"/>
                <a:gd name="connsiteY0" fmla="*/ 16532 h 32390"/>
                <a:gd name="connsiteX1" fmla="*/ 16893 w 32398"/>
                <a:gd name="connsiteY1" fmla="*/ 32728 h 32390"/>
                <a:gd name="connsiteX2" fmla="*/ 690 w 32398"/>
                <a:gd name="connsiteY2" fmla="*/ 16532 h 32390"/>
                <a:gd name="connsiteX3" fmla="*/ 16893 w 32398"/>
                <a:gd name="connsiteY3" fmla="*/ 337 h 32390"/>
                <a:gd name="connsiteX4" fmla="*/ 33088 w 32398"/>
                <a:gd name="connsiteY4" fmla="*/ 16532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3088" y="16532"/>
                  </a:moveTo>
                  <a:cubicBezTo>
                    <a:pt x="33088" y="25476"/>
                    <a:pt x="25836" y="32728"/>
                    <a:pt x="16893" y="32728"/>
                  </a:cubicBezTo>
                  <a:cubicBezTo>
                    <a:pt x="7942" y="32728"/>
                    <a:pt x="690" y="25476"/>
                    <a:pt x="690" y="16532"/>
                  </a:cubicBezTo>
                  <a:cubicBezTo>
                    <a:pt x="690" y="7589"/>
                    <a:pt x="7942" y="337"/>
                    <a:pt x="16893" y="337"/>
                  </a:cubicBezTo>
                  <a:cubicBezTo>
                    <a:pt x="25836" y="337"/>
                    <a:pt x="33088" y="7589"/>
                    <a:pt x="33088" y="16532"/>
                  </a:cubicBezTo>
                </a:path>
              </a:pathLst>
            </a:custGeom>
            <a:solidFill>
              <a:srgbClr val="55C9E8"/>
            </a:solidFill>
            <a:ln w="4425" cap="flat">
              <a:noFill/>
              <a:prstDash val="solid"/>
              <a:miter/>
            </a:ln>
          </p:spPr>
          <p:txBody>
            <a:bodyPr rtlCol="0" anchor="ctr"/>
            <a:lstStyle/>
            <a:p>
              <a:endParaRPr lang="en-US" dirty="0"/>
            </a:p>
          </p:txBody>
        </p:sp>
        <p:sp>
          <p:nvSpPr>
            <p:cNvPr id="66" name="Graphic 70">
              <a:extLst>
                <a:ext uri="{FF2B5EF4-FFF2-40B4-BE49-F238E27FC236}">
                  <a16:creationId xmlns:a16="http://schemas.microsoft.com/office/drawing/2014/main" id="{529F81A9-E5A6-418C-816A-3FBF6ECF5BC4}"/>
                </a:ext>
              </a:extLst>
            </p:cNvPr>
            <p:cNvSpPr/>
            <p:nvPr/>
          </p:nvSpPr>
          <p:spPr>
            <a:xfrm flipV="1">
              <a:off x="1378728" y="1741574"/>
              <a:ext cx="38873" cy="38865"/>
            </a:xfrm>
            <a:custGeom>
              <a:avLst/>
              <a:gdLst>
                <a:gd name="connsiteX0" fmla="*/ 39564 w 38873"/>
                <a:gd name="connsiteY0" fmla="*/ 19827 h 38865"/>
                <a:gd name="connsiteX1" fmla="*/ 20131 w 38873"/>
                <a:gd name="connsiteY1" fmla="*/ 39260 h 38865"/>
                <a:gd name="connsiteX2" fmla="*/ 691 w 38873"/>
                <a:gd name="connsiteY2" fmla="*/ 19827 h 38865"/>
                <a:gd name="connsiteX3" fmla="*/ 20131 w 38873"/>
                <a:gd name="connsiteY3" fmla="*/ 394 h 38865"/>
                <a:gd name="connsiteX4" fmla="*/ 39564 w 38873"/>
                <a:gd name="connsiteY4" fmla="*/ 19827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64" y="19827"/>
                  </a:moveTo>
                  <a:cubicBezTo>
                    <a:pt x="39564" y="30562"/>
                    <a:pt x="30866" y="39260"/>
                    <a:pt x="20131" y="39260"/>
                  </a:cubicBezTo>
                  <a:cubicBezTo>
                    <a:pt x="9396" y="39260"/>
                    <a:pt x="691" y="30562"/>
                    <a:pt x="691" y="19827"/>
                  </a:cubicBezTo>
                  <a:cubicBezTo>
                    <a:pt x="691" y="9091"/>
                    <a:pt x="9396" y="394"/>
                    <a:pt x="20131" y="394"/>
                  </a:cubicBezTo>
                  <a:cubicBezTo>
                    <a:pt x="30866" y="394"/>
                    <a:pt x="39564" y="9091"/>
                    <a:pt x="39564" y="19827"/>
                  </a:cubicBezTo>
                </a:path>
              </a:pathLst>
            </a:custGeom>
            <a:solidFill>
              <a:srgbClr val="55C9E8"/>
            </a:solidFill>
            <a:ln w="4425" cap="flat">
              <a:noFill/>
              <a:prstDash val="solid"/>
              <a:miter/>
            </a:ln>
          </p:spPr>
          <p:txBody>
            <a:bodyPr rtlCol="0" anchor="ctr"/>
            <a:lstStyle/>
            <a:p>
              <a:endParaRPr lang="en-US" dirty="0"/>
            </a:p>
          </p:txBody>
        </p:sp>
        <p:sp>
          <p:nvSpPr>
            <p:cNvPr id="67" name="Graphic 70">
              <a:extLst>
                <a:ext uri="{FF2B5EF4-FFF2-40B4-BE49-F238E27FC236}">
                  <a16:creationId xmlns:a16="http://schemas.microsoft.com/office/drawing/2014/main" id="{BED0B83D-E572-4ABF-8210-6C86F9FCAD89}"/>
                </a:ext>
              </a:extLst>
            </p:cNvPr>
            <p:cNvSpPr/>
            <p:nvPr/>
          </p:nvSpPr>
          <p:spPr>
            <a:xfrm flipV="1">
              <a:off x="1378728" y="2070340"/>
              <a:ext cx="38873" cy="38865"/>
            </a:xfrm>
            <a:custGeom>
              <a:avLst/>
              <a:gdLst>
                <a:gd name="connsiteX0" fmla="*/ 39564 w 38873"/>
                <a:gd name="connsiteY0" fmla="*/ 19884 h 38865"/>
                <a:gd name="connsiteX1" fmla="*/ 20131 w 38873"/>
                <a:gd name="connsiteY1" fmla="*/ 39317 h 38865"/>
                <a:gd name="connsiteX2" fmla="*/ 691 w 38873"/>
                <a:gd name="connsiteY2" fmla="*/ 19884 h 38865"/>
                <a:gd name="connsiteX3" fmla="*/ 20131 w 38873"/>
                <a:gd name="connsiteY3" fmla="*/ 451 h 38865"/>
                <a:gd name="connsiteX4" fmla="*/ 39564 w 38873"/>
                <a:gd name="connsiteY4" fmla="*/ 19884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64" y="19884"/>
                  </a:moveTo>
                  <a:cubicBezTo>
                    <a:pt x="39564" y="30619"/>
                    <a:pt x="30866" y="39317"/>
                    <a:pt x="20131" y="39317"/>
                  </a:cubicBezTo>
                  <a:cubicBezTo>
                    <a:pt x="9396" y="39317"/>
                    <a:pt x="691" y="30619"/>
                    <a:pt x="691" y="19884"/>
                  </a:cubicBezTo>
                  <a:cubicBezTo>
                    <a:pt x="691" y="9148"/>
                    <a:pt x="9396" y="451"/>
                    <a:pt x="20131" y="451"/>
                  </a:cubicBezTo>
                  <a:cubicBezTo>
                    <a:pt x="30866" y="451"/>
                    <a:pt x="39564" y="9148"/>
                    <a:pt x="39564" y="19884"/>
                  </a:cubicBezTo>
                </a:path>
              </a:pathLst>
            </a:custGeom>
            <a:solidFill>
              <a:srgbClr val="55C9E8"/>
            </a:solidFill>
            <a:ln w="4425" cap="flat">
              <a:noFill/>
              <a:prstDash val="solid"/>
              <a:miter/>
            </a:ln>
          </p:spPr>
          <p:txBody>
            <a:bodyPr rtlCol="0" anchor="ctr"/>
            <a:lstStyle/>
            <a:p>
              <a:endParaRPr lang="en-US" dirty="0"/>
            </a:p>
          </p:txBody>
        </p:sp>
        <p:sp>
          <p:nvSpPr>
            <p:cNvPr id="68" name="Graphic 70">
              <a:extLst>
                <a:ext uri="{FF2B5EF4-FFF2-40B4-BE49-F238E27FC236}">
                  <a16:creationId xmlns:a16="http://schemas.microsoft.com/office/drawing/2014/main" id="{D1F488B5-59B5-4520-B9D3-C9994EDA13E7}"/>
                </a:ext>
              </a:extLst>
            </p:cNvPr>
            <p:cNvSpPr/>
            <p:nvPr/>
          </p:nvSpPr>
          <p:spPr>
            <a:xfrm flipV="1">
              <a:off x="355172" y="113542"/>
              <a:ext cx="7982" cy="7982"/>
            </a:xfrm>
            <a:custGeom>
              <a:avLst/>
              <a:gdLst>
                <a:gd name="connsiteX0" fmla="*/ 8491 w 7982"/>
                <a:gd name="connsiteY0" fmla="*/ 4100 h 7982"/>
                <a:gd name="connsiteX1" fmla="*/ 4499 w 7982"/>
                <a:gd name="connsiteY1" fmla="*/ 8091 h 7982"/>
                <a:gd name="connsiteX2" fmla="*/ 508 w 7982"/>
                <a:gd name="connsiteY2" fmla="*/ 4100 h 7982"/>
                <a:gd name="connsiteX3" fmla="*/ 4499 w 7982"/>
                <a:gd name="connsiteY3" fmla="*/ 109 h 7982"/>
                <a:gd name="connsiteX4" fmla="*/ 8491 w 7982"/>
                <a:gd name="connsiteY4" fmla="*/ 4100 h 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 h="7982">
                  <a:moveTo>
                    <a:pt x="8491" y="4100"/>
                  </a:moveTo>
                  <a:cubicBezTo>
                    <a:pt x="8491" y="6307"/>
                    <a:pt x="6707" y="8091"/>
                    <a:pt x="4499" y="8091"/>
                  </a:cubicBezTo>
                  <a:cubicBezTo>
                    <a:pt x="2300" y="8091"/>
                    <a:pt x="508" y="6307"/>
                    <a:pt x="508" y="4100"/>
                  </a:cubicBezTo>
                  <a:cubicBezTo>
                    <a:pt x="508" y="1901"/>
                    <a:pt x="2300" y="109"/>
                    <a:pt x="4499" y="109"/>
                  </a:cubicBezTo>
                  <a:cubicBezTo>
                    <a:pt x="6707" y="109"/>
                    <a:pt x="8491" y="1901"/>
                    <a:pt x="8491" y="4100"/>
                  </a:cubicBezTo>
                </a:path>
              </a:pathLst>
            </a:custGeom>
            <a:solidFill>
              <a:srgbClr val="55C9E8"/>
            </a:solidFill>
            <a:ln w="4425" cap="flat">
              <a:noFill/>
              <a:prstDash val="solid"/>
              <a:miter/>
            </a:ln>
          </p:spPr>
          <p:txBody>
            <a:bodyPr rtlCol="0" anchor="ctr"/>
            <a:lstStyle/>
            <a:p>
              <a:endParaRPr lang="en-US" dirty="0"/>
            </a:p>
          </p:txBody>
        </p:sp>
        <p:sp>
          <p:nvSpPr>
            <p:cNvPr id="69" name="Graphic 70">
              <a:extLst>
                <a:ext uri="{FF2B5EF4-FFF2-40B4-BE49-F238E27FC236}">
                  <a16:creationId xmlns:a16="http://schemas.microsoft.com/office/drawing/2014/main" id="{98960721-2DEF-4082-B132-CECCC9DE2386}"/>
                </a:ext>
              </a:extLst>
            </p:cNvPr>
            <p:cNvSpPr/>
            <p:nvPr/>
          </p:nvSpPr>
          <p:spPr>
            <a:xfrm flipV="1">
              <a:off x="148487" y="113903"/>
              <a:ext cx="7251" cy="7259"/>
            </a:xfrm>
            <a:custGeom>
              <a:avLst/>
              <a:gdLst>
                <a:gd name="connsiteX0" fmla="*/ 7724 w 7251"/>
                <a:gd name="connsiteY0" fmla="*/ 3739 h 7259"/>
                <a:gd name="connsiteX1" fmla="*/ 4094 w 7251"/>
                <a:gd name="connsiteY1" fmla="*/ 7368 h 7259"/>
                <a:gd name="connsiteX2" fmla="*/ 472 w 7251"/>
                <a:gd name="connsiteY2" fmla="*/ 3739 h 7259"/>
                <a:gd name="connsiteX3" fmla="*/ 4094 w 7251"/>
                <a:gd name="connsiteY3" fmla="*/ 109 h 7259"/>
                <a:gd name="connsiteX4" fmla="*/ 7724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724" y="3739"/>
                  </a:moveTo>
                  <a:cubicBezTo>
                    <a:pt x="7724" y="5746"/>
                    <a:pt x="6102" y="7368"/>
                    <a:pt x="4094" y="7368"/>
                  </a:cubicBezTo>
                  <a:cubicBezTo>
                    <a:pt x="2095" y="7368"/>
                    <a:pt x="472" y="5746"/>
                    <a:pt x="472" y="3739"/>
                  </a:cubicBezTo>
                  <a:cubicBezTo>
                    <a:pt x="472" y="1739"/>
                    <a:pt x="2095" y="109"/>
                    <a:pt x="4094" y="109"/>
                  </a:cubicBezTo>
                  <a:cubicBezTo>
                    <a:pt x="6102" y="109"/>
                    <a:pt x="7724" y="1739"/>
                    <a:pt x="7724" y="3739"/>
                  </a:cubicBezTo>
                </a:path>
              </a:pathLst>
            </a:custGeom>
            <a:solidFill>
              <a:srgbClr val="55C9E8"/>
            </a:solidFill>
            <a:ln w="4425" cap="flat">
              <a:noFill/>
              <a:prstDash val="solid"/>
              <a:miter/>
            </a:ln>
          </p:spPr>
          <p:txBody>
            <a:bodyPr rtlCol="0" anchor="ctr"/>
            <a:lstStyle/>
            <a:p>
              <a:endParaRPr lang="en-US" dirty="0"/>
            </a:p>
          </p:txBody>
        </p:sp>
        <p:sp>
          <p:nvSpPr>
            <p:cNvPr id="70" name="Graphic 70">
              <a:extLst>
                <a:ext uri="{FF2B5EF4-FFF2-40B4-BE49-F238E27FC236}">
                  <a16:creationId xmlns:a16="http://schemas.microsoft.com/office/drawing/2014/main" id="{EE3260F7-685E-4B24-BD7B-D2DEEE8174DC}"/>
                </a:ext>
              </a:extLst>
            </p:cNvPr>
            <p:cNvSpPr/>
            <p:nvPr/>
          </p:nvSpPr>
          <p:spPr>
            <a:xfrm flipV="1">
              <a:off x="562218" y="113542"/>
              <a:ext cx="7982" cy="7982"/>
            </a:xfrm>
            <a:custGeom>
              <a:avLst/>
              <a:gdLst>
                <a:gd name="connsiteX0" fmla="*/ 8526 w 7982"/>
                <a:gd name="connsiteY0" fmla="*/ 4100 h 7982"/>
                <a:gd name="connsiteX1" fmla="*/ 4535 w 7982"/>
                <a:gd name="connsiteY1" fmla="*/ 8091 h 7982"/>
                <a:gd name="connsiteX2" fmla="*/ 544 w 7982"/>
                <a:gd name="connsiteY2" fmla="*/ 4100 h 7982"/>
                <a:gd name="connsiteX3" fmla="*/ 4535 w 7982"/>
                <a:gd name="connsiteY3" fmla="*/ 109 h 7982"/>
                <a:gd name="connsiteX4" fmla="*/ 8526 w 7982"/>
                <a:gd name="connsiteY4" fmla="*/ 4100 h 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 h="7982">
                  <a:moveTo>
                    <a:pt x="8526" y="4100"/>
                  </a:moveTo>
                  <a:cubicBezTo>
                    <a:pt x="8526" y="6307"/>
                    <a:pt x="6742" y="8091"/>
                    <a:pt x="4535" y="8091"/>
                  </a:cubicBezTo>
                  <a:cubicBezTo>
                    <a:pt x="2328" y="8091"/>
                    <a:pt x="544" y="6307"/>
                    <a:pt x="544" y="4100"/>
                  </a:cubicBezTo>
                  <a:cubicBezTo>
                    <a:pt x="544" y="1901"/>
                    <a:pt x="2328" y="109"/>
                    <a:pt x="4535" y="109"/>
                  </a:cubicBezTo>
                  <a:cubicBezTo>
                    <a:pt x="6742" y="109"/>
                    <a:pt x="8526" y="1901"/>
                    <a:pt x="8526" y="4100"/>
                  </a:cubicBezTo>
                </a:path>
              </a:pathLst>
            </a:custGeom>
            <a:solidFill>
              <a:srgbClr val="55C9E8"/>
            </a:solidFill>
            <a:ln w="4425" cap="flat">
              <a:noFill/>
              <a:prstDash val="solid"/>
              <a:miter/>
            </a:ln>
          </p:spPr>
          <p:txBody>
            <a:bodyPr rtlCol="0" anchor="ctr"/>
            <a:lstStyle/>
            <a:p>
              <a:endParaRPr lang="en-US" dirty="0"/>
            </a:p>
          </p:txBody>
        </p:sp>
        <p:sp>
          <p:nvSpPr>
            <p:cNvPr id="71" name="Graphic 70">
              <a:extLst>
                <a:ext uri="{FF2B5EF4-FFF2-40B4-BE49-F238E27FC236}">
                  <a16:creationId xmlns:a16="http://schemas.microsoft.com/office/drawing/2014/main" id="{FD15C4D3-447C-4AC5-A68F-4EB52072EDCC}"/>
                </a:ext>
              </a:extLst>
            </p:cNvPr>
            <p:cNvSpPr/>
            <p:nvPr/>
          </p:nvSpPr>
          <p:spPr>
            <a:xfrm flipV="1">
              <a:off x="976686" y="113903"/>
              <a:ext cx="7251" cy="7259"/>
            </a:xfrm>
            <a:custGeom>
              <a:avLst/>
              <a:gdLst>
                <a:gd name="connsiteX0" fmla="*/ 7868 w 7251"/>
                <a:gd name="connsiteY0" fmla="*/ 3739 h 7259"/>
                <a:gd name="connsiteX1" fmla="*/ 4238 w 7251"/>
                <a:gd name="connsiteY1" fmla="*/ 7368 h 7259"/>
                <a:gd name="connsiteX2" fmla="*/ 616 w 7251"/>
                <a:gd name="connsiteY2" fmla="*/ 3739 h 7259"/>
                <a:gd name="connsiteX3" fmla="*/ 4238 w 7251"/>
                <a:gd name="connsiteY3" fmla="*/ 109 h 7259"/>
                <a:gd name="connsiteX4" fmla="*/ 7868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868" y="3739"/>
                  </a:moveTo>
                  <a:cubicBezTo>
                    <a:pt x="7868" y="5746"/>
                    <a:pt x="6245" y="7368"/>
                    <a:pt x="4238" y="7368"/>
                  </a:cubicBezTo>
                  <a:cubicBezTo>
                    <a:pt x="2239" y="7368"/>
                    <a:pt x="616" y="5746"/>
                    <a:pt x="616" y="3739"/>
                  </a:cubicBezTo>
                  <a:cubicBezTo>
                    <a:pt x="616" y="1739"/>
                    <a:pt x="2239" y="109"/>
                    <a:pt x="4238" y="109"/>
                  </a:cubicBezTo>
                  <a:cubicBezTo>
                    <a:pt x="6245" y="109"/>
                    <a:pt x="7868" y="1739"/>
                    <a:pt x="7868" y="3739"/>
                  </a:cubicBezTo>
                </a:path>
              </a:pathLst>
            </a:custGeom>
            <a:solidFill>
              <a:srgbClr val="55C9E8"/>
            </a:solidFill>
            <a:ln w="4425" cap="flat">
              <a:noFill/>
              <a:prstDash val="solid"/>
              <a:miter/>
            </a:ln>
          </p:spPr>
          <p:txBody>
            <a:bodyPr rtlCol="0" anchor="ctr"/>
            <a:lstStyle/>
            <a:p>
              <a:endParaRPr lang="en-US" dirty="0"/>
            </a:p>
          </p:txBody>
        </p:sp>
        <p:sp>
          <p:nvSpPr>
            <p:cNvPr id="72" name="Graphic 70">
              <a:extLst>
                <a:ext uri="{FF2B5EF4-FFF2-40B4-BE49-F238E27FC236}">
                  <a16:creationId xmlns:a16="http://schemas.microsoft.com/office/drawing/2014/main" id="{CD4E3B60-5C5A-4B90-BE97-0E7BDE8EDF64}"/>
                </a:ext>
              </a:extLst>
            </p:cNvPr>
            <p:cNvSpPr/>
            <p:nvPr/>
          </p:nvSpPr>
          <p:spPr>
            <a:xfrm flipV="1">
              <a:off x="769633" y="113903"/>
              <a:ext cx="7259" cy="7259"/>
            </a:xfrm>
            <a:custGeom>
              <a:avLst/>
              <a:gdLst>
                <a:gd name="connsiteX0" fmla="*/ 7839 w 7259"/>
                <a:gd name="connsiteY0" fmla="*/ 3739 h 7259"/>
                <a:gd name="connsiteX1" fmla="*/ 4210 w 7259"/>
                <a:gd name="connsiteY1" fmla="*/ 7368 h 7259"/>
                <a:gd name="connsiteX2" fmla="*/ 580 w 7259"/>
                <a:gd name="connsiteY2" fmla="*/ 3739 h 7259"/>
                <a:gd name="connsiteX3" fmla="*/ 4210 w 7259"/>
                <a:gd name="connsiteY3" fmla="*/ 109 h 7259"/>
                <a:gd name="connsiteX4" fmla="*/ 7839 w 7259"/>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 h="7259">
                  <a:moveTo>
                    <a:pt x="7839" y="3739"/>
                  </a:moveTo>
                  <a:cubicBezTo>
                    <a:pt x="7839" y="5746"/>
                    <a:pt x="6209" y="7368"/>
                    <a:pt x="4210" y="7368"/>
                  </a:cubicBezTo>
                  <a:cubicBezTo>
                    <a:pt x="2210" y="7368"/>
                    <a:pt x="580" y="5746"/>
                    <a:pt x="580" y="3739"/>
                  </a:cubicBezTo>
                  <a:cubicBezTo>
                    <a:pt x="580" y="1739"/>
                    <a:pt x="2210" y="109"/>
                    <a:pt x="4210" y="109"/>
                  </a:cubicBezTo>
                  <a:cubicBezTo>
                    <a:pt x="6209" y="109"/>
                    <a:pt x="7839" y="1739"/>
                    <a:pt x="7839" y="3739"/>
                  </a:cubicBezTo>
                </a:path>
              </a:pathLst>
            </a:custGeom>
            <a:solidFill>
              <a:srgbClr val="55C9E8"/>
            </a:solidFill>
            <a:ln w="4425" cap="flat">
              <a:noFill/>
              <a:prstDash val="solid"/>
              <a:miter/>
            </a:ln>
          </p:spPr>
          <p:txBody>
            <a:bodyPr rtlCol="0" anchor="ctr"/>
            <a:lstStyle/>
            <a:p>
              <a:endParaRPr lang="en-US" dirty="0"/>
            </a:p>
          </p:txBody>
        </p:sp>
        <p:sp>
          <p:nvSpPr>
            <p:cNvPr id="73" name="Graphic 70">
              <a:extLst>
                <a:ext uri="{FF2B5EF4-FFF2-40B4-BE49-F238E27FC236}">
                  <a16:creationId xmlns:a16="http://schemas.microsoft.com/office/drawing/2014/main" id="{9ACFB6FF-654A-41B2-A155-A8E3242DC6BF}"/>
                </a:ext>
              </a:extLst>
            </p:cNvPr>
            <p:cNvSpPr/>
            <p:nvPr/>
          </p:nvSpPr>
          <p:spPr>
            <a:xfrm flipV="1">
              <a:off x="1183740" y="113903"/>
              <a:ext cx="7251" cy="7259"/>
            </a:xfrm>
            <a:custGeom>
              <a:avLst/>
              <a:gdLst>
                <a:gd name="connsiteX0" fmla="*/ 7904 w 7251"/>
                <a:gd name="connsiteY0" fmla="*/ 3739 h 7259"/>
                <a:gd name="connsiteX1" fmla="*/ 4274 w 7251"/>
                <a:gd name="connsiteY1" fmla="*/ 7368 h 7259"/>
                <a:gd name="connsiteX2" fmla="*/ 652 w 7251"/>
                <a:gd name="connsiteY2" fmla="*/ 3739 h 7259"/>
                <a:gd name="connsiteX3" fmla="*/ 4274 w 7251"/>
                <a:gd name="connsiteY3" fmla="*/ 109 h 7259"/>
                <a:gd name="connsiteX4" fmla="*/ 7904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04" y="3739"/>
                  </a:moveTo>
                  <a:cubicBezTo>
                    <a:pt x="7904" y="5746"/>
                    <a:pt x="6281" y="7368"/>
                    <a:pt x="4274" y="7368"/>
                  </a:cubicBezTo>
                  <a:cubicBezTo>
                    <a:pt x="2275" y="7368"/>
                    <a:pt x="652" y="5746"/>
                    <a:pt x="652" y="3739"/>
                  </a:cubicBezTo>
                  <a:cubicBezTo>
                    <a:pt x="652" y="1739"/>
                    <a:pt x="2275" y="109"/>
                    <a:pt x="4274" y="109"/>
                  </a:cubicBezTo>
                  <a:cubicBezTo>
                    <a:pt x="6281" y="109"/>
                    <a:pt x="7904" y="1739"/>
                    <a:pt x="7904" y="3739"/>
                  </a:cubicBezTo>
                </a:path>
              </a:pathLst>
            </a:custGeom>
            <a:solidFill>
              <a:srgbClr val="55C9E8"/>
            </a:solidFill>
            <a:ln w="4425" cap="flat">
              <a:noFill/>
              <a:prstDash val="solid"/>
              <a:miter/>
            </a:ln>
          </p:spPr>
          <p:txBody>
            <a:bodyPr rtlCol="0" anchor="ctr"/>
            <a:lstStyle/>
            <a:p>
              <a:endParaRPr lang="en-US" dirty="0"/>
            </a:p>
          </p:txBody>
        </p:sp>
        <p:sp>
          <p:nvSpPr>
            <p:cNvPr id="74" name="Graphic 70">
              <a:extLst>
                <a:ext uri="{FF2B5EF4-FFF2-40B4-BE49-F238E27FC236}">
                  <a16:creationId xmlns:a16="http://schemas.microsoft.com/office/drawing/2014/main" id="{DAF0DE2E-E22A-4750-8BCC-160D45F314B1}"/>
                </a:ext>
              </a:extLst>
            </p:cNvPr>
            <p:cNvSpPr/>
            <p:nvPr/>
          </p:nvSpPr>
          <p:spPr>
            <a:xfrm flipV="1">
              <a:off x="1394539" y="114626"/>
              <a:ext cx="7251" cy="7259"/>
            </a:xfrm>
            <a:custGeom>
              <a:avLst/>
              <a:gdLst>
                <a:gd name="connsiteX0" fmla="*/ 7940 w 7251"/>
                <a:gd name="connsiteY0" fmla="*/ 3739 h 7259"/>
                <a:gd name="connsiteX1" fmla="*/ 4310 w 7251"/>
                <a:gd name="connsiteY1" fmla="*/ 7369 h 7259"/>
                <a:gd name="connsiteX2" fmla="*/ 688 w 7251"/>
                <a:gd name="connsiteY2" fmla="*/ 3739 h 7259"/>
                <a:gd name="connsiteX3" fmla="*/ 4310 w 7251"/>
                <a:gd name="connsiteY3" fmla="*/ 109 h 7259"/>
                <a:gd name="connsiteX4" fmla="*/ 7940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40" y="3739"/>
                  </a:moveTo>
                  <a:cubicBezTo>
                    <a:pt x="7940" y="5746"/>
                    <a:pt x="6318" y="7369"/>
                    <a:pt x="4310" y="7369"/>
                  </a:cubicBezTo>
                  <a:cubicBezTo>
                    <a:pt x="2311" y="7369"/>
                    <a:pt x="688" y="5746"/>
                    <a:pt x="688" y="3739"/>
                  </a:cubicBezTo>
                  <a:cubicBezTo>
                    <a:pt x="688" y="1739"/>
                    <a:pt x="2311" y="109"/>
                    <a:pt x="4310" y="109"/>
                  </a:cubicBezTo>
                  <a:cubicBezTo>
                    <a:pt x="6318" y="109"/>
                    <a:pt x="7940" y="1739"/>
                    <a:pt x="7940" y="3739"/>
                  </a:cubicBezTo>
                </a:path>
              </a:pathLst>
            </a:custGeom>
            <a:solidFill>
              <a:srgbClr val="55C9E8"/>
            </a:solidFill>
            <a:ln w="4425" cap="flat">
              <a:noFill/>
              <a:prstDash val="solid"/>
              <a:miter/>
            </a:ln>
          </p:spPr>
          <p:txBody>
            <a:bodyPr rtlCol="0" anchor="ctr"/>
            <a:lstStyle/>
            <a:p>
              <a:endParaRPr lang="en-US" dirty="0"/>
            </a:p>
          </p:txBody>
        </p:sp>
        <p:sp>
          <p:nvSpPr>
            <p:cNvPr id="75" name="Graphic 70">
              <a:extLst>
                <a:ext uri="{FF2B5EF4-FFF2-40B4-BE49-F238E27FC236}">
                  <a16:creationId xmlns:a16="http://schemas.microsoft.com/office/drawing/2014/main" id="{A6BD73BC-4EC1-453F-BEFC-3D1C0201CFBB}"/>
                </a:ext>
              </a:extLst>
            </p:cNvPr>
            <p:cNvSpPr/>
            <p:nvPr/>
          </p:nvSpPr>
          <p:spPr>
            <a:xfrm flipV="1">
              <a:off x="457564" y="276609"/>
              <a:ext cx="10243" cy="10243"/>
            </a:xfrm>
            <a:custGeom>
              <a:avLst/>
              <a:gdLst>
                <a:gd name="connsiteX0" fmla="*/ 10770 w 10243"/>
                <a:gd name="connsiteY0" fmla="*/ 5259 h 10243"/>
                <a:gd name="connsiteX1" fmla="*/ 5648 w 10243"/>
                <a:gd name="connsiteY1" fmla="*/ 10381 h 10243"/>
                <a:gd name="connsiteX2" fmla="*/ 526 w 10243"/>
                <a:gd name="connsiteY2" fmla="*/ 5259 h 10243"/>
                <a:gd name="connsiteX3" fmla="*/ 5648 w 10243"/>
                <a:gd name="connsiteY3" fmla="*/ 137 h 10243"/>
                <a:gd name="connsiteX4" fmla="*/ 10770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770" y="5259"/>
                  </a:moveTo>
                  <a:cubicBezTo>
                    <a:pt x="10770" y="8089"/>
                    <a:pt x="8478" y="10381"/>
                    <a:pt x="5648" y="10381"/>
                  </a:cubicBezTo>
                  <a:cubicBezTo>
                    <a:pt x="2818" y="10381"/>
                    <a:pt x="526" y="8089"/>
                    <a:pt x="526" y="5259"/>
                  </a:cubicBezTo>
                  <a:cubicBezTo>
                    <a:pt x="526" y="2429"/>
                    <a:pt x="2818" y="137"/>
                    <a:pt x="5648" y="137"/>
                  </a:cubicBezTo>
                  <a:cubicBezTo>
                    <a:pt x="8478" y="137"/>
                    <a:pt x="10770" y="2429"/>
                    <a:pt x="10770" y="5259"/>
                  </a:cubicBezTo>
                </a:path>
              </a:pathLst>
            </a:custGeom>
            <a:solidFill>
              <a:srgbClr val="55C9E8"/>
            </a:solidFill>
            <a:ln w="4425" cap="flat">
              <a:noFill/>
              <a:prstDash val="solid"/>
              <a:miter/>
            </a:ln>
          </p:spPr>
          <p:txBody>
            <a:bodyPr rtlCol="0" anchor="ctr"/>
            <a:lstStyle/>
            <a:p>
              <a:endParaRPr lang="en-US" dirty="0"/>
            </a:p>
          </p:txBody>
        </p:sp>
        <p:sp>
          <p:nvSpPr>
            <p:cNvPr id="76" name="Graphic 70">
              <a:extLst>
                <a:ext uri="{FF2B5EF4-FFF2-40B4-BE49-F238E27FC236}">
                  <a16:creationId xmlns:a16="http://schemas.microsoft.com/office/drawing/2014/main" id="{72082510-C703-4217-B0B5-467E5ED0C3E0}"/>
                </a:ext>
              </a:extLst>
            </p:cNvPr>
            <p:cNvSpPr/>
            <p:nvPr/>
          </p:nvSpPr>
          <p:spPr>
            <a:xfrm flipV="1">
              <a:off x="250518" y="276609"/>
              <a:ext cx="10243" cy="10243"/>
            </a:xfrm>
            <a:custGeom>
              <a:avLst/>
              <a:gdLst>
                <a:gd name="connsiteX0" fmla="*/ 10734 w 10243"/>
                <a:gd name="connsiteY0" fmla="*/ 5259 h 10243"/>
                <a:gd name="connsiteX1" fmla="*/ 5612 w 10243"/>
                <a:gd name="connsiteY1" fmla="*/ 10381 h 10243"/>
                <a:gd name="connsiteX2" fmla="*/ 491 w 10243"/>
                <a:gd name="connsiteY2" fmla="*/ 5259 h 10243"/>
                <a:gd name="connsiteX3" fmla="*/ 5612 w 10243"/>
                <a:gd name="connsiteY3" fmla="*/ 137 h 10243"/>
                <a:gd name="connsiteX4" fmla="*/ 10734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734" y="5259"/>
                  </a:moveTo>
                  <a:cubicBezTo>
                    <a:pt x="10734" y="8089"/>
                    <a:pt x="8442" y="10381"/>
                    <a:pt x="5612" y="10381"/>
                  </a:cubicBezTo>
                  <a:cubicBezTo>
                    <a:pt x="2782" y="10381"/>
                    <a:pt x="491" y="8089"/>
                    <a:pt x="491" y="5259"/>
                  </a:cubicBezTo>
                  <a:cubicBezTo>
                    <a:pt x="491" y="2429"/>
                    <a:pt x="2782" y="137"/>
                    <a:pt x="5612" y="137"/>
                  </a:cubicBezTo>
                  <a:cubicBezTo>
                    <a:pt x="8442" y="137"/>
                    <a:pt x="10734" y="2429"/>
                    <a:pt x="10734" y="5259"/>
                  </a:cubicBezTo>
                </a:path>
              </a:pathLst>
            </a:custGeom>
            <a:solidFill>
              <a:srgbClr val="55C9E8"/>
            </a:solidFill>
            <a:ln w="4425" cap="flat">
              <a:noFill/>
              <a:prstDash val="solid"/>
              <a:miter/>
            </a:ln>
          </p:spPr>
          <p:txBody>
            <a:bodyPr rtlCol="0" anchor="ctr"/>
            <a:lstStyle/>
            <a:p>
              <a:endParaRPr lang="en-US" dirty="0"/>
            </a:p>
          </p:txBody>
        </p:sp>
        <p:sp>
          <p:nvSpPr>
            <p:cNvPr id="77" name="Graphic 70">
              <a:extLst>
                <a:ext uri="{FF2B5EF4-FFF2-40B4-BE49-F238E27FC236}">
                  <a16:creationId xmlns:a16="http://schemas.microsoft.com/office/drawing/2014/main" id="{3CB815C8-E84E-4E4E-B0C1-941DF5DCEDB4}"/>
                </a:ext>
              </a:extLst>
            </p:cNvPr>
            <p:cNvSpPr/>
            <p:nvPr/>
          </p:nvSpPr>
          <p:spPr>
            <a:xfrm flipV="1">
              <a:off x="664618" y="276609"/>
              <a:ext cx="10243" cy="10243"/>
            </a:xfrm>
            <a:custGeom>
              <a:avLst/>
              <a:gdLst>
                <a:gd name="connsiteX0" fmla="*/ 10805 w 10243"/>
                <a:gd name="connsiteY0" fmla="*/ 5259 h 10243"/>
                <a:gd name="connsiteX1" fmla="*/ 5684 w 10243"/>
                <a:gd name="connsiteY1" fmla="*/ 10381 h 10243"/>
                <a:gd name="connsiteX2" fmla="*/ 562 w 10243"/>
                <a:gd name="connsiteY2" fmla="*/ 5259 h 10243"/>
                <a:gd name="connsiteX3" fmla="*/ 5684 w 10243"/>
                <a:gd name="connsiteY3" fmla="*/ 137 h 10243"/>
                <a:gd name="connsiteX4" fmla="*/ 10805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805" y="5259"/>
                  </a:moveTo>
                  <a:cubicBezTo>
                    <a:pt x="10805" y="8089"/>
                    <a:pt x="8514" y="10381"/>
                    <a:pt x="5684" y="10381"/>
                  </a:cubicBezTo>
                  <a:cubicBezTo>
                    <a:pt x="2862" y="10381"/>
                    <a:pt x="562" y="8089"/>
                    <a:pt x="562" y="5259"/>
                  </a:cubicBezTo>
                  <a:cubicBezTo>
                    <a:pt x="562" y="2429"/>
                    <a:pt x="2862" y="137"/>
                    <a:pt x="5684" y="137"/>
                  </a:cubicBezTo>
                  <a:cubicBezTo>
                    <a:pt x="8514" y="137"/>
                    <a:pt x="10805" y="2429"/>
                    <a:pt x="10805" y="5259"/>
                  </a:cubicBezTo>
                </a:path>
              </a:pathLst>
            </a:custGeom>
            <a:solidFill>
              <a:srgbClr val="55C9E8"/>
            </a:solidFill>
            <a:ln w="4425" cap="flat">
              <a:noFill/>
              <a:prstDash val="solid"/>
              <a:miter/>
            </a:ln>
          </p:spPr>
          <p:txBody>
            <a:bodyPr rtlCol="0" anchor="ctr"/>
            <a:lstStyle/>
            <a:p>
              <a:endParaRPr lang="en-US" dirty="0"/>
            </a:p>
          </p:txBody>
        </p:sp>
        <p:sp>
          <p:nvSpPr>
            <p:cNvPr id="78" name="Graphic 70">
              <a:extLst>
                <a:ext uri="{FF2B5EF4-FFF2-40B4-BE49-F238E27FC236}">
                  <a16:creationId xmlns:a16="http://schemas.microsoft.com/office/drawing/2014/main" id="{2E5E6A8E-C0FA-48EE-9A6A-E3242469D90B}"/>
                </a:ext>
              </a:extLst>
            </p:cNvPr>
            <p:cNvSpPr/>
            <p:nvPr/>
          </p:nvSpPr>
          <p:spPr>
            <a:xfrm flipV="1">
              <a:off x="1079786" y="277686"/>
              <a:ext cx="8105" cy="8097"/>
            </a:xfrm>
            <a:custGeom>
              <a:avLst/>
              <a:gdLst>
                <a:gd name="connsiteX0" fmla="*/ 8739 w 8105"/>
                <a:gd name="connsiteY0" fmla="*/ 4190 h 8097"/>
                <a:gd name="connsiteX1" fmla="*/ 4694 w 8105"/>
                <a:gd name="connsiteY1" fmla="*/ 8235 h 8097"/>
                <a:gd name="connsiteX2" fmla="*/ 634 w 8105"/>
                <a:gd name="connsiteY2" fmla="*/ 4190 h 8097"/>
                <a:gd name="connsiteX3" fmla="*/ 4694 w 8105"/>
                <a:gd name="connsiteY3" fmla="*/ 137 h 8097"/>
                <a:gd name="connsiteX4" fmla="*/ 8739 w 8105"/>
                <a:gd name="connsiteY4" fmla="*/ 419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97">
                  <a:moveTo>
                    <a:pt x="8739" y="4190"/>
                  </a:moveTo>
                  <a:cubicBezTo>
                    <a:pt x="8739" y="6428"/>
                    <a:pt x="6924" y="8235"/>
                    <a:pt x="4694" y="8235"/>
                  </a:cubicBezTo>
                  <a:cubicBezTo>
                    <a:pt x="2457" y="8235"/>
                    <a:pt x="634" y="6428"/>
                    <a:pt x="634" y="4190"/>
                  </a:cubicBezTo>
                  <a:cubicBezTo>
                    <a:pt x="634" y="1952"/>
                    <a:pt x="2457" y="137"/>
                    <a:pt x="4694" y="137"/>
                  </a:cubicBezTo>
                  <a:cubicBezTo>
                    <a:pt x="6924" y="137"/>
                    <a:pt x="8739" y="1952"/>
                    <a:pt x="8739" y="4190"/>
                  </a:cubicBezTo>
                </a:path>
              </a:pathLst>
            </a:custGeom>
            <a:solidFill>
              <a:srgbClr val="55C9E8"/>
            </a:solidFill>
            <a:ln w="4425" cap="flat">
              <a:noFill/>
              <a:prstDash val="solid"/>
              <a:miter/>
            </a:ln>
          </p:spPr>
          <p:txBody>
            <a:bodyPr rtlCol="0" anchor="ctr"/>
            <a:lstStyle/>
            <a:p>
              <a:endParaRPr lang="en-US" dirty="0"/>
            </a:p>
          </p:txBody>
        </p:sp>
        <p:sp>
          <p:nvSpPr>
            <p:cNvPr id="79" name="Graphic 70">
              <a:extLst>
                <a:ext uri="{FF2B5EF4-FFF2-40B4-BE49-F238E27FC236}">
                  <a16:creationId xmlns:a16="http://schemas.microsoft.com/office/drawing/2014/main" id="{28125B7A-AC35-4BDC-A6DE-22ECDD16C0F7}"/>
                </a:ext>
              </a:extLst>
            </p:cNvPr>
            <p:cNvSpPr/>
            <p:nvPr/>
          </p:nvSpPr>
          <p:spPr>
            <a:xfrm flipV="1">
              <a:off x="872133" y="277078"/>
              <a:ext cx="9312" cy="9304"/>
            </a:xfrm>
            <a:custGeom>
              <a:avLst/>
              <a:gdLst>
                <a:gd name="connsiteX0" fmla="*/ 9911 w 9312"/>
                <a:gd name="connsiteY0" fmla="*/ 4790 h 9304"/>
                <a:gd name="connsiteX1" fmla="*/ 5258 w 9312"/>
                <a:gd name="connsiteY1" fmla="*/ 9442 h 9304"/>
                <a:gd name="connsiteX2" fmla="*/ 598 w 9312"/>
                <a:gd name="connsiteY2" fmla="*/ 4790 h 9304"/>
                <a:gd name="connsiteX3" fmla="*/ 5258 w 9312"/>
                <a:gd name="connsiteY3" fmla="*/ 137 h 9304"/>
                <a:gd name="connsiteX4" fmla="*/ 9911 w 9312"/>
                <a:gd name="connsiteY4" fmla="*/ 4790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9911" y="4790"/>
                  </a:moveTo>
                  <a:cubicBezTo>
                    <a:pt x="9911" y="7358"/>
                    <a:pt x="7827" y="9442"/>
                    <a:pt x="5258" y="9442"/>
                  </a:cubicBezTo>
                  <a:cubicBezTo>
                    <a:pt x="2682" y="9442"/>
                    <a:pt x="598" y="7358"/>
                    <a:pt x="598" y="4790"/>
                  </a:cubicBezTo>
                  <a:cubicBezTo>
                    <a:pt x="598" y="2221"/>
                    <a:pt x="2682" y="137"/>
                    <a:pt x="5258" y="137"/>
                  </a:cubicBezTo>
                  <a:cubicBezTo>
                    <a:pt x="7827" y="137"/>
                    <a:pt x="9911" y="2221"/>
                    <a:pt x="9911" y="4790"/>
                  </a:cubicBezTo>
                </a:path>
              </a:pathLst>
            </a:custGeom>
            <a:solidFill>
              <a:srgbClr val="55C9E8"/>
            </a:solidFill>
            <a:ln w="4425" cap="flat">
              <a:noFill/>
              <a:prstDash val="solid"/>
              <a:miter/>
            </a:ln>
          </p:spPr>
          <p:txBody>
            <a:bodyPr rtlCol="0" anchor="ctr"/>
            <a:lstStyle/>
            <a:p>
              <a:endParaRPr lang="en-US" dirty="0"/>
            </a:p>
          </p:txBody>
        </p:sp>
        <p:sp>
          <p:nvSpPr>
            <p:cNvPr id="80" name="Graphic 70">
              <a:extLst>
                <a:ext uri="{FF2B5EF4-FFF2-40B4-BE49-F238E27FC236}">
                  <a16:creationId xmlns:a16="http://schemas.microsoft.com/office/drawing/2014/main" id="{2E528A1E-92A7-4175-AE2A-5598E98EEE6C}"/>
                </a:ext>
              </a:extLst>
            </p:cNvPr>
            <p:cNvSpPr/>
            <p:nvPr/>
          </p:nvSpPr>
          <p:spPr>
            <a:xfrm flipV="1">
              <a:off x="1286832" y="277686"/>
              <a:ext cx="8097" cy="8097"/>
            </a:xfrm>
            <a:custGeom>
              <a:avLst/>
              <a:gdLst>
                <a:gd name="connsiteX0" fmla="*/ 8767 w 8097"/>
                <a:gd name="connsiteY0" fmla="*/ 4190 h 8097"/>
                <a:gd name="connsiteX1" fmla="*/ 4723 w 8097"/>
                <a:gd name="connsiteY1" fmla="*/ 8235 h 8097"/>
                <a:gd name="connsiteX2" fmla="*/ 670 w 8097"/>
                <a:gd name="connsiteY2" fmla="*/ 4190 h 8097"/>
                <a:gd name="connsiteX3" fmla="*/ 4723 w 8097"/>
                <a:gd name="connsiteY3" fmla="*/ 137 h 8097"/>
                <a:gd name="connsiteX4" fmla="*/ 8767 w 8097"/>
                <a:gd name="connsiteY4" fmla="*/ 419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767" y="4190"/>
                  </a:moveTo>
                  <a:cubicBezTo>
                    <a:pt x="8767" y="6428"/>
                    <a:pt x="6960" y="8235"/>
                    <a:pt x="4723" y="8235"/>
                  </a:cubicBezTo>
                  <a:cubicBezTo>
                    <a:pt x="2485" y="8235"/>
                    <a:pt x="670" y="6428"/>
                    <a:pt x="670" y="4190"/>
                  </a:cubicBezTo>
                  <a:cubicBezTo>
                    <a:pt x="670" y="1952"/>
                    <a:pt x="2485" y="137"/>
                    <a:pt x="4723" y="137"/>
                  </a:cubicBezTo>
                  <a:cubicBezTo>
                    <a:pt x="6960" y="137"/>
                    <a:pt x="8767" y="1952"/>
                    <a:pt x="8767" y="4190"/>
                  </a:cubicBezTo>
                </a:path>
              </a:pathLst>
            </a:custGeom>
            <a:solidFill>
              <a:srgbClr val="55C9E8"/>
            </a:solidFill>
            <a:ln w="4425" cap="flat">
              <a:noFill/>
              <a:prstDash val="solid"/>
              <a:miter/>
            </a:ln>
          </p:spPr>
          <p:txBody>
            <a:bodyPr rtlCol="0" anchor="ctr"/>
            <a:lstStyle/>
            <a:p>
              <a:endParaRPr lang="en-US" dirty="0"/>
            </a:p>
          </p:txBody>
        </p:sp>
        <p:sp>
          <p:nvSpPr>
            <p:cNvPr id="81" name="Graphic 70">
              <a:extLst>
                <a:ext uri="{FF2B5EF4-FFF2-40B4-BE49-F238E27FC236}">
                  <a16:creationId xmlns:a16="http://schemas.microsoft.com/office/drawing/2014/main" id="{5A4DD507-61C6-4104-A8B7-84C016970D6E}"/>
                </a:ext>
              </a:extLst>
            </p:cNvPr>
            <p:cNvSpPr/>
            <p:nvPr/>
          </p:nvSpPr>
          <p:spPr>
            <a:xfrm flipV="1">
              <a:off x="43933" y="277078"/>
              <a:ext cx="9312" cy="9304"/>
            </a:xfrm>
            <a:custGeom>
              <a:avLst/>
              <a:gdLst>
                <a:gd name="connsiteX0" fmla="*/ 9767 w 9312"/>
                <a:gd name="connsiteY0" fmla="*/ 4790 h 9304"/>
                <a:gd name="connsiteX1" fmla="*/ 5115 w 9312"/>
                <a:gd name="connsiteY1" fmla="*/ 9442 h 9304"/>
                <a:gd name="connsiteX2" fmla="*/ 455 w 9312"/>
                <a:gd name="connsiteY2" fmla="*/ 4790 h 9304"/>
                <a:gd name="connsiteX3" fmla="*/ 5115 w 9312"/>
                <a:gd name="connsiteY3" fmla="*/ 137 h 9304"/>
                <a:gd name="connsiteX4" fmla="*/ 9767 w 9312"/>
                <a:gd name="connsiteY4" fmla="*/ 4790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9767" y="4790"/>
                  </a:moveTo>
                  <a:cubicBezTo>
                    <a:pt x="9767" y="7358"/>
                    <a:pt x="7683" y="9442"/>
                    <a:pt x="5115" y="9442"/>
                  </a:cubicBezTo>
                  <a:cubicBezTo>
                    <a:pt x="2539" y="9442"/>
                    <a:pt x="455" y="7358"/>
                    <a:pt x="455" y="4790"/>
                  </a:cubicBezTo>
                  <a:cubicBezTo>
                    <a:pt x="455" y="2221"/>
                    <a:pt x="2539" y="137"/>
                    <a:pt x="5115" y="137"/>
                  </a:cubicBezTo>
                  <a:cubicBezTo>
                    <a:pt x="7683" y="137"/>
                    <a:pt x="9767" y="2221"/>
                    <a:pt x="9767" y="4790"/>
                  </a:cubicBezTo>
                </a:path>
              </a:pathLst>
            </a:custGeom>
            <a:solidFill>
              <a:srgbClr val="55C9E8"/>
            </a:solidFill>
            <a:ln w="4425" cap="flat">
              <a:noFill/>
              <a:prstDash val="solid"/>
              <a:miter/>
            </a:ln>
          </p:spPr>
          <p:txBody>
            <a:bodyPr rtlCol="0" anchor="ctr"/>
            <a:lstStyle/>
            <a:p>
              <a:endParaRPr lang="en-US" dirty="0"/>
            </a:p>
          </p:txBody>
        </p:sp>
        <p:sp>
          <p:nvSpPr>
            <p:cNvPr id="82" name="Graphic 70">
              <a:extLst>
                <a:ext uri="{FF2B5EF4-FFF2-40B4-BE49-F238E27FC236}">
                  <a16:creationId xmlns:a16="http://schemas.microsoft.com/office/drawing/2014/main" id="{CFA354BF-8E22-46E2-A0C2-31718CBDD843}"/>
                </a:ext>
              </a:extLst>
            </p:cNvPr>
            <p:cNvSpPr/>
            <p:nvPr/>
          </p:nvSpPr>
          <p:spPr>
            <a:xfrm flipV="1">
              <a:off x="1498446" y="279224"/>
              <a:ext cx="6482" cy="6475"/>
            </a:xfrm>
            <a:custGeom>
              <a:avLst/>
              <a:gdLst>
                <a:gd name="connsiteX0" fmla="*/ 7189 w 6482"/>
                <a:gd name="connsiteY0" fmla="*/ 3375 h 6475"/>
                <a:gd name="connsiteX1" fmla="*/ 3944 w 6482"/>
                <a:gd name="connsiteY1" fmla="*/ 6613 h 6475"/>
                <a:gd name="connsiteX2" fmla="*/ 706 w 6482"/>
                <a:gd name="connsiteY2" fmla="*/ 3375 h 6475"/>
                <a:gd name="connsiteX3" fmla="*/ 3944 w 6482"/>
                <a:gd name="connsiteY3" fmla="*/ 138 h 6475"/>
                <a:gd name="connsiteX4" fmla="*/ 7189 w 6482"/>
                <a:gd name="connsiteY4" fmla="*/ 3375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189" y="3375"/>
                  </a:moveTo>
                  <a:cubicBezTo>
                    <a:pt x="7189" y="5167"/>
                    <a:pt x="5743" y="6613"/>
                    <a:pt x="3944" y="6613"/>
                  </a:cubicBezTo>
                  <a:cubicBezTo>
                    <a:pt x="2160" y="6613"/>
                    <a:pt x="706" y="5167"/>
                    <a:pt x="706" y="3375"/>
                  </a:cubicBezTo>
                  <a:cubicBezTo>
                    <a:pt x="706" y="1591"/>
                    <a:pt x="2160" y="138"/>
                    <a:pt x="3944" y="138"/>
                  </a:cubicBezTo>
                  <a:cubicBezTo>
                    <a:pt x="5743" y="138"/>
                    <a:pt x="7189" y="1591"/>
                    <a:pt x="7189" y="3375"/>
                  </a:cubicBezTo>
                </a:path>
              </a:pathLst>
            </a:custGeom>
            <a:solidFill>
              <a:srgbClr val="55C9E8"/>
            </a:solidFill>
            <a:ln w="4425" cap="flat">
              <a:noFill/>
              <a:prstDash val="solid"/>
              <a:miter/>
            </a:ln>
          </p:spPr>
          <p:txBody>
            <a:bodyPr rtlCol="0" anchor="ctr"/>
            <a:lstStyle/>
            <a:p>
              <a:endParaRPr lang="en-US" dirty="0"/>
            </a:p>
          </p:txBody>
        </p:sp>
        <p:sp>
          <p:nvSpPr>
            <p:cNvPr id="83" name="Graphic 70">
              <a:extLst>
                <a:ext uri="{FF2B5EF4-FFF2-40B4-BE49-F238E27FC236}">
                  <a16:creationId xmlns:a16="http://schemas.microsoft.com/office/drawing/2014/main" id="{5BA41619-796F-4EFE-A905-CBF47B174DDA}"/>
                </a:ext>
              </a:extLst>
            </p:cNvPr>
            <p:cNvSpPr/>
            <p:nvPr/>
          </p:nvSpPr>
          <p:spPr>
            <a:xfrm flipV="1">
              <a:off x="352688" y="440185"/>
              <a:ext cx="12957" cy="12957"/>
            </a:xfrm>
            <a:custGeom>
              <a:avLst/>
              <a:gdLst>
                <a:gd name="connsiteX0" fmla="*/ 13466 w 12957"/>
                <a:gd name="connsiteY0" fmla="*/ 6649 h 12957"/>
                <a:gd name="connsiteX1" fmla="*/ 6991 w 12957"/>
                <a:gd name="connsiteY1" fmla="*/ 13124 h 12957"/>
                <a:gd name="connsiteX2" fmla="*/ 509 w 12957"/>
                <a:gd name="connsiteY2" fmla="*/ 6649 h 12957"/>
                <a:gd name="connsiteX3" fmla="*/ 6991 w 12957"/>
                <a:gd name="connsiteY3" fmla="*/ 166 h 12957"/>
                <a:gd name="connsiteX4" fmla="*/ 13466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466" y="6649"/>
                  </a:moveTo>
                  <a:cubicBezTo>
                    <a:pt x="13466" y="10225"/>
                    <a:pt x="10567" y="13124"/>
                    <a:pt x="6991" y="13124"/>
                  </a:cubicBezTo>
                  <a:cubicBezTo>
                    <a:pt x="3408" y="13124"/>
                    <a:pt x="509" y="10225"/>
                    <a:pt x="509" y="6649"/>
                  </a:cubicBezTo>
                  <a:cubicBezTo>
                    <a:pt x="509" y="3073"/>
                    <a:pt x="3408" y="166"/>
                    <a:pt x="6991" y="166"/>
                  </a:cubicBezTo>
                  <a:cubicBezTo>
                    <a:pt x="10567" y="166"/>
                    <a:pt x="13466" y="3073"/>
                    <a:pt x="13466" y="6649"/>
                  </a:cubicBezTo>
                </a:path>
              </a:pathLst>
            </a:custGeom>
            <a:solidFill>
              <a:srgbClr val="55C9E8"/>
            </a:solidFill>
            <a:ln w="4425" cap="flat">
              <a:noFill/>
              <a:prstDash val="solid"/>
              <a:miter/>
            </a:ln>
          </p:spPr>
          <p:txBody>
            <a:bodyPr rtlCol="0" anchor="ctr"/>
            <a:lstStyle/>
            <a:p>
              <a:endParaRPr lang="en-US" dirty="0"/>
            </a:p>
          </p:txBody>
        </p:sp>
        <p:sp>
          <p:nvSpPr>
            <p:cNvPr id="84" name="Graphic 70">
              <a:extLst>
                <a:ext uri="{FF2B5EF4-FFF2-40B4-BE49-F238E27FC236}">
                  <a16:creationId xmlns:a16="http://schemas.microsoft.com/office/drawing/2014/main" id="{31308A71-4F76-4E44-9EDD-9F14F0C3DF1B}"/>
                </a:ext>
              </a:extLst>
            </p:cNvPr>
            <p:cNvSpPr/>
            <p:nvPr/>
          </p:nvSpPr>
          <p:spPr>
            <a:xfrm flipV="1">
              <a:off x="145634" y="440185"/>
              <a:ext cx="12957" cy="12957"/>
            </a:xfrm>
            <a:custGeom>
              <a:avLst/>
              <a:gdLst>
                <a:gd name="connsiteX0" fmla="*/ 13430 w 12957"/>
                <a:gd name="connsiteY0" fmla="*/ 6649 h 12957"/>
                <a:gd name="connsiteX1" fmla="*/ 6955 w 12957"/>
                <a:gd name="connsiteY1" fmla="*/ 13124 h 12957"/>
                <a:gd name="connsiteX2" fmla="*/ 473 w 12957"/>
                <a:gd name="connsiteY2" fmla="*/ 6649 h 12957"/>
                <a:gd name="connsiteX3" fmla="*/ 6955 w 12957"/>
                <a:gd name="connsiteY3" fmla="*/ 166 h 12957"/>
                <a:gd name="connsiteX4" fmla="*/ 13430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430" y="6649"/>
                  </a:moveTo>
                  <a:cubicBezTo>
                    <a:pt x="13430" y="10225"/>
                    <a:pt x="10531" y="13124"/>
                    <a:pt x="6955" y="13124"/>
                  </a:cubicBezTo>
                  <a:cubicBezTo>
                    <a:pt x="3372" y="13124"/>
                    <a:pt x="473" y="10225"/>
                    <a:pt x="473" y="6649"/>
                  </a:cubicBezTo>
                  <a:cubicBezTo>
                    <a:pt x="473" y="3073"/>
                    <a:pt x="3372" y="166"/>
                    <a:pt x="6955" y="166"/>
                  </a:cubicBezTo>
                  <a:cubicBezTo>
                    <a:pt x="10531" y="166"/>
                    <a:pt x="13430" y="3073"/>
                    <a:pt x="13430" y="6649"/>
                  </a:cubicBezTo>
                </a:path>
              </a:pathLst>
            </a:custGeom>
            <a:solidFill>
              <a:srgbClr val="55C9E8"/>
            </a:solidFill>
            <a:ln w="4425" cap="flat">
              <a:noFill/>
              <a:prstDash val="solid"/>
              <a:miter/>
            </a:ln>
          </p:spPr>
          <p:txBody>
            <a:bodyPr rtlCol="0" anchor="ctr"/>
            <a:lstStyle/>
            <a:p>
              <a:endParaRPr lang="en-US" dirty="0"/>
            </a:p>
          </p:txBody>
        </p:sp>
        <p:sp>
          <p:nvSpPr>
            <p:cNvPr id="85" name="Graphic 70">
              <a:extLst>
                <a:ext uri="{FF2B5EF4-FFF2-40B4-BE49-F238E27FC236}">
                  <a16:creationId xmlns:a16="http://schemas.microsoft.com/office/drawing/2014/main" id="{7CD3998C-F198-43F0-9470-4DA0456BFB39}"/>
                </a:ext>
              </a:extLst>
            </p:cNvPr>
            <p:cNvSpPr/>
            <p:nvPr/>
          </p:nvSpPr>
          <p:spPr>
            <a:xfrm flipV="1">
              <a:off x="559726" y="440185"/>
              <a:ext cx="12965" cy="12957"/>
            </a:xfrm>
            <a:custGeom>
              <a:avLst/>
              <a:gdLst>
                <a:gd name="connsiteX0" fmla="*/ 13510 w 12965"/>
                <a:gd name="connsiteY0" fmla="*/ 6649 h 12957"/>
                <a:gd name="connsiteX1" fmla="*/ 7027 w 12965"/>
                <a:gd name="connsiteY1" fmla="*/ 13124 h 12957"/>
                <a:gd name="connsiteX2" fmla="*/ 545 w 12965"/>
                <a:gd name="connsiteY2" fmla="*/ 6649 h 12957"/>
                <a:gd name="connsiteX3" fmla="*/ 7027 w 12965"/>
                <a:gd name="connsiteY3" fmla="*/ 166 h 12957"/>
                <a:gd name="connsiteX4" fmla="*/ 13510 w 12965"/>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510" y="6649"/>
                  </a:moveTo>
                  <a:cubicBezTo>
                    <a:pt x="13510" y="10225"/>
                    <a:pt x="10603" y="13124"/>
                    <a:pt x="7027" y="13124"/>
                  </a:cubicBezTo>
                  <a:cubicBezTo>
                    <a:pt x="3451" y="13124"/>
                    <a:pt x="545" y="10225"/>
                    <a:pt x="545" y="6649"/>
                  </a:cubicBezTo>
                  <a:cubicBezTo>
                    <a:pt x="545" y="3073"/>
                    <a:pt x="3451" y="166"/>
                    <a:pt x="7027" y="166"/>
                  </a:cubicBezTo>
                  <a:cubicBezTo>
                    <a:pt x="10603" y="166"/>
                    <a:pt x="13510" y="3073"/>
                    <a:pt x="13510" y="6649"/>
                  </a:cubicBezTo>
                </a:path>
              </a:pathLst>
            </a:custGeom>
            <a:solidFill>
              <a:srgbClr val="55C9E8"/>
            </a:solidFill>
            <a:ln w="4425" cap="flat">
              <a:noFill/>
              <a:prstDash val="solid"/>
              <a:miter/>
            </a:ln>
          </p:spPr>
          <p:txBody>
            <a:bodyPr rtlCol="0" anchor="ctr"/>
            <a:lstStyle/>
            <a:p>
              <a:endParaRPr lang="en-US" dirty="0"/>
            </a:p>
          </p:txBody>
        </p:sp>
        <p:sp>
          <p:nvSpPr>
            <p:cNvPr id="86" name="Graphic 70">
              <a:extLst>
                <a:ext uri="{FF2B5EF4-FFF2-40B4-BE49-F238E27FC236}">
                  <a16:creationId xmlns:a16="http://schemas.microsoft.com/office/drawing/2014/main" id="{44A092D1-EBFE-42FB-9E0E-87BE7C8579AF}"/>
                </a:ext>
              </a:extLst>
            </p:cNvPr>
            <p:cNvSpPr/>
            <p:nvPr/>
          </p:nvSpPr>
          <p:spPr>
            <a:xfrm flipV="1">
              <a:off x="973833" y="440185"/>
              <a:ext cx="12957" cy="12957"/>
            </a:xfrm>
            <a:custGeom>
              <a:avLst/>
              <a:gdLst>
                <a:gd name="connsiteX0" fmla="*/ 13574 w 12957"/>
                <a:gd name="connsiteY0" fmla="*/ 6649 h 12957"/>
                <a:gd name="connsiteX1" fmla="*/ 7091 w 12957"/>
                <a:gd name="connsiteY1" fmla="*/ 13124 h 12957"/>
                <a:gd name="connsiteX2" fmla="*/ 616 w 12957"/>
                <a:gd name="connsiteY2" fmla="*/ 6649 h 12957"/>
                <a:gd name="connsiteX3" fmla="*/ 7091 w 12957"/>
                <a:gd name="connsiteY3" fmla="*/ 166 h 12957"/>
                <a:gd name="connsiteX4" fmla="*/ 13574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574" y="6649"/>
                  </a:moveTo>
                  <a:cubicBezTo>
                    <a:pt x="13574" y="10225"/>
                    <a:pt x="10675" y="13124"/>
                    <a:pt x="7091" y="13124"/>
                  </a:cubicBezTo>
                  <a:cubicBezTo>
                    <a:pt x="3516" y="13124"/>
                    <a:pt x="616" y="10225"/>
                    <a:pt x="616" y="6649"/>
                  </a:cubicBezTo>
                  <a:cubicBezTo>
                    <a:pt x="616" y="3073"/>
                    <a:pt x="3516" y="166"/>
                    <a:pt x="7091" y="166"/>
                  </a:cubicBezTo>
                  <a:cubicBezTo>
                    <a:pt x="10675" y="166"/>
                    <a:pt x="13574" y="3073"/>
                    <a:pt x="13574" y="6649"/>
                  </a:cubicBezTo>
                </a:path>
              </a:pathLst>
            </a:custGeom>
            <a:solidFill>
              <a:srgbClr val="55C9E8"/>
            </a:solidFill>
            <a:ln w="4425" cap="flat">
              <a:noFill/>
              <a:prstDash val="solid"/>
              <a:miter/>
            </a:ln>
          </p:spPr>
          <p:txBody>
            <a:bodyPr rtlCol="0" anchor="ctr"/>
            <a:lstStyle/>
            <a:p>
              <a:endParaRPr lang="en-US" dirty="0"/>
            </a:p>
          </p:txBody>
        </p:sp>
        <p:sp>
          <p:nvSpPr>
            <p:cNvPr id="87" name="Graphic 70">
              <a:extLst>
                <a:ext uri="{FF2B5EF4-FFF2-40B4-BE49-F238E27FC236}">
                  <a16:creationId xmlns:a16="http://schemas.microsoft.com/office/drawing/2014/main" id="{1ECB3357-440A-4C2A-9426-A919FCA26629}"/>
                </a:ext>
              </a:extLst>
            </p:cNvPr>
            <p:cNvSpPr/>
            <p:nvPr/>
          </p:nvSpPr>
          <p:spPr>
            <a:xfrm flipV="1">
              <a:off x="766780" y="440185"/>
              <a:ext cx="12957" cy="12957"/>
            </a:xfrm>
            <a:custGeom>
              <a:avLst/>
              <a:gdLst>
                <a:gd name="connsiteX0" fmla="*/ 13538 w 12957"/>
                <a:gd name="connsiteY0" fmla="*/ 6649 h 12957"/>
                <a:gd name="connsiteX1" fmla="*/ 7063 w 12957"/>
                <a:gd name="connsiteY1" fmla="*/ 13124 h 12957"/>
                <a:gd name="connsiteX2" fmla="*/ 580 w 12957"/>
                <a:gd name="connsiteY2" fmla="*/ 6649 h 12957"/>
                <a:gd name="connsiteX3" fmla="*/ 7063 w 12957"/>
                <a:gd name="connsiteY3" fmla="*/ 166 h 12957"/>
                <a:gd name="connsiteX4" fmla="*/ 13538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538" y="6649"/>
                  </a:moveTo>
                  <a:cubicBezTo>
                    <a:pt x="13538" y="10225"/>
                    <a:pt x="10639" y="13124"/>
                    <a:pt x="7063" y="13124"/>
                  </a:cubicBezTo>
                  <a:cubicBezTo>
                    <a:pt x="3480" y="13124"/>
                    <a:pt x="580" y="10225"/>
                    <a:pt x="580" y="6649"/>
                  </a:cubicBezTo>
                  <a:cubicBezTo>
                    <a:pt x="580" y="3073"/>
                    <a:pt x="3480" y="166"/>
                    <a:pt x="7063" y="166"/>
                  </a:cubicBezTo>
                  <a:cubicBezTo>
                    <a:pt x="10639" y="166"/>
                    <a:pt x="13538" y="3073"/>
                    <a:pt x="13538" y="6649"/>
                  </a:cubicBezTo>
                </a:path>
              </a:pathLst>
            </a:custGeom>
            <a:solidFill>
              <a:srgbClr val="55C9E8"/>
            </a:solidFill>
            <a:ln w="4425" cap="flat">
              <a:noFill/>
              <a:prstDash val="solid"/>
              <a:miter/>
            </a:ln>
          </p:spPr>
          <p:txBody>
            <a:bodyPr rtlCol="0" anchor="ctr"/>
            <a:lstStyle/>
            <a:p>
              <a:endParaRPr lang="en-US" dirty="0"/>
            </a:p>
          </p:txBody>
        </p:sp>
        <p:sp>
          <p:nvSpPr>
            <p:cNvPr id="88" name="Graphic 70">
              <a:extLst>
                <a:ext uri="{FF2B5EF4-FFF2-40B4-BE49-F238E27FC236}">
                  <a16:creationId xmlns:a16="http://schemas.microsoft.com/office/drawing/2014/main" id="{C34E23B4-31C3-42E5-8FFD-39544E63F51C}"/>
                </a:ext>
              </a:extLst>
            </p:cNvPr>
            <p:cNvSpPr/>
            <p:nvPr/>
          </p:nvSpPr>
          <p:spPr>
            <a:xfrm flipV="1">
              <a:off x="1180879" y="440185"/>
              <a:ext cx="12965" cy="12957"/>
            </a:xfrm>
            <a:custGeom>
              <a:avLst/>
              <a:gdLst>
                <a:gd name="connsiteX0" fmla="*/ 13618 w 12965"/>
                <a:gd name="connsiteY0" fmla="*/ 6649 h 12957"/>
                <a:gd name="connsiteX1" fmla="*/ 7135 w 12965"/>
                <a:gd name="connsiteY1" fmla="*/ 13124 h 12957"/>
                <a:gd name="connsiteX2" fmla="*/ 652 w 12965"/>
                <a:gd name="connsiteY2" fmla="*/ 6649 h 12957"/>
                <a:gd name="connsiteX3" fmla="*/ 7135 w 12965"/>
                <a:gd name="connsiteY3" fmla="*/ 166 h 12957"/>
                <a:gd name="connsiteX4" fmla="*/ 13618 w 12965"/>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618" y="6649"/>
                  </a:moveTo>
                  <a:cubicBezTo>
                    <a:pt x="13618" y="10225"/>
                    <a:pt x="10711" y="13124"/>
                    <a:pt x="7135" y="13124"/>
                  </a:cubicBezTo>
                  <a:cubicBezTo>
                    <a:pt x="3559" y="13124"/>
                    <a:pt x="652" y="10225"/>
                    <a:pt x="652" y="6649"/>
                  </a:cubicBezTo>
                  <a:cubicBezTo>
                    <a:pt x="652" y="3073"/>
                    <a:pt x="3559" y="166"/>
                    <a:pt x="7135" y="166"/>
                  </a:cubicBezTo>
                  <a:cubicBezTo>
                    <a:pt x="10711" y="166"/>
                    <a:pt x="13618" y="3073"/>
                    <a:pt x="13618" y="6649"/>
                  </a:cubicBezTo>
                </a:path>
              </a:pathLst>
            </a:custGeom>
            <a:solidFill>
              <a:srgbClr val="55C9E8"/>
            </a:solidFill>
            <a:ln w="4425" cap="flat">
              <a:noFill/>
              <a:prstDash val="solid"/>
              <a:miter/>
            </a:ln>
          </p:spPr>
          <p:txBody>
            <a:bodyPr rtlCol="0" anchor="ctr"/>
            <a:lstStyle/>
            <a:p>
              <a:endParaRPr lang="en-US" dirty="0"/>
            </a:p>
          </p:txBody>
        </p:sp>
        <p:sp>
          <p:nvSpPr>
            <p:cNvPr id="89" name="Graphic 70">
              <a:extLst>
                <a:ext uri="{FF2B5EF4-FFF2-40B4-BE49-F238E27FC236}">
                  <a16:creationId xmlns:a16="http://schemas.microsoft.com/office/drawing/2014/main" id="{2C3F9BA9-A900-495F-807C-7BDD323D9E33}"/>
                </a:ext>
              </a:extLst>
            </p:cNvPr>
            <p:cNvSpPr/>
            <p:nvPr/>
          </p:nvSpPr>
          <p:spPr>
            <a:xfrm flipV="1">
              <a:off x="1393947" y="443184"/>
              <a:ext cx="8428" cy="8420"/>
            </a:xfrm>
            <a:custGeom>
              <a:avLst/>
              <a:gdLst>
                <a:gd name="connsiteX0" fmla="*/ 9117 w 8428"/>
                <a:gd name="connsiteY0" fmla="*/ 4380 h 8420"/>
                <a:gd name="connsiteX1" fmla="*/ 4903 w 8428"/>
                <a:gd name="connsiteY1" fmla="*/ 8587 h 8420"/>
                <a:gd name="connsiteX2" fmla="*/ 689 w 8428"/>
                <a:gd name="connsiteY2" fmla="*/ 4380 h 8420"/>
                <a:gd name="connsiteX3" fmla="*/ 4903 w 8428"/>
                <a:gd name="connsiteY3" fmla="*/ 166 h 8420"/>
                <a:gd name="connsiteX4" fmla="*/ 9117 w 8428"/>
                <a:gd name="connsiteY4" fmla="*/ 4380 h 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 h="8420">
                  <a:moveTo>
                    <a:pt x="9117" y="4380"/>
                  </a:moveTo>
                  <a:cubicBezTo>
                    <a:pt x="9117" y="6703"/>
                    <a:pt x="7233" y="8587"/>
                    <a:pt x="4903" y="8587"/>
                  </a:cubicBezTo>
                  <a:cubicBezTo>
                    <a:pt x="2573" y="8587"/>
                    <a:pt x="689" y="6703"/>
                    <a:pt x="689" y="4380"/>
                  </a:cubicBezTo>
                  <a:cubicBezTo>
                    <a:pt x="689" y="2050"/>
                    <a:pt x="2573" y="166"/>
                    <a:pt x="4903" y="166"/>
                  </a:cubicBezTo>
                  <a:cubicBezTo>
                    <a:pt x="7233" y="166"/>
                    <a:pt x="9117" y="2050"/>
                    <a:pt x="9117" y="4380"/>
                  </a:cubicBezTo>
                </a:path>
              </a:pathLst>
            </a:custGeom>
            <a:solidFill>
              <a:srgbClr val="55C9E8"/>
            </a:solidFill>
            <a:ln w="4425" cap="flat">
              <a:noFill/>
              <a:prstDash val="solid"/>
              <a:miter/>
            </a:ln>
          </p:spPr>
          <p:txBody>
            <a:bodyPr rtlCol="0" anchor="ctr"/>
            <a:lstStyle/>
            <a:p>
              <a:endParaRPr lang="en-US" dirty="0"/>
            </a:p>
          </p:txBody>
        </p:sp>
        <p:sp>
          <p:nvSpPr>
            <p:cNvPr id="90" name="Graphic 70">
              <a:extLst>
                <a:ext uri="{FF2B5EF4-FFF2-40B4-BE49-F238E27FC236}">
                  <a16:creationId xmlns:a16="http://schemas.microsoft.com/office/drawing/2014/main" id="{53024AA3-0E5E-45E3-BA62-1A7308022187}"/>
                </a:ext>
              </a:extLst>
            </p:cNvPr>
            <p:cNvSpPr/>
            <p:nvPr/>
          </p:nvSpPr>
          <p:spPr>
            <a:xfrm flipV="1">
              <a:off x="452158" y="600330"/>
              <a:ext cx="21055" cy="21055"/>
            </a:xfrm>
            <a:custGeom>
              <a:avLst/>
              <a:gdLst>
                <a:gd name="connsiteX0" fmla="*/ 21582 w 21055"/>
                <a:gd name="connsiteY0" fmla="*/ 10722 h 21055"/>
                <a:gd name="connsiteX1" fmla="*/ 11055 w 21055"/>
                <a:gd name="connsiteY1" fmla="*/ 21250 h 21055"/>
                <a:gd name="connsiteX2" fmla="*/ 527 w 21055"/>
                <a:gd name="connsiteY2" fmla="*/ 10722 h 21055"/>
                <a:gd name="connsiteX3" fmla="*/ 11055 w 21055"/>
                <a:gd name="connsiteY3" fmla="*/ 195 h 21055"/>
                <a:gd name="connsiteX4" fmla="*/ 21582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82" y="10722"/>
                  </a:moveTo>
                  <a:cubicBezTo>
                    <a:pt x="21582" y="16536"/>
                    <a:pt x="16868" y="21250"/>
                    <a:pt x="11055" y="21250"/>
                  </a:cubicBezTo>
                  <a:cubicBezTo>
                    <a:pt x="5241" y="21250"/>
                    <a:pt x="527" y="16536"/>
                    <a:pt x="527" y="10722"/>
                  </a:cubicBezTo>
                  <a:cubicBezTo>
                    <a:pt x="527" y="4909"/>
                    <a:pt x="5241" y="195"/>
                    <a:pt x="11055" y="195"/>
                  </a:cubicBezTo>
                  <a:cubicBezTo>
                    <a:pt x="16868" y="195"/>
                    <a:pt x="21582" y="4909"/>
                    <a:pt x="21582" y="10722"/>
                  </a:cubicBezTo>
                </a:path>
              </a:pathLst>
            </a:custGeom>
            <a:solidFill>
              <a:srgbClr val="55C9E8"/>
            </a:solidFill>
            <a:ln w="4425" cap="flat">
              <a:noFill/>
              <a:prstDash val="solid"/>
              <a:miter/>
            </a:ln>
          </p:spPr>
          <p:txBody>
            <a:bodyPr rtlCol="0" anchor="ctr"/>
            <a:lstStyle/>
            <a:p>
              <a:endParaRPr lang="en-US" dirty="0"/>
            </a:p>
          </p:txBody>
        </p:sp>
        <p:sp>
          <p:nvSpPr>
            <p:cNvPr id="91" name="Graphic 70">
              <a:extLst>
                <a:ext uri="{FF2B5EF4-FFF2-40B4-BE49-F238E27FC236}">
                  <a16:creationId xmlns:a16="http://schemas.microsoft.com/office/drawing/2014/main" id="{18359BAF-94FE-4D8A-90C6-38BC2F81F534}"/>
                </a:ext>
              </a:extLst>
            </p:cNvPr>
            <p:cNvSpPr/>
            <p:nvPr/>
          </p:nvSpPr>
          <p:spPr>
            <a:xfrm flipV="1">
              <a:off x="245112" y="600330"/>
              <a:ext cx="21055" cy="21055"/>
            </a:xfrm>
            <a:custGeom>
              <a:avLst/>
              <a:gdLst>
                <a:gd name="connsiteX0" fmla="*/ 21547 w 21055"/>
                <a:gd name="connsiteY0" fmla="*/ 10722 h 21055"/>
                <a:gd name="connsiteX1" fmla="*/ 11019 w 21055"/>
                <a:gd name="connsiteY1" fmla="*/ 21250 h 21055"/>
                <a:gd name="connsiteX2" fmla="*/ 491 w 21055"/>
                <a:gd name="connsiteY2" fmla="*/ 10722 h 21055"/>
                <a:gd name="connsiteX3" fmla="*/ 11019 w 21055"/>
                <a:gd name="connsiteY3" fmla="*/ 195 h 21055"/>
                <a:gd name="connsiteX4" fmla="*/ 21547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47" y="10722"/>
                  </a:moveTo>
                  <a:cubicBezTo>
                    <a:pt x="21547" y="16536"/>
                    <a:pt x="16833" y="21250"/>
                    <a:pt x="11019" y="21250"/>
                  </a:cubicBezTo>
                  <a:cubicBezTo>
                    <a:pt x="5205" y="21250"/>
                    <a:pt x="491" y="16536"/>
                    <a:pt x="491" y="10722"/>
                  </a:cubicBezTo>
                  <a:cubicBezTo>
                    <a:pt x="491" y="4909"/>
                    <a:pt x="5205" y="195"/>
                    <a:pt x="11019" y="195"/>
                  </a:cubicBezTo>
                  <a:cubicBezTo>
                    <a:pt x="16833" y="195"/>
                    <a:pt x="21547" y="4909"/>
                    <a:pt x="21547" y="10722"/>
                  </a:cubicBezTo>
                </a:path>
              </a:pathLst>
            </a:custGeom>
            <a:solidFill>
              <a:srgbClr val="55C9E8"/>
            </a:solidFill>
            <a:ln w="4425" cap="flat">
              <a:noFill/>
              <a:prstDash val="solid"/>
              <a:miter/>
            </a:ln>
          </p:spPr>
          <p:txBody>
            <a:bodyPr rtlCol="0" anchor="ctr"/>
            <a:lstStyle/>
            <a:p>
              <a:endParaRPr lang="en-US" dirty="0"/>
            </a:p>
          </p:txBody>
        </p:sp>
        <p:sp>
          <p:nvSpPr>
            <p:cNvPr id="92" name="Graphic 70">
              <a:extLst>
                <a:ext uri="{FF2B5EF4-FFF2-40B4-BE49-F238E27FC236}">
                  <a16:creationId xmlns:a16="http://schemas.microsoft.com/office/drawing/2014/main" id="{E0348B3A-4736-4507-87AB-7A70FA29B377}"/>
                </a:ext>
              </a:extLst>
            </p:cNvPr>
            <p:cNvSpPr/>
            <p:nvPr/>
          </p:nvSpPr>
          <p:spPr>
            <a:xfrm flipV="1">
              <a:off x="659212" y="600330"/>
              <a:ext cx="21055" cy="21055"/>
            </a:xfrm>
            <a:custGeom>
              <a:avLst/>
              <a:gdLst>
                <a:gd name="connsiteX0" fmla="*/ 21618 w 21055"/>
                <a:gd name="connsiteY0" fmla="*/ 10722 h 21055"/>
                <a:gd name="connsiteX1" fmla="*/ 11091 w 21055"/>
                <a:gd name="connsiteY1" fmla="*/ 21250 h 21055"/>
                <a:gd name="connsiteX2" fmla="*/ 563 w 21055"/>
                <a:gd name="connsiteY2" fmla="*/ 10722 h 21055"/>
                <a:gd name="connsiteX3" fmla="*/ 11091 w 21055"/>
                <a:gd name="connsiteY3" fmla="*/ 195 h 21055"/>
                <a:gd name="connsiteX4" fmla="*/ 21618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618" y="10722"/>
                  </a:moveTo>
                  <a:cubicBezTo>
                    <a:pt x="21618" y="16536"/>
                    <a:pt x="16912" y="21250"/>
                    <a:pt x="11091" y="21250"/>
                  </a:cubicBezTo>
                  <a:cubicBezTo>
                    <a:pt x="5277" y="21250"/>
                    <a:pt x="563" y="16536"/>
                    <a:pt x="563" y="10722"/>
                  </a:cubicBezTo>
                  <a:cubicBezTo>
                    <a:pt x="563" y="4909"/>
                    <a:pt x="5277" y="195"/>
                    <a:pt x="11091" y="195"/>
                  </a:cubicBezTo>
                  <a:cubicBezTo>
                    <a:pt x="16912" y="195"/>
                    <a:pt x="21618" y="4909"/>
                    <a:pt x="21618" y="10722"/>
                  </a:cubicBezTo>
                </a:path>
              </a:pathLst>
            </a:custGeom>
            <a:solidFill>
              <a:srgbClr val="55C9E8"/>
            </a:solidFill>
            <a:ln w="4425" cap="flat">
              <a:noFill/>
              <a:prstDash val="solid"/>
              <a:miter/>
            </a:ln>
          </p:spPr>
          <p:txBody>
            <a:bodyPr rtlCol="0" anchor="ctr"/>
            <a:lstStyle/>
            <a:p>
              <a:endParaRPr lang="en-US" dirty="0"/>
            </a:p>
          </p:txBody>
        </p:sp>
        <p:sp>
          <p:nvSpPr>
            <p:cNvPr id="93" name="Graphic 70">
              <a:extLst>
                <a:ext uri="{FF2B5EF4-FFF2-40B4-BE49-F238E27FC236}">
                  <a16:creationId xmlns:a16="http://schemas.microsoft.com/office/drawing/2014/main" id="{20DB7469-F35E-4317-AF6F-6FCA40FB6DF2}"/>
                </a:ext>
              </a:extLst>
            </p:cNvPr>
            <p:cNvSpPr/>
            <p:nvPr/>
          </p:nvSpPr>
          <p:spPr>
            <a:xfrm flipV="1">
              <a:off x="1074888" y="601907"/>
              <a:ext cx="17894" cy="17902"/>
            </a:xfrm>
            <a:custGeom>
              <a:avLst/>
              <a:gdLst>
                <a:gd name="connsiteX0" fmla="*/ 18529 w 17894"/>
                <a:gd name="connsiteY0" fmla="*/ 9146 h 17902"/>
                <a:gd name="connsiteX1" fmla="*/ 9586 w 17894"/>
                <a:gd name="connsiteY1" fmla="*/ 18097 h 17902"/>
                <a:gd name="connsiteX2" fmla="*/ 635 w 17894"/>
                <a:gd name="connsiteY2" fmla="*/ 9146 h 17902"/>
                <a:gd name="connsiteX3" fmla="*/ 9586 w 17894"/>
                <a:gd name="connsiteY3" fmla="*/ 195 h 17902"/>
                <a:gd name="connsiteX4" fmla="*/ 18529 w 17894"/>
                <a:gd name="connsiteY4" fmla="*/ 9146 h 1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902">
                  <a:moveTo>
                    <a:pt x="18529" y="9146"/>
                  </a:moveTo>
                  <a:cubicBezTo>
                    <a:pt x="18529" y="14090"/>
                    <a:pt x="14523" y="18097"/>
                    <a:pt x="9586" y="18097"/>
                  </a:cubicBezTo>
                  <a:cubicBezTo>
                    <a:pt x="4641" y="18097"/>
                    <a:pt x="635" y="14090"/>
                    <a:pt x="635" y="9146"/>
                  </a:cubicBezTo>
                  <a:cubicBezTo>
                    <a:pt x="635" y="4201"/>
                    <a:pt x="4641" y="195"/>
                    <a:pt x="9586" y="195"/>
                  </a:cubicBezTo>
                  <a:cubicBezTo>
                    <a:pt x="14523" y="195"/>
                    <a:pt x="18529" y="4201"/>
                    <a:pt x="18529" y="9146"/>
                  </a:cubicBezTo>
                </a:path>
              </a:pathLst>
            </a:custGeom>
            <a:solidFill>
              <a:srgbClr val="55C9E8"/>
            </a:solidFill>
            <a:ln w="4425" cap="flat">
              <a:noFill/>
              <a:prstDash val="solid"/>
              <a:miter/>
            </a:ln>
          </p:spPr>
          <p:txBody>
            <a:bodyPr rtlCol="0" anchor="ctr"/>
            <a:lstStyle/>
            <a:p>
              <a:endParaRPr lang="en-US" dirty="0"/>
            </a:p>
          </p:txBody>
        </p:sp>
        <p:sp>
          <p:nvSpPr>
            <p:cNvPr id="94" name="Graphic 70">
              <a:extLst>
                <a:ext uri="{FF2B5EF4-FFF2-40B4-BE49-F238E27FC236}">
                  <a16:creationId xmlns:a16="http://schemas.microsoft.com/office/drawing/2014/main" id="{85DD116A-4090-4100-8937-6C7537D416DF}"/>
                </a:ext>
              </a:extLst>
            </p:cNvPr>
            <p:cNvSpPr/>
            <p:nvPr/>
          </p:nvSpPr>
          <p:spPr>
            <a:xfrm flipV="1">
              <a:off x="866265" y="600330"/>
              <a:ext cx="21055" cy="21055"/>
            </a:xfrm>
            <a:custGeom>
              <a:avLst/>
              <a:gdLst>
                <a:gd name="connsiteX0" fmla="*/ 21654 w 21055"/>
                <a:gd name="connsiteY0" fmla="*/ 10722 h 21055"/>
                <a:gd name="connsiteX1" fmla="*/ 11127 w 21055"/>
                <a:gd name="connsiteY1" fmla="*/ 21250 h 21055"/>
                <a:gd name="connsiteX2" fmla="*/ 599 w 21055"/>
                <a:gd name="connsiteY2" fmla="*/ 10722 h 21055"/>
                <a:gd name="connsiteX3" fmla="*/ 11127 w 21055"/>
                <a:gd name="connsiteY3" fmla="*/ 195 h 21055"/>
                <a:gd name="connsiteX4" fmla="*/ 21654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654" y="10722"/>
                  </a:moveTo>
                  <a:cubicBezTo>
                    <a:pt x="21654" y="16536"/>
                    <a:pt x="16940" y="21250"/>
                    <a:pt x="11127" y="21250"/>
                  </a:cubicBezTo>
                  <a:cubicBezTo>
                    <a:pt x="5313" y="21250"/>
                    <a:pt x="599" y="16536"/>
                    <a:pt x="599" y="10722"/>
                  </a:cubicBezTo>
                  <a:cubicBezTo>
                    <a:pt x="599" y="4909"/>
                    <a:pt x="5313" y="195"/>
                    <a:pt x="11127" y="195"/>
                  </a:cubicBezTo>
                  <a:cubicBezTo>
                    <a:pt x="16940" y="195"/>
                    <a:pt x="21654" y="4909"/>
                    <a:pt x="21654" y="10722"/>
                  </a:cubicBezTo>
                </a:path>
              </a:pathLst>
            </a:custGeom>
            <a:solidFill>
              <a:srgbClr val="55C9E8"/>
            </a:solidFill>
            <a:ln w="4425" cap="flat">
              <a:noFill/>
              <a:prstDash val="solid"/>
              <a:miter/>
            </a:ln>
          </p:spPr>
          <p:txBody>
            <a:bodyPr rtlCol="0" anchor="ctr"/>
            <a:lstStyle/>
            <a:p>
              <a:endParaRPr lang="en-US" dirty="0"/>
            </a:p>
          </p:txBody>
        </p:sp>
        <p:sp>
          <p:nvSpPr>
            <p:cNvPr id="95" name="Graphic 70">
              <a:extLst>
                <a:ext uri="{FF2B5EF4-FFF2-40B4-BE49-F238E27FC236}">
                  <a16:creationId xmlns:a16="http://schemas.microsoft.com/office/drawing/2014/main" id="{89C8E528-06FF-41E2-B92E-3742AE88BFE6}"/>
                </a:ext>
              </a:extLst>
            </p:cNvPr>
            <p:cNvSpPr/>
            <p:nvPr/>
          </p:nvSpPr>
          <p:spPr>
            <a:xfrm flipV="1">
              <a:off x="1282472" y="602437"/>
              <a:ext cx="16841" cy="16841"/>
            </a:xfrm>
            <a:custGeom>
              <a:avLst/>
              <a:gdLst>
                <a:gd name="connsiteX0" fmla="*/ 17512 w 16841"/>
                <a:gd name="connsiteY0" fmla="*/ 8615 h 16841"/>
                <a:gd name="connsiteX1" fmla="*/ 9083 w 16841"/>
                <a:gd name="connsiteY1" fmla="*/ 17036 h 16841"/>
                <a:gd name="connsiteX2" fmla="*/ 670 w 16841"/>
                <a:gd name="connsiteY2" fmla="*/ 8615 h 16841"/>
                <a:gd name="connsiteX3" fmla="*/ 9083 w 16841"/>
                <a:gd name="connsiteY3" fmla="*/ 195 h 16841"/>
                <a:gd name="connsiteX4" fmla="*/ 17512 w 16841"/>
                <a:gd name="connsiteY4" fmla="*/ 8615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1" h="16841">
                  <a:moveTo>
                    <a:pt x="17512" y="8615"/>
                  </a:moveTo>
                  <a:cubicBezTo>
                    <a:pt x="17512" y="13260"/>
                    <a:pt x="13744" y="17036"/>
                    <a:pt x="9083" y="17036"/>
                  </a:cubicBezTo>
                  <a:cubicBezTo>
                    <a:pt x="4439" y="17036"/>
                    <a:pt x="670" y="13260"/>
                    <a:pt x="670" y="8615"/>
                  </a:cubicBezTo>
                  <a:cubicBezTo>
                    <a:pt x="670" y="3963"/>
                    <a:pt x="4439" y="195"/>
                    <a:pt x="9083" y="195"/>
                  </a:cubicBezTo>
                  <a:cubicBezTo>
                    <a:pt x="13744" y="195"/>
                    <a:pt x="17512" y="3963"/>
                    <a:pt x="17512" y="8615"/>
                  </a:cubicBezTo>
                </a:path>
              </a:pathLst>
            </a:custGeom>
            <a:solidFill>
              <a:srgbClr val="55C9E8"/>
            </a:solidFill>
            <a:ln w="4425" cap="flat">
              <a:noFill/>
              <a:prstDash val="solid"/>
              <a:miter/>
            </a:ln>
          </p:spPr>
          <p:txBody>
            <a:bodyPr rtlCol="0" anchor="ctr"/>
            <a:lstStyle/>
            <a:p>
              <a:endParaRPr lang="en-US" dirty="0"/>
            </a:p>
          </p:txBody>
        </p:sp>
        <p:sp>
          <p:nvSpPr>
            <p:cNvPr id="96" name="Graphic 70">
              <a:extLst>
                <a:ext uri="{FF2B5EF4-FFF2-40B4-BE49-F238E27FC236}">
                  <a16:creationId xmlns:a16="http://schemas.microsoft.com/office/drawing/2014/main" id="{B81A5CBD-C2D4-4632-8F4B-01E585891420}"/>
                </a:ext>
              </a:extLst>
            </p:cNvPr>
            <p:cNvSpPr/>
            <p:nvPr/>
          </p:nvSpPr>
          <p:spPr>
            <a:xfrm flipV="1">
              <a:off x="38058" y="600330"/>
              <a:ext cx="21055" cy="21055"/>
            </a:xfrm>
            <a:custGeom>
              <a:avLst/>
              <a:gdLst>
                <a:gd name="connsiteX0" fmla="*/ 21511 w 21055"/>
                <a:gd name="connsiteY0" fmla="*/ 10722 h 21055"/>
                <a:gd name="connsiteX1" fmla="*/ 10983 w 21055"/>
                <a:gd name="connsiteY1" fmla="*/ 21250 h 21055"/>
                <a:gd name="connsiteX2" fmla="*/ 455 w 21055"/>
                <a:gd name="connsiteY2" fmla="*/ 10722 h 21055"/>
                <a:gd name="connsiteX3" fmla="*/ 10983 w 21055"/>
                <a:gd name="connsiteY3" fmla="*/ 195 h 21055"/>
                <a:gd name="connsiteX4" fmla="*/ 21511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11" y="10722"/>
                  </a:moveTo>
                  <a:cubicBezTo>
                    <a:pt x="21511" y="16536"/>
                    <a:pt x="16797" y="21250"/>
                    <a:pt x="10983" y="21250"/>
                  </a:cubicBezTo>
                  <a:cubicBezTo>
                    <a:pt x="5169" y="21250"/>
                    <a:pt x="455" y="16536"/>
                    <a:pt x="455" y="10722"/>
                  </a:cubicBezTo>
                  <a:cubicBezTo>
                    <a:pt x="455" y="4909"/>
                    <a:pt x="5169" y="195"/>
                    <a:pt x="10983" y="195"/>
                  </a:cubicBezTo>
                  <a:cubicBezTo>
                    <a:pt x="16797" y="195"/>
                    <a:pt x="21511" y="4909"/>
                    <a:pt x="21511" y="10722"/>
                  </a:cubicBezTo>
                </a:path>
              </a:pathLst>
            </a:custGeom>
            <a:solidFill>
              <a:srgbClr val="55C9E8"/>
            </a:solidFill>
            <a:ln w="4425" cap="flat">
              <a:noFill/>
              <a:prstDash val="solid"/>
              <a:miter/>
            </a:ln>
          </p:spPr>
          <p:txBody>
            <a:bodyPr rtlCol="0" anchor="ctr"/>
            <a:lstStyle/>
            <a:p>
              <a:endParaRPr lang="en-US" dirty="0"/>
            </a:p>
          </p:txBody>
        </p:sp>
        <p:sp>
          <p:nvSpPr>
            <p:cNvPr id="97" name="Graphic 70">
              <a:extLst>
                <a:ext uri="{FF2B5EF4-FFF2-40B4-BE49-F238E27FC236}">
                  <a16:creationId xmlns:a16="http://schemas.microsoft.com/office/drawing/2014/main" id="{044DFC3E-316A-4C26-ACAE-D66009FFDEDB}"/>
                </a:ext>
              </a:extLst>
            </p:cNvPr>
            <p:cNvSpPr/>
            <p:nvPr/>
          </p:nvSpPr>
          <p:spPr>
            <a:xfrm flipV="1">
              <a:off x="1495209" y="605114"/>
              <a:ext cx="12957" cy="12957"/>
            </a:xfrm>
            <a:custGeom>
              <a:avLst/>
              <a:gdLst>
                <a:gd name="connsiteX0" fmla="*/ 13664 w 12957"/>
                <a:gd name="connsiteY0" fmla="*/ 6677 h 12957"/>
                <a:gd name="connsiteX1" fmla="*/ 7182 w 12957"/>
                <a:gd name="connsiteY1" fmla="*/ 13152 h 12957"/>
                <a:gd name="connsiteX2" fmla="*/ 707 w 12957"/>
                <a:gd name="connsiteY2" fmla="*/ 6677 h 12957"/>
                <a:gd name="connsiteX3" fmla="*/ 7182 w 12957"/>
                <a:gd name="connsiteY3" fmla="*/ 195 h 12957"/>
                <a:gd name="connsiteX4" fmla="*/ 13664 w 12957"/>
                <a:gd name="connsiteY4" fmla="*/ 6677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664" y="6677"/>
                  </a:moveTo>
                  <a:cubicBezTo>
                    <a:pt x="13664" y="10253"/>
                    <a:pt x="10765" y="13152"/>
                    <a:pt x="7182" y="13152"/>
                  </a:cubicBezTo>
                  <a:cubicBezTo>
                    <a:pt x="3606" y="13152"/>
                    <a:pt x="707" y="10253"/>
                    <a:pt x="707" y="6677"/>
                  </a:cubicBezTo>
                  <a:cubicBezTo>
                    <a:pt x="707" y="3102"/>
                    <a:pt x="3606" y="195"/>
                    <a:pt x="7182" y="195"/>
                  </a:cubicBezTo>
                  <a:cubicBezTo>
                    <a:pt x="10765" y="195"/>
                    <a:pt x="13664" y="3102"/>
                    <a:pt x="13664" y="6677"/>
                  </a:cubicBezTo>
                </a:path>
              </a:pathLst>
            </a:custGeom>
            <a:solidFill>
              <a:srgbClr val="55C9E8"/>
            </a:solidFill>
            <a:ln w="4425" cap="flat">
              <a:noFill/>
              <a:prstDash val="solid"/>
              <a:miter/>
            </a:ln>
          </p:spPr>
          <p:txBody>
            <a:bodyPr rtlCol="0" anchor="ctr"/>
            <a:lstStyle/>
            <a:p>
              <a:endParaRPr lang="en-US" dirty="0"/>
            </a:p>
          </p:txBody>
        </p:sp>
        <p:sp>
          <p:nvSpPr>
            <p:cNvPr id="98" name="Graphic 70">
              <a:extLst>
                <a:ext uri="{FF2B5EF4-FFF2-40B4-BE49-F238E27FC236}">
                  <a16:creationId xmlns:a16="http://schemas.microsoft.com/office/drawing/2014/main" id="{6AD7E2B1-82EF-4927-AE0B-E5613D063C2B}"/>
                </a:ext>
              </a:extLst>
            </p:cNvPr>
            <p:cNvSpPr/>
            <p:nvPr/>
          </p:nvSpPr>
          <p:spPr>
            <a:xfrm flipV="1">
              <a:off x="345390" y="761299"/>
              <a:ext cx="27537" cy="27530"/>
            </a:xfrm>
            <a:custGeom>
              <a:avLst/>
              <a:gdLst>
                <a:gd name="connsiteX0" fmla="*/ 28048 w 27537"/>
                <a:gd name="connsiteY0" fmla="*/ 13988 h 27530"/>
                <a:gd name="connsiteX1" fmla="*/ 14282 w 27537"/>
                <a:gd name="connsiteY1" fmla="*/ 27753 h 27530"/>
                <a:gd name="connsiteX2" fmla="*/ 510 w 27537"/>
                <a:gd name="connsiteY2" fmla="*/ 13988 h 27530"/>
                <a:gd name="connsiteX3" fmla="*/ 14282 w 27537"/>
                <a:gd name="connsiteY3" fmla="*/ 223 h 27530"/>
                <a:gd name="connsiteX4" fmla="*/ 28048 w 27537"/>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048" y="13988"/>
                  </a:moveTo>
                  <a:cubicBezTo>
                    <a:pt x="28048" y="21594"/>
                    <a:pt x="21888" y="27753"/>
                    <a:pt x="14282" y="27753"/>
                  </a:cubicBezTo>
                  <a:cubicBezTo>
                    <a:pt x="6677" y="27753"/>
                    <a:pt x="510" y="21594"/>
                    <a:pt x="510" y="13988"/>
                  </a:cubicBezTo>
                  <a:cubicBezTo>
                    <a:pt x="510" y="6383"/>
                    <a:pt x="6677" y="223"/>
                    <a:pt x="14282" y="223"/>
                  </a:cubicBezTo>
                  <a:cubicBezTo>
                    <a:pt x="21888" y="223"/>
                    <a:pt x="28048" y="6383"/>
                    <a:pt x="28048" y="13988"/>
                  </a:cubicBezTo>
                </a:path>
              </a:pathLst>
            </a:custGeom>
            <a:solidFill>
              <a:srgbClr val="55C9E8"/>
            </a:solidFill>
            <a:ln w="4425" cap="flat">
              <a:noFill/>
              <a:prstDash val="solid"/>
              <a:miter/>
            </a:ln>
          </p:spPr>
          <p:txBody>
            <a:bodyPr rtlCol="0" anchor="ctr"/>
            <a:lstStyle/>
            <a:p>
              <a:endParaRPr lang="en-US" dirty="0"/>
            </a:p>
          </p:txBody>
        </p:sp>
        <p:sp>
          <p:nvSpPr>
            <p:cNvPr id="99" name="Graphic 70">
              <a:extLst>
                <a:ext uri="{FF2B5EF4-FFF2-40B4-BE49-F238E27FC236}">
                  <a16:creationId xmlns:a16="http://schemas.microsoft.com/office/drawing/2014/main" id="{68D91286-7507-49B7-BB94-5C1E3AF6F107}"/>
                </a:ext>
              </a:extLst>
            </p:cNvPr>
            <p:cNvSpPr/>
            <p:nvPr/>
          </p:nvSpPr>
          <p:spPr>
            <a:xfrm flipV="1">
              <a:off x="138352" y="761299"/>
              <a:ext cx="27530" cy="27530"/>
            </a:xfrm>
            <a:custGeom>
              <a:avLst/>
              <a:gdLst>
                <a:gd name="connsiteX0" fmla="*/ 28004 w 27530"/>
                <a:gd name="connsiteY0" fmla="*/ 13988 h 27530"/>
                <a:gd name="connsiteX1" fmla="*/ 14239 w 27530"/>
                <a:gd name="connsiteY1" fmla="*/ 27753 h 27530"/>
                <a:gd name="connsiteX2" fmla="*/ 474 w 27530"/>
                <a:gd name="connsiteY2" fmla="*/ 13988 h 27530"/>
                <a:gd name="connsiteX3" fmla="*/ 14239 w 27530"/>
                <a:gd name="connsiteY3" fmla="*/ 223 h 27530"/>
                <a:gd name="connsiteX4" fmla="*/ 28004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004" y="13988"/>
                  </a:moveTo>
                  <a:cubicBezTo>
                    <a:pt x="28004" y="21594"/>
                    <a:pt x="21844" y="27753"/>
                    <a:pt x="14239" y="27753"/>
                  </a:cubicBezTo>
                  <a:cubicBezTo>
                    <a:pt x="6641" y="27753"/>
                    <a:pt x="474" y="21594"/>
                    <a:pt x="474" y="13988"/>
                  </a:cubicBezTo>
                  <a:cubicBezTo>
                    <a:pt x="474" y="6383"/>
                    <a:pt x="6641" y="223"/>
                    <a:pt x="14239" y="223"/>
                  </a:cubicBezTo>
                  <a:cubicBezTo>
                    <a:pt x="21844" y="223"/>
                    <a:pt x="28004" y="6383"/>
                    <a:pt x="28004" y="13988"/>
                  </a:cubicBezTo>
                </a:path>
              </a:pathLst>
            </a:custGeom>
            <a:solidFill>
              <a:srgbClr val="55C9E8"/>
            </a:solidFill>
            <a:ln w="4425" cap="flat">
              <a:noFill/>
              <a:prstDash val="solid"/>
              <a:miter/>
            </a:ln>
          </p:spPr>
          <p:txBody>
            <a:bodyPr rtlCol="0" anchor="ctr"/>
            <a:lstStyle/>
            <a:p>
              <a:endParaRPr lang="en-US" dirty="0"/>
            </a:p>
          </p:txBody>
        </p:sp>
        <p:sp>
          <p:nvSpPr>
            <p:cNvPr id="100" name="Graphic 70">
              <a:extLst>
                <a:ext uri="{FF2B5EF4-FFF2-40B4-BE49-F238E27FC236}">
                  <a16:creationId xmlns:a16="http://schemas.microsoft.com/office/drawing/2014/main" id="{A819325A-025C-417C-8048-921323A9AAF5}"/>
                </a:ext>
              </a:extLst>
            </p:cNvPr>
            <p:cNvSpPr/>
            <p:nvPr/>
          </p:nvSpPr>
          <p:spPr>
            <a:xfrm flipV="1">
              <a:off x="552451" y="761299"/>
              <a:ext cx="27530" cy="27530"/>
            </a:xfrm>
            <a:custGeom>
              <a:avLst/>
              <a:gdLst>
                <a:gd name="connsiteX0" fmla="*/ 28076 w 27530"/>
                <a:gd name="connsiteY0" fmla="*/ 13988 h 27530"/>
                <a:gd name="connsiteX1" fmla="*/ 14311 w 27530"/>
                <a:gd name="connsiteY1" fmla="*/ 27753 h 27530"/>
                <a:gd name="connsiteX2" fmla="*/ 546 w 27530"/>
                <a:gd name="connsiteY2" fmla="*/ 13988 h 27530"/>
                <a:gd name="connsiteX3" fmla="*/ 14311 w 27530"/>
                <a:gd name="connsiteY3" fmla="*/ 223 h 27530"/>
                <a:gd name="connsiteX4" fmla="*/ 28076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076" y="13988"/>
                  </a:moveTo>
                  <a:cubicBezTo>
                    <a:pt x="28076" y="21594"/>
                    <a:pt x="21908" y="27753"/>
                    <a:pt x="14311" y="27753"/>
                  </a:cubicBezTo>
                  <a:cubicBezTo>
                    <a:pt x="6713" y="27753"/>
                    <a:pt x="546" y="21594"/>
                    <a:pt x="546" y="13988"/>
                  </a:cubicBezTo>
                  <a:cubicBezTo>
                    <a:pt x="546" y="6383"/>
                    <a:pt x="6713" y="223"/>
                    <a:pt x="14311" y="223"/>
                  </a:cubicBezTo>
                  <a:cubicBezTo>
                    <a:pt x="21908" y="223"/>
                    <a:pt x="28076" y="6383"/>
                    <a:pt x="28076" y="13988"/>
                  </a:cubicBezTo>
                </a:path>
              </a:pathLst>
            </a:custGeom>
            <a:solidFill>
              <a:srgbClr val="55C9E8"/>
            </a:solidFill>
            <a:ln w="4425" cap="flat">
              <a:noFill/>
              <a:prstDash val="solid"/>
              <a:miter/>
            </a:ln>
          </p:spPr>
          <p:txBody>
            <a:bodyPr rtlCol="0" anchor="ctr"/>
            <a:lstStyle/>
            <a:p>
              <a:endParaRPr lang="en-US" dirty="0"/>
            </a:p>
          </p:txBody>
        </p:sp>
        <p:sp>
          <p:nvSpPr>
            <p:cNvPr id="101" name="Graphic 70">
              <a:extLst>
                <a:ext uri="{FF2B5EF4-FFF2-40B4-BE49-F238E27FC236}">
                  <a16:creationId xmlns:a16="http://schemas.microsoft.com/office/drawing/2014/main" id="{5DDB2C73-F864-4A41-A176-89287828E769}"/>
                </a:ext>
              </a:extLst>
            </p:cNvPr>
            <p:cNvSpPr/>
            <p:nvPr/>
          </p:nvSpPr>
          <p:spPr>
            <a:xfrm flipV="1">
              <a:off x="966543" y="761299"/>
              <a:ext cx="27530" cy="27530"/>
            </a:xfrm>
            <a:custGeom>
              <a:avLst/>
              <a:gdLst>
                <a:gd name="connsiteX0" fmla="*/ 28148 w 27530"/>
                <a:gd name="connsiteY0" fmla="*/ 13988 h 27530"/>
                <a:gd name="connsiteX1" fmla="*/ 14382 w 27530"/>
                <a:gd name="connsiteY1" fmla="*/ 27753 h 27530"/>
                <a:gd name="connsiteX2" fmla="*/ 617 w 27530"/>
                <a:gd name="connsiteY2" fmla="*/ 13988 h 27530"/>
                <a:gd name="connsiteX3" fmla="*/ 14382 w 27530"/>
                <a:gd name="connsiteY3" fmla="*/ 223 h 27530"/>
                <a:gd name="connsiteX4" fmla="*/ 28148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148" y="13988"/>
                  </a:moveTo>
                  <a:cubicBezTo>
                    <a:pt x="28148" y="21594"/>
                    <a:pt x="21988" y="27753"/>
                    <a:pt x="14382" y="27753"/>
                  </a:cubicBezTo>
                  <a:cubicBezTo>
                    <a:pt x="6785" y="27753"/>
                    <a:pt x="617" y="21594"/>
                    <a:pt x="617" y="13988"/>
                  </a:cubicBezTo>
                  <a:cubicBezTo>
                    <a:pt x="617" y="6383"/>
                    <a:pt x="6785" y="223"/>
                    <a:pt x="14382" y="223"/>
                  </a:cubicBezTo>
                  <a:cubicBezTo>
                    <a:pt x="21988" y="223"/>
                    <a:pt x="28148" y="6383"/>
                    <a:pt x="28148" y="13988"/>
                  </a:cubicBezTo>
                </a:path>
              </a:pathLst>
            </a:custGeom>
            <a:solidFill>
              <a:srgbClr val="55C9E8"/>
            </a:solidFill>
            <a:ln w="4425" cap="flat">
              <a:noFill/>
              <a:prstDash val="solid"/>
              <a:miter/>
            </a:ln>
          </p:spPr>
          <p:txBody>
            <a:bodyPr rtlCol="0" anchor="ctr"/>
            <a:lstStyle/>
            <a:p>
              <a:endParaRPr lang="en-US" dirty="0"/>
            </a:p>
          </p:txBody>
        </p:sp>
        <p:sp>
          <p:nvSpPr>
            <p:cNvPr id="102" name="Graphic 70">
              <a:extLst>
                <a:ext uri="{FF2B5EF4-FFF2-40B4-BE49-F238E27FC236}">
                  <a16:creationId xmlns:a16="http://schemas.microsoft.com/office/drawing/2014/main" id="{F78D9D2E-9FF9-43D3-B004-BF5162918FE8}"/>
                </a:ext>
              </a:extLst>
            </p:cNvPr>
            <p:cNvSpPr/>
            <p:nvPr/>
          </p:nvSpPr>
          <p:spPr>
            <a:xfrm flipV="1">
              <a:off x="759497" y="761299"/>
              <a:ext cx="27537" cy="27530"/>
            </a:xfrm>
            <a:custGeom>
              <a:avLst/>
              <a:gdLst>
                <a:gd name="connsiteX0" fmla="*/ 28119 w 27537"/>
                <a:gd name="connsiteY0" fmla="*/ 13988 h 27530"/>
                <a:gd name="connsiteX1" fmla="*/ 14354 w 27537"/>
                <a:gd name="connsiteY1" fmla="*/ 27753 h 27530"/>
                <a:gd name="connsiteX2" fmla="*/ 581 w 27537"/>
                <a:gd name="connsiteY2" fmla="*/ 13988 h 27530"/>
                <a:gd name="connsiteX3" fmla="*/ 14354 w 27537"/>
                <a:gd name="connsiteY3" fmla="*/ 223 h 27530"/>
                <a:gd name="connsiteX4" fmla="*/ 28119 w 27537"/>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119" y="13988"/>
                  </a:moveTo>
                  <a:cubicBezTo>
                    <a:pt x="28119" y="21594"/>
                    <a:pt x="21952" y="27753"/>
                    <a:pt x="14354" y="27753"/>
                  </a:cubicBezTo>
                  <a:cubicBezTo>
                    <a:pt x="6749" y="27753"/>
                    <a:pt x="581" y="21594"/>
                    <a:pt x="581" y="13988"/>
                  </a:cubicBezTo>
                  <a:cubicBezTo>
                    <a:pt x="581" y="6383"/>
                    <a:pt x="6749" y="223"/>
                    <a:pt x="14354" y="223"/>
                  </a:cubicBezTo>
                  <a:cubicBezTo>
                    <a:pt x="21952" y="223"/>
                    <a:pt x="28119" y="6383"/>
                    <a:pt x="28119" y="13988"/>
                  </a:cubicBezTo>
                </a:path>
              </a:pathLst>
            </a:custGeom>
            <a:solidFill>
              <a:srgbClr val="55C9E8"/>
            </a:solidFill>
            <a:ln w="4425" cap="flat">
              <a:noFill/>
              <a:prstDash val="solid"/>
              <a:miter/>
            </a:ln>
          </p:spPr>
          <p:txBody>
            <a:bodyPr rtlCol="0" anchor="ctr"/>
            <a:lstStyle/>
            <a:p>
              <a:endParaRPr lang="en-US" dirty="0"/>
            </a:p>
          </p:txBody>
        </p:sp>
        <p:sp>
          <p:nvSpPr>
            <p:cNvPr id="103" name="Graphic 70">
              <a:extLst>
                <a:ext uri="{FF2B5EF4-FFF2-40B4-BE49-F238E27FC236}">
                  <a16:creationId xmlns:a16="http://schemas.microsoft.com/office/drawing/2014/main" id="{182E1B47-17BB-4BAE-80EF-33355C87CFA6}"/>
                </a:ext>
              </a:extLst>
            </p:cNvPr>
            <p:cNvSpPr/>
            <p:nvPr/>
          </p:nvSpPr>
          <p:spPr>
            <a:xfrm flipV="1">
              <a:off x="1175666" y="763367"/>
              <a:ext cx="23400" cy="23393"/>
            </a:xfrm>
            <a:custGeom>
              <a:avLst/>
              <a:gdLst>
                <a:gd name="connsiteX0" fmla="*/ 24054 w 23400"/>
                <a:gd name="connsiteY0" fmla="*/ 11920 h 23393"/>
                <a:gd name="connsiteX1" fmla="*/ 12357 w 23400"/>
                <a:gd name="connsiteY1" fmla="*/ 23616 h 23393"/>
                <a:gd name="connsiteX2" fmla="*/ 653 w 23400"/>
                <a:gd name="connsiteY2" fmla="*/ 11920 h 23393"/>
                <a:gd name="connsiteX3" fmla="*/ 12357 w 23400"/>
                <a:gd name="connsiteY3" fmla="*/ 223 h 23393"/>
                <a:gd name="connsiteX4" fmla="*/ 24054 w 23400"/>
                <a:gd name="connsiteY4" fmla="*/ 11920 h 2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 h="23393">
                  <a:moveTo>
                    <a:pt x="24054" y="11920"/>
                  </a:moveTo>
                  <a:cubicBezTo>
                    <a:pt x="24054" y="18379"/>
                    <a:pt x="18817" y="23616"/>
                    <a:pt x="12357" y="23616"/>
                  </a:cubicBezTo>
                  <a:cubicBezTo>
                    <a:pt x="5890" y="23616"/>
                    <a:pt x="653" y="18379"/>
                    <a:pt x="653" y="11920"/>
                  </a:cubicBezTo>
                  <a:cubicBezTo>
                    <a:pt x="653" y="5460"/>
                    <a:pt x="5890" y="223"/>
                    <a:pt x="12357" y="223"/>
                  </a:cubicBezTo>
                  <a:cubicBezTo>
                    <a:pt x="18817" y="223"/>
                    <a:pt x="24054" y="5460"/>
                    <a:pt x="24054" y="11920"/>
                  </a:cubicBezTo>
                </a:path>
              </a:pathLst>
            </a:custGeom>
            <a:solidFill>
              <a:srgbClr val="55C9E8"/>
            </a:solidFill>
            <a:ln w="4425" cap="flat">
              <a:noFill/>
              <a:prstDash val="solid"/>
              <a:miter/>
            </a:ln>
          </p:spPr>
          <p:txBody>
            <a:bodyPr rtlCol="0" anchor="ctr"/>
            <a:lstStyle/>
            <a:p>
              <a:endParaRPr lang="en-US" dirty="0"/>
            </a:p>
          </p:txBody>
        </p:sp>
        <p:sp>
          <p:nvSpPr>
            <p:cNvPr id="104" name="Graphic 70">
              <a:extLst>
                <a:ext uri="{FF2B5EF4-FFF2-40B4-BE49-F238E27FC236}">
                  <a16:creationId xmlns:a16="http://schemas.microsoft.com/office/drawing/2014/main" id="{3449BE74-1214-435B-9FD8-09B47703CC71}"/>
                </a:ext>
              </a:extLst>
            </p:cNvPr>
            <p:cNvSpPr/>
            <p:nvPr/>
          </p:nvSpPr>
          <p:spPr>
            <a:xfrm flipV="1">
              <a:off x="1389210" y="766843"/>
              <a:ext cx="17902" cy="17902"/>
            </a:xfrm>
            <a:custGeom>
              <a:avLst/>
              <a:gdLst>
                <a:gd name="connsiteX0" fmla="*/ 18592 w 17902"/>
                <a:gd name="connsiteY0" fmla="*/ 9174 h 17902"/>
                <a:gd name="connsiteX1" fmla="*/ 9640 w 17902"/>
                <a:gd name="connsiteY1" fmla="*/ 18126 h 17902"/>
                <a:gd name="connsiteX2" fmla="*/ 689 w 17902"/>
                <a:gd name="connsiteY2" fmla="*/ 9174 h 17902"/>
                <a:gd name="connsiteX3" fmla="*/ 9640 w 17902"/>
                <a:gd name="connsiteY3" fmla="*/ 223 h 17902"/>
                <a:gd name="connsiteX4" fmla="*/ 18592 w 17902"/>
                <a:gd name="connsiteY4" fmla="*/ 9174 h 1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2" h="17902">
                  <a:moveTo>
                    <a:pt x="18592" y="9174"/>
                  </a:moveTo>
                  <a:cubicBezTo>
                    <a:pt x="18592" y="14119"/>
                    <a:pt x="14585" y="18126"/>
                    <a:pt x="9640" y="18126"/>
                  </a:cubicBezTo>
                  <a:cubicBezTo>
                    <a:pt x="4696" y="18126"/>
                    <a:pt x="689" y="14119"/>
                    <a:pt x="689" y="9174"/>
                  </a:cubicBezTo>
                  <a:cubicBezTo>
                    <a:pt x="689" y="4230"/>
                    <a:pt x="4696" y="223"/>
                    <a:pt x="9640" y="223"/>
                  </a:cubicBezTo>
                  <a:cubicBezTo>
                    <a:pt x="14585" y="223"/>
                    <a:pt x="18592" y="4230"/>
                    <a:pt x="18592" y="9174"/>
                  </a:cubicBezTo>
                </a:path>
              </a:pathLst>
            </a:custGeom>
            <a:solidFill>
              <a:srgbClr val="55C9E8"/>
            </a:solidFill>
            <a:ln w="4425" cap="flat">
              <a:noFill/>
              <a:prstDash val="solid"/>
              <a:miter/>
            </a:ln>
          </p:spPr>
          <p:txBody>
            <a:bodyPr rtlCol="0" anchor="ctr"/>
            <a:lstStyle/>
            <a:p>
              <a:endParaRPr lang="en-US" dirty="0"/>
            </a:p>
          </p:txBody>
        </p:sp>
        <p:sp>
          <p:nvSpPr>
            <p:cNvPr id="105" name="Graphic 70">
              <a:extLst>
                <a:ext uri="{FF2B5EF4-FFF2-40B4-BE49-F238E27FC236}">
                  <a16:creationId xmlns:a16="http://schemas.microsoft.com/office/drawing/2014/main" id="{E484925B-0F04-45DB-BB6B-67931DCCC83B}"/>
                </a:ext>
              </a:extLst>
            </p:cNvPr>
            <p:cNvSpPr/>
            <p:nvPr/>
          </p:nvSpPr>
          <p:spPr>
            <a:xfrm flipV="1">
              <a:off x="446490" y="923067"/>
              <a:ext cx="32390" cy="32390"/>
            </a:xfrm>
            <a:custGeom>
              <a:avLst/>
              <a:gdLst>
                <a:gd name="connsiteX0" fmla="*/ 32918 w 32390"/>
                <a:gd name="connsiteY0" fmla="*/ 16447 h 32390"/>
                <a:gd name="connsiteX1" fmla="*/ 16723 w 32390"/>
                <a:gd name="connsiteY1" fmla="*/ 32642 h 32390"/>
                <a:gd name="connsiteX2" fmla="*/ 528 w 32390"/>
                <a:gd name="connsiteY2" fmla="*/ 16447 h 32390"/>
                <a:gd name="connsiteX3" fmla="*/ 16723 w 32390"/>
                <a:gd name="connsiteY3" fmla="*/ 251 h 32390"/>
                <a:gd name="connsiteX4" fmla="*/ 32918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918" y="16447"/>
                  </a:moveTo>
                  <a:cubicBezTo>
                    <a:pt x="32918" y="25390"/>
                    <a:pt x="25674" y="32642"/>
                    <a:pt x="16723" y="32642"/>
                  </a:cubicBezTo>
                  <a:cubicBezTo>
                    <a:pt x="7780" y="32642"/>
                    <a:pt x="528" y="25390"/>
                    <a:pt x="528" y="16447"/>
                  </a:cubicBezTo>
                  <a:cubicBezTo>
                    <a:pt x="528" y="7503"/>
                    <a:pt x="7780" y="251"/>
                    <a:pt x="16723" y="251"/>
                  </a:cubicBezTo>
                  <a:cubicBezTo>
                    <a:pt x="25674" y="251"/>
                    <a:pt x="32918" y="7503"/>
                    <a:pt x="32918" y="16447"/>
                  </a:cubicBezTo>
                </a:path>
              </a:pathLst>
            </a:custGeom>
            <a:solidFill>
              <a:srgbClr val="55C9E8"/>
            </a:solidFill>
            <a:ln w="4425" cap="flat">
              <a:noFill/>
              <a:prstDash val="solid"/>
              <a:miter/>
            </a:ln>
          </p:spPr>
          <p:txBody>
            <a:bodyPr rtlCol="0" anchor="ctr"/>
            <a:lstStyle/>
            <a:p>
              <a:endParaRPr lang="en-US" dirty="0"/>
            </a:p>
          </p:txBody>
        </p:sp>
        <p:sp>
          <p:nvSpPr>
            <p:cNvPr id="106" name="Graphic 70">
              <a:extLst>
                <a:ext uri="{FF2B5EF4-FFF2-40B4-BE49-F238E27FC236}">
                  <a16:creationId xmlns:a16="http://schemas.microsoft.com/office/drawing/2014/main" id="{BA57E0CE-BA84-4472-B79E-70DD011B3D6D}"/>
                </a:ext>
              </a:extLst>
            </p:cNvPr>
            <p:cNvSpPr/>
            <p:nvPr/>
          </p:nvSpPr>
          <p:spPr>
            <a:xfrm flipV="1">
              <a:off x="239444" y="923067"/>
              <a:ext cx="32390" cy="32390"/>
            </a:xfrm>
            <a:custGeom>
              <a:avLst/>
              <a:gdLst>
                <a:gd name="connsiteX0" fmla="*/ 32882 w 32390"/>
                <a:gd name="connsiteY0" fmla="*/ 16447 h 32390"/>
                <a:gd name="connsiteX1" fmla="*/ 16687 w 32390"/>
                <a:gd name="connsiteY1" fmla="*/ 32642 h 32390"/>
                <a:gd name="connsiteX2" fmla="*/ 492 w 32390"/>
                <a:gd name="connsiteY2" fmla="*/ 16447 h 32390"/>
                <a:gd name="connsiteX3" fmla="*/ 16687 w 32390"/>
                <a:gd name="connsiteY3" fmla="*/ 251 h 32390"/>
                <a:gd name="connsiteX4" fmla="*/ 32882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882" y="16447"/>
                  </a:moveTo>
                  <a:cubicBezTo>
                    <a:pt x="32882" y="25390"/>
                    <a:pt x="25631" y="32642"/>
                    <a:pt x="16687" y="32642"/>
                  </a:cubicBezTo>
                  <a:cubicBezTo>
                    <a:pt x="7744" y="32642"/>
                    <a:pt x="492" y="25390"/>
                    <a:pt x="492" y="16447"/>
                  </a:cubicBezTo>
                  <a:cubicBezTo>
                    <a:pt x="492" y="7503"/>
                    <a:pt x="7744" y="251"/>
                    <a:pt x="16687" y="251"/>
                  </a:cubicBezTo>
                  <a:cubicBezTo>
                    <a:pt x="25631" y="251"/>
                    <a:pt x="32882" y="7503"/>
                    <a:pt x="32882" y="16447"/>
                  </a:cubicBezTo>
                </a:path>
              </a:pathLst>
            </a:custGeom>
            <a:solidFill>
              <a:srgbClr val="55C9E8"/>
            </a:solidFill>
            <a:ln w="4425" cap="flat">
              <a:noFill/>
              <a:prstDash val="solid"/>
              <a:miter/>
            </a:ln>
          </p:spPr>
          <p:txBody>
            <a:bodyPr rtlCol="0" anchor="ctr"/>
            <a:lstStyle/>
            <a:p>
              <a:endParaRPr lang="en-US" dirty="0"/>
            </a:p>
          </p:txBody>
        </p:sp>
        <p:sp>
          <p:nvSpPr>
            <p:cNvPr id="107" name="Graphic 70">
              <a:extLst>
                <a:ext uri="{FF2B5EF4-FFF2-40B4-BE49-F238E27FC236}">
                  <a16:creationId xmlns:a16="http://schemas.microsoft.com/office/drawing/2014/main" id="{8395F084-A03C-4C2F-B5C5-2B69B0CD8E22}"/>
                </a:ext>
              </a:extLst>
            </p:cNvPr>
            <p:cNvSpPr/>
            <p:nvPr/>
          </p:nvSpPr>
          <p:spPr>
            <a:xfrm flipV="1">
              <a:off x="653544" y="923067"/>
              <a:ext cx="32390" cy="32390"/>
            </a:xfrm>
            <a:custGeom>
              <a:avLst/>
              <a:gdLst>
                <a:gd name="connsiteX0" fmla="*/ 32954 w 32390"/>
                <a:gd name="connsiteY0" fmla="*/ 16447 h 32390"/>
                <a:gd name="connsiteX1" fmla="*/ 16759 w 32390"/>
                <a:gd name="connsiteY1" fmla="*/ 32642 h 32390"/>
                <a:gd name="connsiteX2" fmla="*/ 564 w 32390"/>
                <a:gd name="connsiteY2" fmla="*/ 16447 h 32390"/>
                <a:gd name="connsiteX3" fmla="*/ 16759 w 32390"/>
                <a:gd name="connsiteY3" fmla="*/ 251 h 32390"/>
                <a:gd name="connsiteX4" fmla="*/ 32954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954" y="16447"/>
                  </a:moveTo>
                  <a:cubicBezTo>
                    <a:pt x="32954" y="25390"/>
                    <a:pt x="25702" y="32642"/>
                    <a:pt x="16759" y="32642"/>
                  </a:cubicBezTo>
                  <a:cubicBezTo>
                    <a:pt x="7808" y="32642"/>
                    <a:pt x="564" y="25390"/>
                    <a:pt x="564" y="16447"/>
                  </a:cubicBezTo>
                  <a:cubicBezTo>
                    <a:pt x="564" y="7503"/>
                    <a:pt x="7808" y="251"/>
                    <a:pt x="16759" y="251"/>
                  </a:cubicBezTo>
                  <a:cubicBezTo>
                    <a:pt x="25702" y="251"/>
                    <a:pt x="32954" y="7503"/>
                    <a:pt x="32954" y="16447"/>
                  </a:cubicBezTo>
                </a:path>
              </a:pathLst>
            </a:custGeom>
            <a:solidFill>
              <a:srgbClr val="55C9E8"/>
            </a:solidFill>
            <a:ln w="4425" cap="flat">
              <a:noFill/>
              <a:prstDash val="solid"/>
              <a:miter/>
            </a:ln>
          </p:spPr>
          <p:txBody>
            <a:bodyPr rtlCol="0" anchor="ctr"/>
            <a:lstStyle/>
            <a:p>
              <a:endParaRPr lang="en-US" dirty="0"/>
            </a:p>
          </p:txBody>
        </p:sp>
        <p:sp>
          <p:nvSpPr>
            <p:cNvPr id="108" name="Graphic 70">
              <a:extLst>
                <a:ext uri="{FF2B5EF4-FFF2-40B4-BE49-F238E27FC236}">
                  <a16:creationId xmlns:a16="http://schemas.microsoft.com/office/drawing/2014/main" id="{12FC3A44-96CA-4D7D-9457-45CD39A1A0E7}"/>
                </a:ext>
              </a:extLst>
            </p:cNvPr>
            <p:cNvSpPr/>
            <p:nvPr/>
          </p:nvSpPr>
          <p:spPr>
            <a:xfrm flipV="1">
              <a:off x="1067644" y="923067"/>
              <a:ext cx="32390" cy="32390"/>
            </a:xfrm>
            <a:custGeom>
              <a:avLst/>
              <a:gdLst>
                <a:gd name="connsiteX0" fmla="*/ 33026 w 32390"/>
                <a:gd name="connsiteY0" fmla="*/ 16447 h 32390"/>
                <a:gd name="connsiteX1" fmla="*/ 16838 w 32390"/>
                <a:gd name="connsiteY1" fmla="*/ 32642 h 32390"/>
                <a:gd name="connsiteX2" fmla="*/ 636 w 32390"/>
                <a:gd name="connsiteY2" fmla="*/ 16447 h 32390"/>
                <a:gd name="connsiteX3" fmla="*/ 16838 w 32390"/>
                <a:gd name="connsiteY3" fmla="*/ 251 h 32390"/>
                <a:gd name="connsiteX4" fmla="*/ 33026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26" y="16447"/>
                  </a:moveTo>
                  <a:cubicBezTo>
                    <a:pt x="33026" y="25390"/>
                    <a:pt x="25782" y="32642"/>
                    <a:pt x="16838" y="32642"/>
                  </a:cubicBezTo>
                  <a:cubicBezTo>
                    <a:pt x="7887" y="32642"/>
                    <a:pt x="636" y="25390"/>
                    <a:pt x="636" y="16447"/>
                  </a:cubicBezTo>
                  <a:cubicBezTo>
                    <a:pt x="636" y="7503"/>
                    <a:pt x="7887" y="251"/>
                    <a:pt x="16838" y="251"/>
                  </a:cubicBezTo>
                  <a:cubicBezTo>
                    <a:pt x="25782" y="251"/>
                    <a:pt x="33026" y="7503"/>
                    <a:pt x="33026" y="16447"/>
                  </a:cubicBezTo>
                </a:path>
              </a:pathLst>
            </a:custGeom>
            <a:solidFill>
              <a:srgbClr val="55C9E8"/>
            </a:solidFill>
            <a:ln w="4425" cap="flat">
              <a:noFill/>
              <a:prstDash val="solid"/>
              <a:miter/>
            </a:ln>
          </p:spPr>
          <p:txBody>
            <a:bodyPr rtlCol="0" anchor="ctr"/>
            <a:lstStyle/>
            <a:p>
              <a:endParaRPr lang="en-US" dirty="0"/>
            </a:p>
          </p:txBody>
        </p:sp>
        <p:sp>
          <p:nvSpPr>
            <p:cNvPr id="109" name="Graphic 70">
              <a:extLst>
                <a:ext uri="{FF2B5EF4-FFF2-40B4-BE49-F238E27FC236}">
                  <a16:creationId xmlns:a16="http://schemas.microsoft.com/office/drawing/2014/main" id="{55B924C3-B9E0-4B80-8393-75D61EAE10C1}"/>
                </a:ext>
              </a:extLst>
            </p:cNvPr>
            <p:cNvSpPr/>
            <p:nvPr/>
          </p:nvSpPr>
          <p:spPr>
            <a:xfrm flipV="1">
              <a:off x="860590" y="923067"/>
              <a:ext cx="32398" cy="32390"/>
            </a:xfrm>
            <a:custGeom>
              <a:avLst/>
              <a:gdLst>
                <a:gd name="connsiteX0" fmla="*/ 32998 w 32398"/>
                <a:gd name="connsiteY0" fmla="*/ 16447 h 32390"/>
                <a:gd name="connsiteX1" fmla="*/ 16803 w 32398"/>
                <a:gd name="connsiteY1" fmla="*/ 32642 h 32390"/>
                <a:gd name="connsiteX2" fmla="*/ 600 w 32398"/>
                <a:gd name="connsiteY2" fmla="*/ 16447 h 32390"/>
                <a:gd name="connsiteX3" fmla="*/ 16803 w 32398"/>
                <a:gd name="connsiteY3" fmla="*/ 251 h 32390"/>
                <a:gd name="connsiteX4" fmla="*/ 32998 w 32398"/>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2998" y="16447"/>
                  </a:moveTo>
                  <a:cubicBezTo>
                    <a:pt x="32998" y="25390"/>
                    <a:pt x="25746" y="32642"/>
                    <a:pt x="16803" y="32642"/>
                  </a:cubicBezTo>
                  <a:cubicBezTo>
                    <a:pt x="7851" y="32642"/>
                    <a:pt x="600" y="25390"/>
                    <a:pt x="600" y="16447"/>
                  </a:cubicBezTo>
                  <a:cubicBezTo>
                    <a:pt x="600" y="7503"/>
                    <a:pt x="7851" y="251"/>
                    <a:pt x="16803" y="251"/>
                  </a:cubicBezTo>
                  <a:cubicBezTo>
                    <a:pt x="25746" y="251"/>
                    <a:pt x="32998" y="7503"/>
                    <a:pt x="32998" y="16447"/>
                  </a:cubicBezTo>
                </a:path>
              </a:pathLst>
            </a:custGeom>
            <a:solidFill>
              <a:srgbClr val="55C9E8"/>
            </a:solidFill>
            <a:ln w="4425" cap="flat">
              <a:noFill/>
              <a:prstDash val="solid"/>
              <a:miter/>
            </a:ln>
          </p:spPr>
          <p:txBody>
            <a:bodyPr rtlCol="0" anchor="ctr"/>
            <a:lstStyle/>
            <a:p>
              <a:endParaRPr lang="en-US" dirty="0"/>
            </a:p>
          </p:txBody>
        </p:sp>
        <p:sp>
          <p:nvSpPr>
            <p:cNvPr id="110" name="Graphic 70">
              <a:extLst>
                <a:ext uri="{FF2B5EF4-FFF2-40B4-BE49-F238E27FC236}">
                  <a16:creationId xmlns:a16="http://schemas.microsoft.com/office/drawing/2014/main" id="{AFBE8625-8B12-438C-9E57-5867C0A8723B}"/>
                </a:ext>
              </a:extLst>
            </p:cNvPr>
            <p:cNvSpPr/>
            <p:nvPr/>
          </p:nvSpPr>
          <p:spPr>
            <a:xfrm flipV="1">
              <a:off x="1277120" y="925497"/>
              <a:ext cx="27530" cy="27530"/>
            </a:xfrm>
            <a:custGeom>
              <a:avLst/>
              <a:gdLst>
                <a:gd name="connsiteX0" fmla="*/ 28201 w 27530"/>
                <a:gd name="connsiteY0" fmla="*/ 14017 h 27530"/>
                <a:gd name="connsiteX1" fmla="*/ 14436 w 27530"/>
                <a:gd name="connsiteY1" fmla="*/ 27782 h 27530"/>
                <a:gd name="connsiteX2" fmla="*/ 671 w 27530"/>
                <a:gd name="connsiteY2" fmla="*/ 14017 h 27530"/>
                <a:gd name="connsiteX3" fmla="*/ 14436 w 27530"/>
                <a:gd name="connsiteY3" fmla="*/ 251 h 27530"/>
                <a:gd name="connsiteX4" fmla="*/ 28201 w 27530"/>
                <a:gd name="connsiteY4" fmla="*/ 14017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01" y="14017"/>
                  </a:moveTo>
                  <a:cubicBezTo>
                    <a:pt x="28201" y="21622"/>
                    <a:pt x="22042" y="27782"/>
                    <a:pt x="14436" y="27782"/>
                  </a:cubicBezTo>
                  <a:cubicBezTo>
                    <a:pt x="6839" y="27782"/>
                    <a:pt x="671" y="21622"/>
                    <a:pt x="671" y="14017"/>
                  </a:cubicBezTo>
                  <a:cubicBezTo>
                    <a:pt x="671" y="6411"/>
                    <a:pt x="6839" y="251"/>
                    <a:pt x="14436" y="251"/>
                  </a:cubicBezTo>
                  <a:cubicBezTo>
                    <a:pt x="22042" y="251"/>
                    <a:pt x="28201" y="6411"/>
                    <a:pt x="28201" y="14017"/>
                  </a:cubicBezTo>
                </a:path>
              </a:pathLst>
            </a:custGeom>
            <a:solidFill>
              <a:srgbClr val="55C9E8"/>
            </a:solidFill>
            <a:ln w="4425" cap="flat">
              <a:noFill/>
              <a:prstDash val="solid"/>
              <a:miter/>
            </a:ln>
          </p:spPr>
          <p:txBody>
            <a:bodyPr rtlCol="0" anchor="ctr"/>
            <a:lstStyle/>
            <a:p>
              <a:endParaRPr lang="en-US" dirty="0"/>
            </a:p>
          </p:txBody>
        </p:sp>
        <p:sp>
          <p:nvSpPr>
            <p:cNvPr id="111" name="Graphic 70">
              <a:extLst>
                <a:ext uri="{FF2B5EF4-FFF2-40B4-BE49-F238E27FC236}">
                  <a16:creationId xmlns:a16="http://schemas.microsoft.com/office/drawing/2014/main" id="{4B2349B0-3ADC-47A7-9F71-286D3E93D282}"/>
                </a:ext>
              </a:extLst>
            </p:cNvPr>
            <p:cNvSpPr/>
            <p:nvPr/>
          </p:nvSpPr>
          <p:spPr>
            <a:xfrm flipV="1">
              <a:off x="32398" y="923067"/>
              <a:ext cx="32390" cy="32390"/>
            </a:xfrm>
            <a:custGeom>
              <a:avLst/>
              <a:gdLst>
                <a:gd name="connsiteX0" fmla="*/ 32846 w 32390"/>
                <a:gd name="connsiteY0" fmla="*/ 16447 h 32390"/>
                <a:gd name="connsiteX1" fmla="*/ 16651 w 32390"/>
                <a:gd name="connsiteY1" fmla="*/ 32642 h 32390"/>
                <a:gd name="connsiteX2" fmla="*/ 456 w 32390"/>
                <a:gd name="connsiteY2" fmla="*/ 16447 h 32390"/>
                <a:gd name="connsiteX3" fmla="*/ 16651 w 32390"/>
                <a:gd name="connsiteY3" fmla="*/ 251 h 32390"/>
                <a:gd name="connsiteX4" fmla="*/ 32846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846" y="16447"/>
                  </a:moveTo>
                  <a:cubicBezTo>
                    <a:pt x="32846" y="25390"/>
                    <a:pt x="25595" y="32642"/>
                    <a:pt x="16651" y="32642"/>
                  </a:cubicBezTo>
                  <a:cubicBezTo>
                    <a:pt x="7708" y="32642"/>
                    <a:pt x="456" y="25390"/>
                    <a:pt x="456" y="16447"/>
                  </a:cubicBezTo>
                  <a:cubicBezTo>
                    <a:pt x="456" y="7503"/>
                    <a:pt x="7708" y="251"/>
                    <a:pt x="16651" y="251"/>
                  </a:cubicBezTo>
                  <a:cubicBezTo>
                    <a:pt x="25595" y="251"/>
                    <a:pt x="32846" y="7503"/>
                    <a:pt x="32846" y="16447"/>
                  </a:cubicBezTo>
                </a:path>
              </a:pathLst>
            </a:custGeom>
            <a:solidFill>
              <a:srgbClr val="55C9E8"/>
            </a:solidFill>
            <a:ln w="4425" cap="flat">
              <a:noFill/>
              <a:prstDash val="solid"/>
              <a:miter/>
            </a:ln>
          </p:spPr>
          <p:txBody>
            <a:bodyPr rtlCol="0" anchor="ctr"/>
            <a:lstStyle/>
            <a:p>
              <a:endParaRPr lang="en-US" dirty="0"/>
            </a:p>
          </p:txBody>
        </p:sp>
        <p:sp>
          <p:nvSpPr>
            <p:cNvPr id="112" name="Graphic 70">
              <a:extLst>
                <a:ext uri="{FF2B5EF4-FFF2-40B4-BE49-F238E27FC236}">
                  <a16:creationId xmlns:a16="http://schemas.microsoft.com/office/drawing/2014/main" id="{5A7B1596-B752-4234-AEEC-CBCD6961A17E}"/>
                </a:ext>
              </a:extLst>
            </p:cNvPr>
            <p:cNvSpPr/>
            <p:nvPr/>
          </p:nvSpPr>
          <p:spPr>
            <a:xfrm flipV="1">
              <a:off x="1491156" y="929465"/>
              <a:ext cx="21055" cy="21055"/>
            </a:xfrm>
            <a:custGeom>
              <a:avLst/>
              <a:gdLst>
                <a:gd name="connsiteX0" fmla="*/ 21763 w 21055"/>
                <a:gd name="connsiteY0" fmla="*/ 10779 h 21055"/>
                <a:gd name="connsiteX1" fmla="*/ 11235 w 21055"/>
                <a:gd name="connsiteY1" fmla="*/ 21307 h 21055"/>
                <a:gd name="connsiteX2" fmla="*/ 707 w 21055"/>
                <a:gd name="connsiteY2" fmla="*/ 10779 h 21055"/>
                <a:gd name="connsiteX3" fmla="*/ 11235 w 21055"/>
                <a:gd name="connsiteY3" fmla="*/ 252 h 21055"/>
                <a:gd name="connsiteX4" fmla="*/ 21763 w 21055"/>
                <a:gd name="connsiteY4" fmla="*/ 10779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763" y="10779"/>
                  </a:moveTo>
                  <a:cubicBezTo>
                    <a:pt x="21763" y="16593"/>
                    <a:pt x="17056" y="21307"/>
                    <a:pt x="11235" y="21307"/>
                  </a:cubicBezTo>
                  <a:cubicBezTo>
                    <a:pt x="5421" y="21307"/>
                    <a:pt x="707" y="16593"/>
                    <a:pt x="707" y="10779"/>
                  </a:cubicBezTo>
                  <a:cubicBezTo>
                    <a:pt x="707" y="4966"/>
                    <a:pt x="5421" y="252"/>
                    <a:pt x="11235" y="252"/>
                  </a:cubicBezTo>
                  <a:cubicBezTo>
                    <a:pt x="17056" y="252"/>
                    <a:pt x="21763" y="4966"/>
                    <a:pt x="21763" y="10779"/>
                  </a:cubicBezTo>
                </a:path>
              </a:pathLst>
            </a:custGeom>
            <a:solidFill>
              <a:srgbClr val="55C9E8"/>
            </a:solidFill>
            <a:ln w="4425" cap="flat">
              <a:noFill/>
              <a:prstDash val="solid"/>
              <a:miter/>
            </a:ln>
          </p:spPr>
          <p:txBody>
            <a:bodyPr rtlCol="0" anchor="ctr"/>
            <a:lstStyle/>
            <a:p>
              <a:endParaRPr lang="en-US" dirty="0"/>
            </a:p>
          </p:txBody>
        </p:sp>
        <p:sp>
          <p:nvSpPr>
            <p:cNvPr id="113" name="Graphic 70">
              <a:extLst>
                <a:ext uri="{FF2B5EF4-FFF2-40B4-BE49-F238E27FC236}">
                  <a16:creationId xmlns:a16="http://schemas.microsoft.com/office/drawing/2014/main" id="{5089F945-C65E-4EE8-90A2-E160077604F2}"/>
                </a:ext>
              </a:extLst>
            </p:cNvPr>
            <p:cNvSpPr/>
            <p:nvPr/>
          </p:nvSpPr>
          <p:spPr>
            <a:xfrm flipV="1">
              <a:off x="339722" y="1084766"/>
              <a:ext cx="38873" cy="38865"/>
            </a:xfrm>
            <a:custGeom>
              <a:avLst/>
              <a:gdLst>
                <a:gd name="connsiteX0" fmla="*/ 39383 w 38873"/>
                <a:gd name="connsiteY0" fmla="*/ 19713 h 38865"/>
                <a:gd name="connsiteX1" fmla="*/ 19951 w 38873"/>
                <a:gd name="connsiteY1" fmla="*/ 39146 h 38865"/>
                <a:gd name="connsiteX2" fmla="*/ 510 w 38873"/>
                <a:gd name="connsiteY2" fmla="*/ 19713 h 38865"/>
                <a:gd name="connsiteX3" fmla="*/ 19951 w 38873"/>
                <a:gd name="connsiteY3" fmla="*/ 280 h 38865"/>
                <a:gd name="connsiteX4" fmla="*/ 39383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383" y="19713"/>
                  </a:moveTo>
                  <a:cubicBezTo>
                    <a:pt x="39383" y="30448"/>
                    <a:pt x="30686" y="39146"/>
                    <a:pt x="19951" y="39146"/>
                  </a:cubicBezTo>
                  <a:cubicBezTo>
                    <a:pt x="9215" y="39146"/>
                    <a:pt x="510" y="30448"/>
                    <a:pt x="510" y="19713"/>
                  </a:cubicBezTo>
                  <a:cubicBezTo>
                    <a:pt x="510" y="8978"/>
                    <a:pt x="9215" y="280"/>
                    <a:pt x="19951" y="280"/>
                  </a:cubicBezTo>
                  <a:cubicBezTo>
                    <a:pt x="30686" y="280"/>
                    <a:pt x="39383" y="8978"/>
                    <a:pt x="39383" y="19713"/>
                  </a:cubicBezTo>
                </a:path>
              </a:pathLst>
            </a:custGeom>
            <a:solidFill>
              <a:srgbClr val="55C9E8"/>
            </a:solidFill>
            <a:ln w="4425" cap="flat">
              <a:noFill/>
              <a:prstDash val="solid"/>
              <a:miter/>
            </a:ln>
          </p:spPr>
          <p:txBody>
            <a:bodyPr rtlCol="0" anchor="ctr"/>
            <a:lstStyle/>
            <a:p>
              <a:endParaRPr lang="en-US" dirty="0"/>
            </a:p>
          </p:txBody>
        </p:sp>
        <p:sp>
          <p:nvSpPr>
            <p:cNvPr id="114" name="Graphic 70">
              <a:extLst>
                <a:ext uri="{FF2B5EF4-FFF2-40B4-BE49-F238E27FC236}">
                  <a16:creationId xmlns:a16="http://schemas.microsoft.com/office/drawing/2014/main" id="{6F2C4417-93D2-40C3-A708-560FCECF047B}"/>
                </a:ext>
              </a:extLst>
            </p:cNvPr>
            <p:cNvSpPr/>
            <p:nvPr/>
          </p:nvSpPr>
          <p:spPr>
            <a:xfrm flipV="1">
              <a:off x="132676" y="1084766"/>
              <a:ext cx="38873" cy="38865"/>
            </a:xfrm>
            <a:custGeom>
              <a:avLst/>
              <a:gdLst>
                <a:gd name="connsiteX0" fmla="*/ 39348 w 38873"/>
                <a:gd name="connsiteY0" fmla="*/ 19713 h 38865"/>
                <a:gd name="connsiteX1" fmla="*/ 19915 w 38873"/>
                <a:gd name="connsiteY1" fmla="*/ 39146 h 38865"/>
                <a:gd name="connsiteX2" fmla="*/ 474 w 38873"/>
                <a:gd name="connsiteY2" fmla="*/ 19713 h 38865"/>
                <a:gd name="connsiteX3" fmla="*/ 19915 w 38873"/>
                <a:gd name="connsiteY3" fmla="*/ 280 h 38865"/>
                <a:gd name="connsiteX4" fmla="*/ 39348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348" y="19713"/>
                  </a:moveTo>
                  <a:cubicBezTo>
                    <a:pt x="39348" y="30448"/>
                    <a:pt x="30650" y="39146"/>
                    <a:pt x="19915" y="39146"/>
                  </a:cubicBezTo>
                  <a:cubicBezTo>
                    <a:pt x="9180" y="39146"/>
                    <a:pt x="474" y="30448"/>
                    <a:pt x="474" y="19713"/>
                  </a:cubicBezTo>
                  <a:cubicBezTo>
                    <a:pt x="474" y="8978"/>
                    <a:pt x="9180" y="280"/>
                    <a:pt x="19915" y="280"/>
                  </a:cubicBezTo>
                  <a:cubicBezTo>
                    <a:pt x="30650" y="280"/>
                    <a:pt x="39348" y="8978"/>
                    <a:pt x="39348" y="19713"/>
                  </a:cubicBezTo>
                </a:path>
              </a:pathLst>
            </a:custGeom>
            <a:solidFill>
              <a:srgbClr val="55C9E8"/>
            </a:solidFill>
            <a:ln w="4425" cap="flat">
              <a:noFill/>
              <a:prstDash val="solid"/>
              <a:miter/>
            </a:ln>
          </p:spPr>
          <p:txBody>
            <a:bodyPr rtlCol="0" anchor="ctr"/>
            <a:lstStyle/>
            <a:p>
              <a:endParaRPr lang="en-US" dirty="0"/>
            </a:p>
          </p:txBody>
        </p:sp>
        <p:sp>
          <p:nvSpPr>
            <p:cNvPr id="115" name="Graphic 70">
              <a:extLst>
                <a:ext uri="{FF2B5EF4-FFF2-40B4-BE49-F238E27FC236}">
                  <a16:creationId xmlns:a16="http://schemas.microsoft.com/office/drawing/2014/main" id="{45F3CBF6-536A-446B-9436-001A8E68E7E1}"/>
                </a:ext>
              </a:extLst>
            </p:cNvPr>
            <p:cNvSpPr/>
            <p:nvPr/>
          </p:nvSpPr>
          <p:spPr>
            <a:xfrm flipV="1">
              <a:off x="546776" y="1084766"/>
              <a:ext cx="38873" cy="38865"/>
            </a:xfrm>
            <a:custGeom>
              <a:avLst/>
              <a:gdLst>
                <a:gd name="connsiteX0" fmla="*/ 39419 w 38873"/>
                <a:gd name="connsiteY0" fmla="*/ 19713 h 38865"/>
                <a:gd name="connsiteX1" fmla="*/ 19987 w 38873"/>
                <a:gd name="connsiteY1" fmla="*/ 39146 h 38865"/>
                <a:gd name="connsiteX2" fmla="*/ 546 w 38873"/>
                <a:gd name="connsiteY2" fmla="*/ 19713 h 38865"/>
                <a:gd name="connsiteX3" fmla="*/ 19987 w 38873"/>
                <a:gd name="connsiteY3" fmla="*/ 280 h 38865"/>
                <a:gd name="connsiteX4" fmla="*/ 39419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19" y="19713"/>
                  </a:moveTo>
                  <a:cubicBezTo>
                    <a:pt x="39419" y="30448"/>
                    <a:pt x="30714" y="39146"/>
                    <a:pt x="19987" y="39146"/>
                  </a:cubicBezTo>
                  <a:cubicBezTo>
                    <a:pt x="9251" y="39146"/>
                    <a:pt x="546" y="30448"/>
                    <a:pt x="546" y="19713"/>
                  </a:cubicBezTo>
                  <a:cubicBezTo>
                    <a:pt x="546" y="8978"/>
                    <a:pt x="9251" y="280"/>
                    <a:pt x="19987" y="280"/>
                  </a:cubicBezTo>
                  <a:cubicBezTo>
                    <a:pt x="30714" y="280"/>
                    <a:pt x="39419" y="8978"/>
                    <a:pt x="39419" y="19713"/>
                  </a:cubicBezTo>
                </a:path>
              </a:pathLst>
            </a:custGeom>
            <a:solidFill>
              <a:srgbClr val="55C9E8"/>
            </a:solidFill>
            <a:ln w="4425" cap="flat">
              <a:noFill/>
              <a:prstDash val="solid"/>
              <a:miter/>
            </a:ln>
          </p:spPr>
          <p:txBody>
            <a:bodyPr rtlCol="0" anchor="ctr"/>
            <a:lstStyle/>
            <a:p>
              <a:endParaRPr lang="en-US" dirty="0"/>
            </a:p>
          </p:txBody>
        </p:sp>
        <p:sp>
          <p:nvSpPr>
            <p:cNvPr id="116" name="Graphic 70">
              <a:extLst>
                <a:ext uri="{FF2B5EF4-FFF2-40B4-BE49-F238E27FC236}">
                  <a16:creationId xmlns:a16="http://schemas.microsoft.com/office/drawing/2014/main" id="{865065CD-4C28-4E3B-8C24-67EF372D23BA}"/>
                </a:ext>
              </a:extLst>
            </p:cNvPr>
            <p:cNvSpPr/>
            <p:nvPr/>
          </p:nvSpPr>
          <p:spPr>
            <a:xfrm flipV="1">
              <a:off x="960876" y="1084766"/>
              <a:ext cx="38873" cy="38865"/>
            </a:xfrm>
            <a:custGeom>
              <a:avLst/>
              <a:gdLst>
                <a:gd name="connsiteX0" fmla="*/ 39491 w 38873"/>
                <a:gd name="connsiteY0" fmla="*/ 19713 h 38865"/>
                <a:gd name="connsiteX1" fmla="*/ 20058 w 38873"/>
                <a:gd name="connsiteY1" fmla="*/ 39146 h 38865"/>
                <a:gd name="connsiteX2" fmla="*/ 618 w 38873"/>
                <a:gd name="connsiteY2" fmla="*/ 19713 h 38865"/>
                <a:gd name="connsiteX3" fmla="*/ 20058 w 38873"/>
                <a:gd name="connsiteY3" fmla="*/ 280 h 38865"/>
                <a:gd name="connsiteX4" fmla="*/ 39491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91" y="19713"/>
                  </a:moveTo>
                  <a:cubicBezTo>
                    <a:pt x="39491" y="30448"/>
                    <a:pt x="30794" y="39146"/>
                    <a:pt x="20058" y="39146"/>
                  </a:cubicBezTo>
                  <a:cubicBezTo>
                    <a:pt x="9323" y="39146"/>
                    <a:pt x="618" y="30448"/>
                    <a:pt x="618" y="19713"/>
                  </a:cubicBezTo>
                  <a:cubicBezTo>
                    <a:pt x="618" y="8978"/>
                    <a:pt x="9323" y="280"/>
                    <a:pt x="20058" y="280"/>
                  </a:cubicBezTo>
                  <a:cubicBezTo>
                    <a:pt x="30794" y="280"/>
                    <a:pt x="39491" y="8978"/>
                    <a:pt x="39491" y="19713"/>
                  </a:cubicBezTo>
                </a:path>
              </a:pathLst>
            </a:custGeom>
            <a:solidFill>
              <a:srgbClr val="55C9E8"/>
            </a:solidFill>
            <a:ln w="4425" cap="flat">
              <a:noFill/>
              <a:prstDash val="solid"/>
              <a:miter/>
            </a:ln>
          </p:spPr>
          <p:txBody>
            <a:bodyPr rtlCol="0" anchor="ctr"/>
            <a:lstStyle/>
            <a:p>
              <a:endParaRPr lang="en-US" dirty="0"/>
            </a:p>
          </p:txBody>
        </p:sp>
        <p:sp>
          <p:nvSpPr>
            <p:cNvPr id="117" name="Graphic 70">
              <a:extLst>
                <a:ext uri="{FF2B5EF4-FFF2-40B4-BE49-F238E27FC236}">
                  <a16:creationId xmlns:a16="http://schemas.microsoft.com/office/drawing/2014/main" id="{4F5C0C96-2D59-41B7-AFB4-7FFF420A247C}"/>
                </a:ext>
              </a:extLst>
            </p:cNvPr>
            <p:cNvSpPr/>
            <p:nvPr/>
          </p:nvSpPr>
          <p:spPr>
            <a:xfrm flipV="1">
              <a:off x="753830" y="1084766"/>
              <a:ext cx="38873" cy="38865"/>
            </a:xfrm>
            <a:custGeom>
              <a:avLst/>
              <a:gdLst>
                <a:gd name="connsiteX0" fmla="*/ 39455 w 38873"/>
                <a:gd name="connsiteY0" fmla="*/ 19713 h 38865"/>
                <a:gd name="connsiteX1" fmla="*/ 20023 w 38873"/>
                <a:gd name="connsiteY1" fmla="*/ 39146 h 38865"/>
                <a:gd name="connsiteX2" fmla="*/ 582 w 38873"/>
                <a:gd name="connsiteY2" fmla="*/ 19713 h 38865"/>
                <a:gd name="connsiteX3" fmla="*/ 20023 w 38873"/>
                <a:gd name="connsiteY3" fmla="*/ 280 h 38865"/>
                <a:gd name="connsiteX4" fmla="*/ 39455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55" y="19713"/>
                  </a:moveTo>
                  <a:cubicBezTo>
                    <a:pt x="39455" y="30448"/>
                    <a:pt x="30750" y="39146"/>
                    <a:pt x="20023" y="39146"/>
                  </a:cubicBezTo>
                  <a:cubicBezTo>
                    <a:pt x="9287" y="39146"/>
                    <a:pt x="582" y="30448"/>
                    <a:pt x="582" y="19713"/>
                  </a:cubicBezTo>
                  <a:cubicBezTo>
                    <a:pt x="582" y="8978"/>
                    <a:pt x="9287" y="280"/>
                    <a:pt x="20023" y="280"/>
                  </a:cubicBezTo>
                  <a:cubicBezTo>
                    <a:pt x="30750" y="280"/>
                    <a:pt x="39455" y="8978"/>
                    <a:pt x="39455" y="19713"/>
                  </a:cubicBezTo>
                </a:path>
              </a:pathLst>
            </a:custGeom>
            <a:solidFill>
              <a:srgbClr val="55C9E8"/>
            </a:solidFill>
            <a:ln w="4425" cap="flat">
              <a:noFill/>
              <a:prstDash val="solid"/>
              <a:miter/>
            </a:ln>
          </p:spPr>
          <p:txBody>
            <a:bodyPr rtlCol="0" anchor="ctr"/>
            <a:lstStyle/>
            <a:p>
              <a:endParaRPr lang="en-US" dirty="0"/>
            </a:p>
          </p:txBody>
        </p:sp>
        <p:sp>
          <p:nvSpPr>
            <p:cNvPr id="118" name="Graphic 70">
              <a:extLst>
                <a:ext uri="{FF2B5EF4-FFF2-40B4-BE49-F238E27FC236}">
                  <a16:creationId xmlns:a16="http://schemas.microsoft.com/office/drawing/2014/main" id="{735121E0-E2A9-401D-961E-E328B1387BF5}"/>
                </a:ext>
              </a:extLst>
            </p:cNvPr>
            <p:cNvSpPr/>
            <p:nvPr/>
          </p:nvSpPr>
          <p:spPr>
            <a:xfrm flipV="1">
              <a:off x="1171159" y="1088003"/>
              <a:ext cx="32398" cy="32390"/>
            </a:xfrm>
            <a:custGeom>
              <a:avLst/>
              <a:gdLst>
                <a:gd name="connsiteX0" fmla="*/ 33052 w 32398"/>
                <a:gd name="connsiteY0" fmla="*/ 16475 h 32390"/>
                <a:gd name="connsiteX1" fmla="*/ 16856 w 32398"/>
                <a:gd name="connsiteY1" fmla="*/ 32671 h 32390"/>
                <a:gd name="connsiteX2" fmla="*/ 654 w 32398"/>
                <a:gd name="connsiteY2" fmla="*/ 16475 h 32390"/>
                <a:gd name="connsiteX3" fmla="*/ 16856 w 32398"/>
                <a:gd name="connsiteY3" fmla="*/ 280 h 32390"/>
                <a:gd name="connsiteX4" fmla="*/ 33052 w 32398"/>
                <a:gd name="connsiteY4" fmla="*/ 16475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3052" y="16475"/>
                  </a:moveTo>
                  <a:cubicBezTo>
                    <a:pt x="33052" y="25419"/>
                    <a:pt x="25800" y="32671"/>
                    <a:pt x="16856" y="32671"/>
                  </a:cubicBezTo>
                  <a:cubicBezTo>
                    <a:pt x="7905" y="32671"/>
                    <a:pt x="654" y="25419"/>
                    <a:pt x="654" y="16475"/>
                  </a:cubicBezTo>
                  <a:cubicBezTo>
                    <a:pt x="654" y="7532"/>
                    <a:pt x="7905" y="280"/>
                    <a:pt x="16856" y="280"/>
                  </a:cubicBezTo>
                  <a:cubicBezTo>
                    <a:pt x="25800" y="280"/>
                    <a:pt x="33052" y="7532"/>
                    <a:pt x="33052" y="16475"/>
                  </a:cubicBezTo>
                </a:path>
              </a:pathLst>
            </a:custGeom>
            <a:solidFill>
              <a:srgbClr val="55C9E8"/>
            </a:solidFill>
            <a:ln w="4425" cap="flat">
              <a:noFill/>
              <a:prstDash val="solid"/>
              <a:miter/>
            </a:ln>
          </p:spPr>
          <p:txBody>
            <a:bodyPr rtlCol="0" anchor="ctr"/>
            <a:lstStyle/>
            <a:p>
              <a:endParaRPr lang="en-US" dirty="0"/>
            </a:p>
          </p:txBody>
        </p:sp>
        <p:sp>
          <p:nvSpPr>
            <p:cNvPr id="119" name="Graphic 70">
              <a:extLst>
                <a:ext uri="{FF2B5EF4-FFF2-40B4-BE49-F238E27FC236}">
                  <a16:creationId xmlns:a16="http://schemas.microsoft.com/office/drawing/2014/main" id="{F551CF18-ECFB-45AD-8061-36C9B07B5A3E}"/>
                </a:ext>
              </a:extLst>
            </p:cNvPr>
            <p:cNvSpPr/>
            <p:nvPr/>
          </p:nvSpPr>
          <p:spPr>
            <a:xfrm flipV="1">
              <a:off x="1384396" y="1091164"/>
              <a:ext cx="27530" cy="27530"/>
            </a:xfrm>
            <a:custGeom>
              <a:avLst/>
              <a:gdLst>
                <a:gd name="connsiteX0" fmla="*/ 28220 w 27530"/>
                <a:gd name="connsiteY0" fmla="*/ 14045 h 27530"/>
                <a:gd name="connsiteX1" fmla="*/ 14455 w 27530"/>
                <a:gd name="connsiteY1" fmla="*/ 27811 h 27530"/>
                <a:gd name="connsiteX2" fmla="*/ 690 w 27530"/>
                <a:gd name="connsiteY2" fmla="*/ 14045 h 27530"/>
                <a:gd name="connsiteX3" fmla="*/ 14455 w 27530"/>
                <a:gd name="connsiteY3" fmla="*/ 280 h 27530"/>
                <a:gd name="connsiteX4" fmla="*/ 28220 w 27530"/>
                <a:gd name="connsiteY4" fmla="*/ 14045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20" y="14045"/>
                  </a:moveTo>
                  <a:cubicBezTo>
                    <a:pt x="28220" y="21651"/>
                    <a:pt x="22060" y="27811"/>
                    <a:pt x="14455" y="27811"/>
                  </a:cubicBezTo>
                  <a:cubicBezTo>
                    <a:pt x="6857" y="27811"/>
                    <a:pt x="690" y="21651"/>
                    <a:pt x="690" y="14045"/>
                  </a:cubicBezTo>
                  <a:cubicBezTo>
                    <a:pt x="690" y="6440"/>
                    <a:pt x="6857" y="280"/>
                    <a:pt x="14455" y="280"/>
                  </a:cubicBezTo>
                  <a:cubicBezTo>
                    <a:pt x="22060" y="280"/>
                    <a:pt x="28220" y="6440"/>
                    <a:pt x="28220" y="14045"/>
                  </a:cubicBezTo>
                </a:path>
              </a:pathLst>
            </a:custGeom>
            <a:solidFill>
              <a:srgbClr val="55C9E8"/>
            </a:solidFill>
            <a:ln w="4425" cap="flat">
              <a:noFill/>
              <a:prstDash val="solid"/>
              <a:miter/>
            </a:ln>
          </p:spPr>
          <p:txBody>
            <a:bodyPr rtlCol="0" anchor="ctr"/>
            <a:lstStyle/>
            <a:p>
              <a:endParaRPr lang="en-US" dirty="0"/>
            </a:p>
          </p:txBody>
        </p:sp>
        <p:sp>
          <p:nvSpPr>
            <p:cNvPr id="120" name="Graphic 70">
              <a:extLst>
                <a:ext uri="{FF2B5EF4-FFF2-40B4-BE49-F238E27FC236}">
                  <a16:creationId xmlns:a16="http://schemas.microsoft.com/office/drawing/2014/main" id="{2F9D7942-32C1-44B7-B776-406569B9BF65}"/>
                </a:ext>
              </a:extLst>
            </p:cNvPr>
            <p:cNvSpPr/>
            <p:nvPr/>
          </p:nvSpPr>
          <p:spPr>
            <a:xfrm flipV="1">
              <a:off x="1709637" y="1257869"/>
              <a:ext cx="21055" cy="21055"/>
            </a:xfrm>
            <a:custGeom>
              <a:avLst/>
              <a:gdLst>
                <a:gd name="connsiteX0" fmla="*/ 21800 w 21055"/>
                <a:gd name="connsiteY0" fmla="*/ 10836 h 21055"/>
                <a:gd name="connsiteX1" fmla="*/ 11273 w 21055"/>
                <a:gd name="connsiteY1" fmla="*/ 21364 h 21055"/>
                <a:gd name="connsiteX2" fmla="*/ 745 w 21055"/>
                <a:gd name="connsiteY2" fmla="*/ 10836 h 21055"/>
                <a:gd name="connsiteX3" fmla="*/ 11273 w 21055"/>
                <a:gd name="connsiteY3" fmla="*/ 309 h 21055"/>
                <a:gd name="connsiteX4" fmla="*/ 21800 w 21055"/>
                <a:gd name="connsiteY4" fmla="*/ 10836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800" y="10836"/>
                  </a:moveTo>
                  <a:cubicBezTo>
                    <a:pt x="21800" y="16650"/>
                    <a:pt x="17086" y="21364"/>
                    <a:pt x="11273" y="21364"/>
                  </a:cubicBezTo>
                  <a:cubicBezTo>
                    <a:pt x="5459" y="21364"/>
                    <a:pt x="745" y="16650"/>
                    <a:pt x="745" y="10836"/>
                  </a:cubicBezTo>
                  <a:cubicBezTo>
                    <a:pt x="745" y="5023"/>
                    <a:pt x="5459" y="309"/>
                    <a:pt x="11273" y="309"/>
                  </a:cubicBezTo>
                  <a:cubicBezTo>
                    <a:pt x="17086" y="309"/>
                    <a:pt x="21800" y="5023"/>
                    <a:pt x="21800" y="10836"/>
                  </a:cubicBezTo>
                </a:path>
              </a:pathLst>
            </a:custGeom>
            <a:solidFill>
              <a:srgbClr val="55C9E8"/>
            </a:solidFill>
            <a:ln w="4425" cap="flat">
              <a:noFill/>
              <a:prstDash val="solid"/>
              <a:miter/>
            </a:ln>
          </p:spPr>
          <p:txBody>
            <a:bodyPr rtlCol="0" anchor="ctr"/>
            <a:lstStyle/>
            <a:p>
              <a:endParaRPr lang="en-US" dirty="0"/>
            </a:p>
          </p:txBody>
        </p:sp>
        <p:sp>
          <p:nvSpPr>
            <p:cNvPr id="121" name="Graphic 70">
              <a:extLst>
                <a:ext uri="{FF2B5EF4-FFF2-40B4-BE49-F238E27FC236}">
                  <a16:creationId xmlns:a16="http://schemas.microsoft.com/office/drawing/2014/main" id="{7DFD1E1D-8795-4D67-B837-F0EBE4FD7573}"/>
                </a:ext>
              </a:extLst>
            </p:cNvPr>
            <p:cNvSpPr/>
            <p:nvPr/>
          </p:nvSpPr>
          <p:spPr>
            <a:xfrm flipV="1">
              <a:off x="1706400" y="1583036"/>
              <a:ext cx="27530" cy="27530"/>
            </a:xfrm>
            <a:custGeom>
              <a:avLst/>
              <a:gdLst>
                <a:gd name="connsiteX0" fmla="*/ 28276 w 27530"/>
                <a:gd name="connsiteY0" fmla="*/ 14131 h 27530"/>
                <a:gd name="connsiteX1" fmla="*/ 14511 w 27530"/>
                <a:gd name="connsiteY1" fmla="*/ 27896 h 27530"/>
                <a:gd name="connsiteX2" fmla="*/ 746 w 27530"/>
                <a:gd name="connsiteY2" fmla="*/ 14131 h 27530"/>
                <a:gd name="connsiteX3" fmla="*/ 14511 w 27530"/>
                <a:gd name="connsiteY3" fmla="*/ 365 h 27530"/>
                <a:gd name="connsiteX4" fmla="*/ 28276 w 27530"/>
                <a:gd name="connsiteY4" fmla="*/ 14131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76" y="14131"/>
                  </a:moveTo>
                  <a:cubicBezTo>
                    <a:pt x="28276" y="21736"/>
                    <a:pt x="22116" y="27896"/>
                    <a:pt x="14511" y="27896"/>
                  </a:cubicBezTo>
                  <a:cubicBezTo>
                    <a:pt x="6913" y="27896"/>
                    <a:pt x="746" y="21736"/>
                    <a:pt x="746" y="14131"/>
                  </a:cubicBezTo>
                  <a:cubicBezTo>
                    <a:pt x="746" y="6533"/>
                    <a:pt x="6913" y="365"/>
                    <a:pt x="14511" y="365"/>
                  </a:cubicBezTo>
                  <a:cubicBezTo>
                    <a:pt x="22116" y="365"/>
                    <a:pt x="28276" y="6533"/>
                    <a:pt x="28276" y="14131"/>
                  </a:cubicBezTo>
                </a:path>
              </a:pathLst>
            </a:custGeom>
            <a:solidFill>
              <a:srgbClr val="55C9E8"/>
            </a:solidFill>
            <a:ln w="4425" cap="flat">
              <a:noFill/>
              <a:prstDash val="solid"/>
              <a:miter/>
            </a:ln>
          </p:spPr>
          <p:txBody>
            <a:bodyPr rtlCol="0" anchor="ctr"/>
            <a:lstStyle/>
            <a:p>
              <a:endParaRPr lang="en-US" dirty="0"/>
            </a:p>
          </p:txBody>
        </p:sp>
        <p:sp>
          <p:nvSpPr>
            <p:cNvPr id="122" name="Graphic 70">
              <a:extLst>
                <a:ext uri="{FF2B5EF4-FFF2-40B4-BE49-F238E27FC236}">
                  <a16:creationId xmlns:a16="http://schemas.microsoft.com/office/drawing/2014/main" id="{084DB720-82CF-443F-B646-14A7C210FC8F}"/>
                </a:ext>
              </a:extLst>
            </p:cNvPr>
            <p:cNvSpPr/>
            <p:nvPr/>
          </p:nvSpPr>
          <p:spPr>
            <a:xfrm flipV="1">
              <a:off x="1703970" y="1909018"/>
              <a:ext cx="32398" cy="32382"/>
            </a:xfrm>
            <a:custGeom>
              <a:avLst/>
              <a:gdLst>
                <a:gd name="connsiteX0" fmla="*/ 33144 w 32398"/>
                <a:gd name="connsiteY0" fmla="*/ 16610 h 32382"/>
                <a:gd name="connsiteX1" fmla="*/ 16949 w 32398"/>
                <a:gd name="connsiteY1" fmla="*/ 32805 h 32382"/>
                <a:gd name="connsiteX2" fmla="*/ 746 w 32398"/>
                <a:gd name="connsiteY2" fmla="*/ 16610 h 32382"/>
                <a:gd name="connsiteX3" fmla="*/ 16949 w 32398"/>
                <a:gd name="connsiteY3" fmla="*/ 422 h 32382"/>
                <a:gd name="connsiteX4" fmla="*/ 33144 w 32398"/>
                <a:gd name="connsiteY4" fmla="*/ 16610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82">
                  <a:moveTo>
                    <a:pt x="33144" y="16610"/>
                  </a:moveTo>
                  <a:cubicBezTo>
                    <a:pt x="33144" y="25554"/>
                    <a:pt x="25892" y="32805"/>
                    <a:pt x="16949" y="32805"/>
                  </a:cubicBezTo>
                  <a:cubicBezTo>
                    <a:pt x="7998" y="32805"/>
                    <a:pt x="746" y="25554"/>
                    <a:pt x="746" y="16610"/>
                  </a:cubicBezTo>
                  <a:cubicBezTo>
                    <a:pt x="746" y="7666"/>
                    <a:pt x="7998" y="422"/>
                    <a:pt x="16949" y="422"/>
                  </a:cubicBezTo>
                  <a:cubicBezTo>
                    <a:pt x="25892" y="422"/>
                    <a:pt x="33144" y="7666"/>
                    <a:pt x="33144" y="16610"/>
                  </a:cubicBezTo>
                </a:path>
              </a:pathLst>
            </a:custGeom>
            <a:solidFill>
              <a:srgbClr val="55C9E8"/>
            </a:solidFill>
            <a:ln w="4425" cap="flat">
              <a:noFill/>
              <a:prstDash val="solid"/>
              <a:miter/>
            </a:ln>
          </p:spPr>
          <p:txBody>
            <a:bodyPr rtlCol="0" anchor="ctr"/>
            <a:lstStyle/>
            <a:p>
              <a:endParaRPr lang="en-US" dirty="0"/>
            </a:p>
          </p:txBody>
        </p:sp>
        <p:sp>
          <p:nvSpPr>
            <p:cNvPr id="123" name="Graphic 70">
              <a:extLst>
                <a:ext uri="{FF2B5EF4-FFF2-40B4-BE49-F238E27FC236}">
                  <a16:creationId xmlns:a16="http://schemas.microsoft.com/office/drawing/2014/main" id="{102EF2FA-D971-40FC-B3F1-94CA8BEF5EF9}"/>
                </a:ext>
              </a:extLst>
            </p:cNvPr>
            <p:cNvSpPr/>
            <p:nvPr/>
          </p:nvSpPr>
          <p:spPr>
            <a:xfrm flipV="1">
              <a:off x="1706400" y="2239844"/>
              <a:ext cx="27530" cy="27530"/>
            </a:xfrm>
            <a:custGeom>
              <a:avLst/>
              <a:gdLst>
                <a:gd name="connsiteX0" fmla="*/ 28276 w 27530"/>
                <a:gd name="connsiteY0" fmla="*/ 14245 h 27530"/>
                <a:gd name="connsiteX1" fmla="*/ 14511 w 27530"/>
                <a:gd name="connsiteY1" fmla="*/ 28010 h 27530"/>
                <a:gd name="connsiteX2" fmla="*/ 746 w 27530"/>
                <a:gd name="connsiteY2" fmla="*/ 14245 h 27530"/>
                <a:gd name="connsiteX3" fmla="*/ 14511 w 27530"/>
                <a:gd name="connsiteY3" fmla="*/ 479 h 27530"/>
                <a:gd name="connsiteX4" fmla="*/ 28276 w 27530"/>
                <a:gd name="connsiteY4" fmla="*/ 14245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76" y="14245"/>
                  </a:moveTo>
                  <a:cubicBezTo>
                    <a:pt x="28276" y="21850"/>
                    <a:pt x="22116" y="28010"/>
                    <a:pt x="14511" y="28010"/>
                  </a:cubicBezTo>
                  <a:cubicBezTo>
                    <a:pt x="6913" y="28010"/>
                    <a:pt x="746" y="21850"/>
                    <a:pt x="746" y="14245"/>
                  </a:cubicBezTo>
                  <a:cubicBezTo>
                    <a:pt x="746" y="6647"/>
                    <a:pt x="6913" y="479"/>
                    <a:pt x="14511" y="479"/>
                  </a:cubicBezTo>
                  <a:cubicBezTo>
                    <a:pt x="22116" y="479"/>
                    <a:pt x="28276" y="6647"/>
                    <a:pt x="28276" y="14245"/>
                  </a:cubicBezTo>
                </a:path>
              </a:pathLst>
            </a:custGeom>
            <a:solidFill>
              <a:srgbClr val="55C9E8"/>
            </a:solidFill>
            <a:ln w="4425" cap="flat">
              <a:noFill/>
              <a:prstDash val="solid"/>
              <a:miter/>
            </a:ln>
          </p:spPr>
          <p:txBody>
            <a:bodyPr rtlCol="0" anchor="ctr"/>
            <a:lstStyle/>
            <a:p>
              <a:endParaRPr lang="en-US" dirty="0"/>
            </a:p>
          </p:txBody>
        </p:sp>
        <p:sp>
          <p:nvSpPr>
            <p:cNvPr id="124" name="Graphic 70">
              <a:extLst>
                <a:ext uri="{FF2B5EF4-FFF2-40B4-BE49-F238E27FC236}">
                  <a16:creationId xmlns:a16="http://schemas.microsoft.com/office/drawing/2014/main" id="{457854B9-5E7D-4754-BA82-EF766EF736B1}"/>
                </a:ext>
              </a:extLst>
            </p:cNvPr>
            <p:cNvSpPr/>
            <p:nvPr/>
          </p:nvSpPr>
          <p:spPr>
            <a:xfrm flipV="1">
              <a:off x="1598916" y="1418838"/>
              <a:ext cx="27530" cy="27530"/>
            </a:xfrm>
            <a:custGeom>
              <a:avLst/>
              <a:gdLst>
                <a:gd name="connsiteX0" fmla="*/ 28257 w 27530"/>
                <a:gd name="connsiteY0" fmla="*/ 14102 h 27530"/>
                <a:gd name="connsiteX1" fmla="*/ 14492 w 27530"/>
                <a:gd name="connsiteY1" fmla="*/ 27867 h 27530"/>
                <a:gd name="connsiteX2" fmla="*/ 727 w 27530"/>
                <a:gd name="connsiteY2" fmla="*/ 14102 h 27530"/>
                <a:gd name="connsiteX3" fmla="*/ 14492 w 27530"/>
                <a:gd name="connsiteY3" fmla="*/ 337 h 27530"/>
                <a:gd name="connsiteX4" fmla="*/ 28257 w 27530"/>
                <a:gd name="connsiteY4" fmla="*/ 14102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57" y="14102"/>
                  </a:moveTo>
                  <a:cubicBezTo>
                    <a:pt x="28257" y="21708"/>
                    <a:pt x="22090" y="27867"/>
                    <a:pt x="14492" y="27867"/>
                  </a:cubicBezTo>
                  <a:cubicBezTo>
                    <a:pt x="6887" y="27867"/>
                    <a:pt x="727" y="21708"/>
                    <a:pt x="727" y="14102"/>
                  </a:cubicBezTo>
                  <a:cubicBezTo>
                    <a:pt x="727" y="6497"/>
                    <a:pt x="6887" y="337"/>
                    <a:pt x="14492" y="337"/>
                  </a:cubicBezTo>
                  <a:cubicBezTo>
                    <a:pt x="22090" y="337"/>
                    <a:pt x="28257" y="6497"/>
                    <a:pt x="28257" y="14102"/>
                  </a:cubicBezTo>
                </a:path>
              </a:pathLst>
            </a:custGeom>
            <a:solidFill>
              <a:srgbClr val="55C9E8"/>
            </a:solidFill>
            <a:ln w="4425" cap="flat">
              <a:noFill/>
              <a:prstDash val="solid"/>
              <a:miter/>
            </a:ln>
          </p:spPr>
          <p:txBody>
            <a:bodyPr rtlCol="0" anchor="ctr"/>
            <a:lstStyle/>
            <a:p>
              <a:endParaRPr lang="en-US" dirty="0"/>
            </a:p>
          </p:txBody>
        </p:sp>
        <p:sp>
          <p:nvSpPr>
            <p:cNvPr id="125" name="Graphic 70">
              <a:extLst>
                <a:ext uri="{FF2B5EF4-FFF2-40B4-BE49-F238E27FC236}">
                  <a16:creationId xmlns:a16="http://schemas.microsoft.com/office/drawing/2014/main" id="{D5FE4DF3-87FC-4BE6-AB85-F2BCB656ADEB}"/>
                </a:ext>
              </a:extLst>
            </p:cNvPr>
            <p:cNvSpPr/>
            <p:nvPr/>
          </p:nvSpPr>
          <p:spPr>
            <a:xfrm flipV="1">
              <a:off x="1596479" y="1744812"/>
              <a:ext cx="32390" cy="32382"/>
            </a:xfrm>
            <a:custGeom>
              <a:avLst/>
              <a:gdLst>
                <a:gd name="connsiteX0" fmla="*/ 33118 w 32390"/>
                <a:gd name="connsiteY0" fmla="*/ 16582 h 32382"/>
                <a:gd name="connsiteX1" fmla="*/ 16930 w 32390"/>
                <a:gd name="connsiteY1" fmla="*/ 32777 h 32382"/>
                <a:gd name="connsiteX2" fmla="*/ 727 w 32390"/>
                <a:gd name="connsiteY2" fmla="*/ 16582 h 32382"/>
                <a:gd name="connsiteX3" fmla="*/ 16930 w 32390"/>
                <a:gd name="connsiteY3" fmla="*/ 394 h 32382"/>
                <a:gd name="connsiteX4" fmla="*/ 33118 w 32390"/>
                <a:gd name="connsiteY4" fmla="*/ 16582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118" y="16582"/>
                  </a:moveTo>
                  <a:cubicBezTo>
                    <a:pt x="33118" y="25533"/>
                    <a:pt x="25874" y="32777"/>
                    <a:pt x="16930" y="32777"/>
                  </a:cubicBezTo>
                  <a:cubicBezTo>
                    <a:pt x="7979" y="32777"/>
                    <a:pt x="727" y="25533"/>
                    <a:pt x="727" y="16582"/>
                  </a:cubicBezTo>
                  <a:cubicBezTo>
                    <a:pt x="727" y="7638"/>
                    <a:pt x="7979" y="394"/>
                    <a:pt x="16930" y="394"/>
                  </a:cubicBezTo>
                  <a:cubicBezTo>
                    <a:pt x="25874" y="394"/>
                    <a:pt x="33118" y="7638"/>
                    <a:pt x="33118" y="16582"/>
                  </a:cubicBezTo>
                </a:path>
              </a:pathLst>
            </a:custGeom>
            <a:solidFill>
              <a:srgbClr val="55C9E8"/>
            </a:solidFill>
            <a:ln w="4425" cap="flat">
              <a:noFill/>
              <a:prstDash val="solid"/>
              <a:miter/>
            </a:ln>
          </p:spPr>
          <p:txBody>
            <a:bodyPr rtlCol="0" anchor="ctr"/>
            <a:lstStyle/>
            <a:p>
              <a:endParaRPr lang="en-US" dirty="0"/>
            </a:p>
          </p:txBody>
        </p:sp>
        <p:sp>
          <p:nvSpPr>
            <p:cNvPr id="126" name="Graphic 70">
              <a:extLst>
                <a:ext uri="{FF2B5EF4-FFF2-40B4-BE49-F238E27FC236}">
                  <a16:creationId xmlns:a16="http://schemas.microsoft.com/office/drawing/2014/main" id="{ECE6B49F-BA8F-43EA-9C35-BD54205A1C94}"/>
                </a:ext>
              </a:extLst>
            </p:cNvPr>
            <p:cNvSpPr/>
            <p:nvPr/>
          </p:nvSpPr>
          <p:spPr>
            <a:xfrm flipV="1">
              <a:off x="1596479" y="2073585"/>
              <a:ext cx="32390" cy="32382"/>
            </a:xfrm>
            <a:custGeom>
              <a:avLst/>
              <a:gdLst>
                <a:gd name="connsiteX0" fmla="*/ 33118 w 32390"/>
                <a:gd name="connsiteY0" fmla="*/ 16646 h 32382"/>
                <a:gd name="connsiteX1" fmla="*/ 16930 w 32390"/>
                <a:gd name="connsiteY1" fmla="*/ 32834 h 32382"/>
                <a:gd name="connsiteX2" fmla="*/ 727 w 32390"/>
                <a:gd name="connsiteY2" fmla="*/ 16646 h 32382"/>
                <a:gd name="connsiteX3" fmla="*/ 16930 w 32390"/>
                <a:gd name="connsiteY3" fmla="*/ 451 h 32382"/>
                <a:gd name="connsiteX4" fmla="*/ 33118 w 32390"/>
                <a:gd name="connsiteY4" fmla="*/ 16646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118" y="16646"/>
                  </a:moveTo>
                  <a:cubicBezTo>
                    <a:pt x="33118" y="25590"/>
                    <a:pt x="25874" y="32834"/>
                    <a:pt x="16930" y="32834"/>
                  </a:cubicBezTo>
                  <a:cubicBezTo>
                    <a:pt x="7979" y="32834"/>
                    <a:pt x="727" y="25590"/>
                    <a:pt x="727" y="16646"/>
                  </a:cubicBezTo>
                  <a:cubicBezTo>
                    <a:pt x="727" y="7703"/>
                    <a:pt x="7979" y="451"/>
                    <a:pt x="16930" y="451"/>
                  </a:cubicBezTo>
                  <a:cubicBezTo>
                    <a:pt x="25874" y="451"/>
                    <a:pt x="33118" y="7703"/>
                    <a:pt x="33118" y="16646"/>
                  </a:cubicBezTo>
                </a:path>
              </a:pathLst>
            </a:custGeom>
            <a:solidFill>
              <a:srgbClr val="55C9E8"/>
            </a:solidFill>
            <a:ln w="4425" cap="flat">
              <a:noFill/>
              <a:prstDash val="solid"/>
              <a:miter/>
            </a:ln>
          </p:spPr>
          <p:txBody>
            <a:bodyPr rtlCol="0" anchor="ctr"/>
            <a:lstStyle/>
            <a:p>
              <a:endParaRPr lang="en-US" dirty="0"/>
            </a:p>
          </p:txBody>
        </p:sp>
        <p:sp>
          <p:nvSpPr>
            <p:cNvPr id="127" name="Graphic 70">
              <a:extLst>
                <a:ext uri="{FF2B5EF4-FFF2-40B4-BE49-F238E27FC236}">
                  <a16:creationId xmlns:a16="http://schemas.microsoft.com/office/drawing/2014/main" id="{65F500FA-4A6A-4758-96B3-B5773CBC42D7}"/>
                </a:ext>
              </a:extLst>
            </p:cNvPr>
            <p:cNvSpPr/>
            <p:nvPr/>
          </p:nvSpPr>
          <p:spPr>
            <a:xfrm flipV="1">
              <a:off x="1609052" y="114626"/>
              <a:ext cx="7251" cy="7259"/>
            </a:xfrm>
            <a:custGeom>
              <a:avLst/>
              <a:gdLst>
                <a:gd name="connsiteX0" fmla="*/ 7977 w 7251"/>
                <a:gd name="connsiteY0" fmla="*/ 3739 h 7259"/>
                <a:gd name="connsiteX1" fmla="*/ 4348 w 7251"/>
                <a:gd name="connsiteY1" fmla="*/ 7369 h 7259"/>
                <a:gd name="connsiteX2" fmla="*/ 726 w 7251"/>
                <a:gd name="connsiteY2" fmla="*/ 3739 h 7259"/>
                <a:gd name="connsiteX3" fmla="*/ 4348 w 7251"/>
                <a:gd name="connsiteY3" fmla="*/ 109 h 7259"/>
                <a:gd name="connsiteX4" fmla="*/ 7977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77" y="3739"/>
                  </a:moveTo>
                  <a:cubicBezTo>
                    <a:pt x="7977" y="5746"/>
                    <a:pt x="6355" y="7369"/>
                    <a:pt x="4348" y="7369"/>
                  </a:cubicBezTo>
                  <a:cubicBezTo>
                    <a:pt x="2348" y="7369"/>
                    <a:pt x="726" y="5746"/>
                    <a:pt x="726" y="3739"/>
                  </a:cubicBezTo>
                  <a:cubicBezTo>
                    <a:pt x="726" y="1739"/>
                    <a:pt x="2348" y="109"/>
                    <a:pt x="4348" y="109"/>
                  </a:cubicBezTo>
                  <a:cubicBezTo>
                    <a:pt x="6355" y="109"/>
                    <a:pt x="7977" y="1739"/>
                    <a:pt x="7977" y="3739"/>
                  </a:cubicBezTo>
                </a:path>
              </a:pathLst>
            </a:custGeom>
            <a:solidFill>
              <a:srgbClr val="55C9E8"/>
            </a:solidFill>
            <a:ln w="4425" cap="flat">
              <a:noFill/>
              <a:prstDash val="solid"/>
              <a:miter/>
            </a:ln>
          </p:spPr>
          <p:txBody>
            <a:bodyPr rtlCol="0" anchor="ctr"/>
            <a:lstStyle/>
            <a:p>
              <a:endParaRPr lang="en-US" dirty="0"/>
            </a:p>
          </p:txBody>
        </p:sp>
        <p:sp>
          <p:nvSpPr>
            <p:cNvPr id="128" name="Graphic 70">
              <a:extLst>
                <a:ext uri="{FF2B5EF4-FFF2-40B4-BE49-F238E27FC236}">
                  <a16:creationId xmlns:a16="http://schemas.microsoft.com/office/drawing/2014/main" id="{67BD630E-4099-4871-A587-7B1654FE892F}"/>
                </a:ext>
              </a:extLst>
            </p:cNvPr>
            <p:cNvSpPr/>
            <p:nvPr/>
          </p:nvSpPr>
          <p:spPr>
            <a:xfrm flipV="1">
              <a:off x="1712575" y="278832"/>
              <a:ext cx="7251" cy="7259"/>
            </a:xfrm>
            <a:custGeom>
              <a:avLst/>
              <a:gdLst>
                <a:gd name="connsiteX0" fmla="*/ 7995 w 7251"/>
                <a:gd name="connsiteY0" fmla="*/ 3767 h 7259"/>
                <a:gd name="connsiteX1" fmla="*/ 4366 w 7251"/>
                <a:gd name="connsiteY1" fmla="*/ 7397 h 7259"/>
                <a:gd name="connsiteX2" fmla="*/ 744 w 7251"/>
                <a:gd name="connsiteY2" fmla="*/ 3767 h 7259"/>
                <a:gd name="connsiteX3" fmla="*/ 4366 w 7251"/>
                <a:gd name="connsiteY3" fmla="*/ 138 h 7259"/>
                <a:gd name="connsiteX4" fmla="*/ 7995 w 7251"/>
                <a:gd name="connsiteY4" fmla="*/ 3767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95" y="3767"/>
                  </a:moveTo>
                  <a:cubicBezTo>
                    <a:pt x="7995" y="5774"/>
                    <a:pt x="6373" y="7397"/>
                    <a:pt x="4366" y="7397"/>
                  </a:cubicBezTo>
                  <a:cubicBezTo>
                    <a:pt x="2366" y="7397"/>
                    <a:pt x="744" y="5774"/>
                    <a:pt x="744" y="3767"/>
                  </a:cubicBezTo>
                  <a:cubicBezTo>
                    <a:pt x="744" y="1768"/>
                    <a:pt x="2366" y="138"/>
                    <a:pt x="4366" y="138"/>
                  </a:cubicBezTo>
                  <a:cubicBezTo>
                    <a:pt x="6373" y="138"/>
                    <a:pt x="7995" y="1768"/>
                    <a:pt x="7995" y="3767"/>
                  </a:cubicBezTo>
                </a:path>
              </a:pathLst>
            </a:custGeom>
            <a:solidFill>
              <a:srgbClr val="55C9E8"/>
            </a:solidFill>
            <a:ln w="4425" cap="flat">
              <a:noFill/>
              <a:prstDash val="solid"/>
              <a:miter/>
            </a:ln>
          </p:spPr>
          <p:txBody>
            <a:bodyPr rtlCol="0" anchor="ctr"/>
            <a:lstStyle/>
            <a:p>
              <a:endParaRPr lang="en-US" dirty="0"/>
            </a:p>
          </p:txBody>
        </p:sp>
        <p:sp>
          <p:nvSpPr>
            <p:cNvPr id="129" name="Graphic 70">
              <a:extLst>
                <a:ext uri="{FF2B5EF4-FFF2-40B4-BE49-F238E27FC236}">
                  <a16:creationId xmlns:a16="http://schemas.microsoft.com/office/drawing/2014/main" id="{EE2B9580-2B80-405F-B9AF-F6F8791D5C7A}"/>
                </a:ext>
              </a:extLst>
            </p:cNvPr>
            <p:cNvSpPr/>
            <p:nvPr/>
          </p:nvSpPr>
          <p:spPr>
            <a:xfrm flipV="1">
              <a:off x="1608629" y="443345"/>
              <a:ext cx="8097" cy="8097"/>
            </a:xfrm>
            <a:custGeom>
              <a:avLst/>
              <a:gdLst>
                <a:gd name="connsiteX0" fmla="*/ 8823 w 8097"/>
                <a:gd name="connsiteY0" fmla="*/ 4219 h 8097"/>
                <a:gd name="connsiteX1" fmla="*/ 4778 w 8097"/>
                <a:gd name="connsiteY1" fmla="*/ 8264 h 8097"/>
                <a:gd name="connsiteX2" fmla="*/ 726 w 8097"/>
                <a:gd name="connsiteY2" fmla="*/ 4219 h 8097"/>
                <a:gd name="connsiteX3" fmla="*/ 4778 w 8097"/>
                <a:gd name="connsiteY3" fmla="*/ 166 h 8097"/>
                <a:gd name="connsiteX4" fmla="*/ 8823 w 8097"/>
                <a:gd name="connsiteY4" fmla="*/ 4219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823" y="4219"/>
                  </a:moveTo>
                  <a:cubicBezTo>
                    <a:pt x="8823" y="6457"/>
                    <a:pt x="7016" y="8264"/>
                    <a:pt x="4778" y="8264"/>
                  </a:cubicBezTo>
                  <a:cubicBezTo>
                    <a:pt x="2541" y="8264"/>
                    <a:pt x="726" y="6457"/>
                    <a:pt x="726" y="4219"/>
                  </a:cubicBezTo>
                  <a:cubicBezTo>
                    <a:pt x="726" y="1981"/>
                    <a:pt x="2541" y="166"/>
                    <a:pt x="4778" y="166"/>
                  </a:cubicBezTo>
                  <a:cubicBezTo>
                    <a:pt x="7016" y="166"/>
                    <a:pt x="8823" y="1981"/>
                    <a:pt x="8823" y="4219"/>
                  </a:cubicBezTo>
                </a:path>
              </a:pathLst>
            </a:custGeom>
            <a:solidFill>
              <a:srgbClr val="55C9E8"/>
            </a:solidFill>
            <a:ln w="4425" cap="flat">
              <a:noFill/>
              <a:prstDash val="solid"/>
              <a:miter/>
            </a:ln>
          </p:spPr>
          <p:txBody>
            <a:bodyPr rtlCol="0" anchor="ctr"/>
            <a:lstStyle/>
            <a:p>
              <a:endParaRPr lang="en-US" dirty="0"/>
            </a:p>
          </p:txBody>
        </p:sp>
        <p:sp>
          <p:nvSpPr>
            <p:cNvPr id="130" name="Graphic 70">
              <a:extLst>
                <a:ext uri="{FF2B5EF4-FFF2-40B4-BE49-F238E27FC236}">
                  <a16:creationId xmlns:a16="http://schemas.microsoft.com/office/drawing/2014/main" id="{BF5AC22F-0BA6-4CAD-B9CF-64668B79FFD8}"/>
                </a:ext>
              </a:extLst>
            </p:cNvPr>
            <p:cNvSpPr/>
            <p:nvPr/>
          </p:nvSpPr>
          <p:spPr>
            <a:xfrm flipV="1">
              <a:off x="1712152" y="607544"/>
              <a:ext cx="8097" cy="8097"/>
            </a:xfrm>
            <a:custGeom>
              <a:avLst/>
              <a:gdLst>
                <a:gd name="connsiteX0" fmla="*/ 8841 w 8097"/>
                <a:gd name="connsiteY0" fmla="*/ 4247 h 8097"/>
                <a:gd name="connsiteX1" fmla="*/ 4796 w 8097"/>
                <a:gd name="connsiteY1" fmla="*/ 8292 h 8097"/>
                <a:gd name="connsiteX2" fmla="*/ 744 w 8097"/>
                <a:gd name="connsiteY2" fmla="*/ 4247 h 8097"/>
                <a:gd name="connsiteX3" fmla="*/ 4796 w 8097"/>
                <a:gd name="connsiteY3" fmla="*/ 195 h 8097"/>
                <a:gd name="connsiteX4" fmla="*/ 8841 w 8097"/>
                <a:gd name="connsiteY4" fmla="*/ 4247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841" y="4247"/>
                  </a:moveTo>
                  <a:cubicBezTo>
                    <a:pt x="8841" y="6485"/>
                    <a:pt x="7034" y="8292"/>
                    <a:pt x="4796" y="8292"/>
                  </a:cubicBezTo>
                  <a:cubicBezTo>
                    <a:pt x="2558" y="8292"/>
                    <a:pt x="744" y="6485"/>
                    <a:pt x="744" y="4247"/>
                  </a:cubicBezTo>
                  <a:cubicBezTo>
                    <a:pt x="744" y="2010"/>
                    <a:pt x="2558" y="195"/>
                    <a:pt x="4796" y="195"/>
                  </a:cubicBezTo>
                  <a:cubicBezTo>
                    <a:pt x="7034" y="195"/>
                    <a:pt x="8841" y="2010"/>
                    <a:pt x="8841" y="4247"/>
                  </a:cubicBezTo>
                </a:path>
              </a:pathLst>
            </a:custGeom>
            <a:solidFill>
              <a:srgbClr val="55C9E8"/>
            </a:solidFill>
            <a:ln w="4425" cap="flat">
              <a:noFill/>
              <a:prstDash val="solid"/>
              <a:miter/>
            </a:ln>
          </p:spPr>
          <p:txBody>
            <a:bodyPr rtlCol="0" anchor="ctr"/>
            <a:lstStyle/>
            <a:p>
              <a:endParaRPr lang="en-US" dirty="0"/>
            </a:p>
          </p:txBody>
        </p:sp>
        <p:sp>
          <p:nvSpPr>
            <p:cNvPr id="131" name="Graphic 70">
              <a:extLst>
                <a:ext uri="{FF2B5EF4-FFF2-40B4-BE49-F238E27FC236}">
                  <a16:creationId xmlns:a16="http://schemas.microsoft.com/office/drawing/2014/main" id="{AB552FC6-D78A-4190-8D6C-DDEC7EEB4847}"/>
                </a:ext>
              </a:extLst>
            </p:cNvPr>
            <p:cNvSpPr/>
            <p:nvPr/>
          </p:nvSpPr>
          <p:spPr>
            <a:xfrm flipV="1">
              <a:off x="1606199" y="769319"/>
              <a:ext cx="12957" cy="12950"/>
            </a:xfrm>
            <a:custGeom>
              <a:avLst/>
              <a:gdLst>
                <a:gd name="connsiteX0" fmla="*/ 13684 w 12957"/>
                <a:gd name="connsiteY0" fmla="*/ 6698 h 12950"/>
                <a:gd name="connsiteX1" fmla="*/ 7209 w 12957"/>
                <a:gd name="connsiteY1" fmla="*/ 13173 h 12950"/>
                <a:gd name="connsiteX2" fmla="*/ 726 w 12957"/>
                <a:gd name="connsiteY2" fmla="*/ 6698 h 12950"/>
                <a:gd name="connsiteX3" fmla="*/ 7209 w 12957"/>
                <a:gd name="connsiteY3" fmla="*/ 223 h 12950"/>
                <a:gd name="connsiteX4" fmla="*/ 13684 w 12957"/>
                <a:gd name="connsiteY4" fmla="*/ 6698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684" y="6698"/>
                  </a:moveTo>
                  <a:cubicBezTo>
                    <a:pt x="13684" y="10274"/>
                    <a:pt x="10785" y="13173"/>
                    <a:pt x="7209" y="13173"/>
                  </a:cubicBezTo>
                  <a:cubicBezTo>
                    <a:pt x="3625" y="13173"/>
                    <a:pt x="726" y="10274"/>
                    <a:pt x="726" y="6698"/>
                  </a:cubicBezTo>
                  <a:cubicBezTo>
                    <a:pt x="726" y="3122"/>
                    <a:pt x="3625" y="223"/>
                    <a:pt x="7209" y="223"/>
                  </a:cubicBezTo>
                  <a:cubicBezTo>
                    <a:pt x="10785" y="223"/>
                    <a:pt x="13684" y="3122"/>
                    <a:pt x="13684" y="6698"/>
                  </a:cubicBezTo>
                </a:path>
              </a:pathLst>
            </a:custGeom>
            <a:solidFill>
              <a:srgbClr val="55C9E8"/>
            </a:solidFill>
            <a:ln w="4425" cap="flat">
              <a:noFill/>
              <a:prstDash val="solid"/>
              <a:miter/>
            </a:ln>
          </p:spPr>
          <p:txBody>
            <a:bodyPr rtlCol="0" anchor="ctr"/>
            <a:lstStyle/>
            <a:p>
              <a:endParaRPr lang="en-US" dirty="0"/>
            </a:p>
          </p:txBody>
        </p:sp>
        <p:sp>
          <p:nvSpPr>
            <p:cNvPr id="132" name="Graphic 70">
              <a:extLst>
                <a:ext uri="{FF2B5EF4-FFF2-40B4-BE49-F238E27FC236}">
                  <a16:creationId xmlns:a16="http://schemas.microsoft.com/office/drawing/2014/main" id="{45685977-6B5E-4B29-9BDB-B538AC28B7EC}"/>
                </a:ext>
              </a:extLst>
            </p:cNvPr>
            <p:cNvSpPr/>
            <p:nvPr/>
          </p:nvSpPr>
          <p:spPr>
            <a:xfrm flipV="1">
              <a:off x="1709714" y="933518"/>
              <a:ext cx="12965" cy="12950"/>
            </a:xfrm>
            <a:custGeom>
              <a:avLst/>
              <a:gdLst>
                <a:gd name="connsiteX0" fmla="*/ 13709 w 12965"/>
                <a:gd name="connsiteY0" fmla="*/ 6727 h 12950"/>
                <a:gd name="connsiteX1" fmla="*/ 7227 w 12965"/>
                <a:gd name="connsiteY1" fmla="*/ 13202 h 12950"/>
                <a:gd name="connsiteX2" fmla="*/ 744 w 12965"/>
                <a:gd name="connsiteY2" fmla="*/ 6727 h 12950"/>
                <a:gd name="connsiteX3" fmla="*/ 7227 w 12965"/>
                <a:gd name="connsiteY3" fmla="*/ 252 h 12950"/>
                <a:gd name="connsiteX4" fmla="*/ 13709 w 12965"/>
                <a:gd name="connsiteY4" fmla="*/ 6727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09" y="6727"/>
                  </a:moveTo>
                  <a:cubicBezTo>
                    <a:pt x="13709" y="10303"/>
                    <a:pt x="10810" y="13202"/>
                    <a:pt x="7227" y="13202"/>
                  </a:cubicBezTo>
                  <a:cubicBezTo>
                    <a:pt x="3651" y="13202"/>
                    <a:pt x="744" y="10303"/>
                    <a:pt x="744" y="6727"/>
                  </a:cubicBezTo>
                  <a:cubicBezTo>
                    <a:pt x="744" y="3151"/>
                    <a:pt x="3651" y="252"/>
                    <a:pt x="7227" y="252"/>
                  </a:cubicBezTo>
                  <a:cubicBezTo>
                    <a:pt x="10810" y="252"/>
                    <a:pt x="13709" y="3151"/>
                    <a:pt x="13709" y="6727"/>
                  </a:cubicBezTo>
                </a:path>
              </a:pathLst>
            </a:custGeom>
            <a:solidFill>
              <a:srgbClr val="55C9E8"/>
            </a:solidFill>
            <a:ln w="4425" cap="flat">
              <a:noFill/>
              <a:prstDash val="solid"/>
              <a:miter/>
            </a:ln>
          </p:spPr>
          <p:txBody>
            <a:bodyPr rtlCol="0" anchor="ctr"/>
            <a:lstStyle/>
            <a:p>
              <a:endParaRPr lang="en-US" dirty="0"/>
            </a:p>
          </p:txBody>
        </p:sp>
        <p:sp>
          <p:nvSpPr>
            <p:cNvPr id="133" name="Graphic 70">
              <a:extLst>
                <a:ext uri="{FF2B5EF4-FFF2-40B4-BE49-F238E27FC236}">
                  <a16:creationId xmlns:a16="http://schemas.microsoft.com/office/drawing/2014/main" id="{B2678110-BEE1-4D70-AD91-EC9B39851215}"/>
                </a:ext>
              </a:extLst>
            </p:cNvPr>
            <p:cNvSpPr/>
            <p:nvPr/>
          </p:nvSpPr>
          <p:spPr>
            <a:xfrm flipV="1">
              <a:off x="1602154" y="1094402"/>
              <a:ext cx="21055" cy="21055"/>
            </a:xfrm>
            <a:custGeom>
              <a:avLst/>
              <a:gdLst>
                <a:gd name="connsiteX0" fmla="*/ 21782 w 21055"/>
                <a:gd name="connsiteY0" fmla="*/ 10808 h 21055"/>
                <a:gd name="connsiteX1" fmla="*/ 11254 w 21055"/>
                <a:gd name="connsiteY1" fmla="*/ 21336 h 21055"/>
                <a:gd name="connsiteX2" fmla="*/ 727 w 21055"/>
                <a:gd name="connsiteY2" fmla="*/ 10808 h 21055"/>
                <a:gd name="connsiteX3" fmla="*/ 11254 w 21055"/>
                <a:gd name="connsiteY3" fmla="*/ 280 h 21055"/>
                <a:gd name="connsiteX4" fmla="*/ 21782 w 21055"/>
                <a:gd name="connsiteY4" fmla="*/ 10808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782" y="10808"/>
                  </a:moveTo>
                  <a:cubicBezTo>
                    <a:pt x="21782" y="16622"/>
                    <a:pt x="17068" y="21336"/>
                    <a:pt x="11254" y="21336"/>
                  </a:cubicBezTo>
                  <a:cubicBezTo>
                    <a:pt x="5441" y="21336"/>
                    <a:pt x="727" y="16622"/>
                    <a:pt x="727" y="10808"/>
                  </a:cubicBezTo>
                  <a:cubicBezTo>
                    <a:pt x="727" y="4994"/>
                    <a:pt x="5441" y="280"/>
                    <a:pt x="11254" y="280"/>
                  </a:cubicBezTo>
                  <a:cubicBezTo>
                    <a:pt x="17068" y="280"/>
                    <a:pt x="21782" y="4994"/>
                    <a:pt x="21782" y="10808"/>
                  </a:cubicBezTo>
                </a:path>
              </a:pathLst>
            </a:custGeom>
            <a:solidFill>
              <a:srgbClr val="55C9E8"/>
            </a:solidFill>
            <a:ln w="4425" cap="flat">
              <a:noFill/>
              <a:prstDash val="solid"/>
              <a:miter/>
            </a:ln>
          </p:spPr>
          <p:txBody>
            <a:bodyPr rtlCol="0" anchor="ctr"/>
            <a:lstStyle/>
            <a:p>
              <a:endParaRPr lang="en-US" dirty="0"/>
            </a:p>
          </p:txBody>
        </p:sp>
        <p:sp>
          <p:nvSpPr>
            <p:cNvPr id="134" name="Graphic 70">
              <a:extLst>
                <a:ext uri="{FF2B5EF4-FFF2-40B4-BE49-F238E27FC236}">
                  <a16:creationId xmlns:a16="http://schemas.microsoft.com/office/drawing/2014/main" id="{97E1BDEE-91C5-4164-9BCC-694F18D03DC3}"/>
                </a:ext>
              </a:extLst>
            </p:cNvPr>
            <p:cNvSpPr/>
            <p:nvPr/>
          </p:nvSpPr>
          <p:spPr>
            <a:xfrm flipV="1">
              <a:off x="1927142" y="1261922"/>
              <a:ext cx="12965" cy="12950"/>
            </a:xfrm>
            <a:custGeom>
              <a:avLst/>
              <a:gdLst>
                <a:gd name="connsiteX0" fmla="*/ 13747 w 12965"/>
                <a:gd name="connsiteY0" fmla="*/ 6784 h 12950"/>
                <a:gd name="connsiteX1" fmla="*/ 7264 w 12965"/>
                <a:gd name="connsiteY1" fmla="*/ 13259 h 12950"/>
                <a:gd name="connsiteX2" fmla="*/ 782 w 12965"/>
                <a:gd name="connsiteY2" fmla="*/ 6784 h 12950"/>
                <a:gd name="connsiteX3" fmla="*/ 7264 w 12965"/>
                <a:gd name="connsiteY3" fmla="*/ 309 h 12950"/>
                <a:gd name="connsiteX4" fmla="*/ 13747 w 12965"/>
                <a:gd name="connsiteY4" fmla="*/ 6784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47" y="6784"/>
                  </a:moveTo>
                  <a:cubicBezTo>
                    <a:pt x="13747" y="10359"/>
                    <a:pt x="10840" y="13259"/>
                    <a:pt x="7264" y="13259"/>
                  </a:cubicBezTo>
                  <a:cubicBezTo>
                    <a:pt x="3688" y="13259"/>
                    <a:pt x="782" y="10359"/>
                    <a:pt x="782" y="6784"/>
                  </a:cubicBezTo>
                  <a:cubicBezTo>
                    <a:pt x="782" y="3208"/>
                    <a:pt x="3688" y="309"/>
                    <a:pt x="7264" y="309"/>
                  </a:cubicBezTo>
                  <a:cubicBezTo>
                    <a:pt x="10840" y="309"/>
                    <a:pt x="13747" y="3208"/>
                    <a:pt x="13747" y="6784"/>
                  </a:cubicBezTo>
                </a:path>
              </a:pathLst>
            </a:custGeom>
            <a:solidFill>
              <a:srgbClr val="55C9E8"/>
            </a:solidFill>
            <a:ln w="4425" cap="flat">
              <a:noFill/>
              <a:prstDash val="solid"/>
              <a:miter/>
            </a:ln>
          </p:spPr>
          <p:txBody>
            <a:bodyPr rtlCol="0" anchor="ctr"/>
            <a:lstStyle/>
            <a:p>
              <a:endParaRPr lang="en-US" dirty="0"/>
            </a:p>
          </p:txBody>
        </p:sp>
        <p:sp>
          <p:nvSpPr>
            <p:cNvPr id="135" name="Graphic 70">
              <a:extLst>
                <a:ext uri="{FF2B5EF4-FFF2-40B4-BE49-F238E27FC236}">
                  <a16:creationId xmlns:a16="http://schemas.microsoft.com/office/drawing/2014/main" id="{06D7A390-1233-4367-8EA6-FF794A062A7F}"/>
                </a:ext>
              </a:extLst>
            </p:cNvPr>
            <p:cNvSpPr/>
            <p:nvPr/>
          </p:nvSpPr>
          <p:spPr>
            <a:xfrm flipV="1">
              <a:off x="1923097" y="1586273"/>
              <a:ext cx="21055" cy="21055"/>
            </a:xfrm>
            <a:custGeom>
              <a:avLst/>
              <a:gdLst>
                <a:gd name="connsiteX0" fmla="*/ 21837 w 21055"/>
                <a:gd name="connsiteY0" fmla="*/ 10893 h 21055"/>
                <a:gd name="connsiteX1" fmla="*/ 11310 w 21055"/>
                <a:gd name="connsiteY1" fmla="*/ 21421 h 21055"/>
                <a:gd name="connsiteX2" fmla="*/ 782 w 21055"/>
                <a:gd name="connsiteY2" fmla="*/ 10893 h 21055"/>
                <a:gd name="connsiteX3" fmla="*/ 11310 w 21055"/>
                <a:gd name="connsiteY3" fmla="*/ 365 h 21055"/>
                <a:gd name="connsiteX4" fmla="*/ 21837 w 21055"/>
                <a:gd name="connsiteY4" fmla="*/ 10893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837" y="10893"/>
                  </a:moveTo>
                  <a:cubicBezTo>
                    <a:pt x="21837" y="16707"/>
                    <a:pt x="17123" y="21421"/>
                    <a:pt x="11310" y="21421"/>
                  </a:cubicBezTo>
                  <a:cubicBezTo>
                    <a:pt x="5496" y="21421"/>
                    <a:pt x="782" y="16707"/>
                    <a:pt x="782" y="10893"/>
                  </a:cubicBezTo>
                  <a:cubicBezTo>
                    <a:pt x="782" y="5079"/>
                    <a:pt x="5496" y="365"/>
                    <a:pt x="11310" y="365"/>
                  </a:cubicBezTo>
                  <a:cubicBezTo>
                    <a:pt x="17123" y="365"/>
                    <a:pt x="21837" y="5079"/>
                    <a:pt x="21837" y="10893"/>
                  </a:cubicBezTo>
                </a:path>
              </a:pathLst>
            </a:custGeom>
            <a:solidFill>
              <a:srgbClr val="55C9E8"/>
            </a:solidFill>
            <a:ln w="4425" cap="flat">
              <a:noFill/>
              <a:prstDash val="solid"/>
              <a:miter/>
            </a:ln>
          </p:spPr>
          <p:txBody>
            <a:bodyPr rtlCol="0" anchor="ctr"/>
            <a:lstStyle/>
            <a:p>
              <a:endParaRPr lang="en-US" dirty="0"/>
            </a:p>
          </p:txBody>
        </p:sp>
        <p:sp>
          <p:nvSpPr>
            <p:cNvPr id="136" name="Graphic 70">
              <a:extLst>
                <a:ext uri="{FF2B5EF4-FFF2-40B4-BE49-F238E27FC236}">
                  <a16:creationId xmlns:a16="http://schemas.microsoft.com/office/drawing/2014/main" id="{EFC64DE4-4C03-44FC-A178-E74775236C81}"/>
                </a:ext>
              </a:extLst>
            </p:cNvPr>
            <p:cNvSpPr/>
            <p:nvPr/>
          </p:nvSpPr>
          <p:spPr>
            <a:xfrm flipV="1">
              <a:off x="1921928" y="1913516"/>
              <a:ext cx="23400" cy="23393"/>
            </a:xfrm>
            <a:custGeom>
              <a:avLst/>
              <a:gdLst>
                <a:gd name="connsiteX0" fmla="*/ 24183 w 23400"/>
                <a:gd name="connsiteY0" fmla="*/ 12119 h 23393"/>
                <a:gd name="connsiteX1" fmla="*/ 12487 w 23400"/>
                <a:gd name="connsiteY1" fmla="*/ 23816 h 23393"/>
                <a:gd name="connsiteX2" fmla="*/ 782 w 23400"/>
                <a:gd name="connsiteY2" fmla="*/ 12119 h 23393"/>
                <a:gd name="connsiteX3" fmla="*/ 12487 w 23400"/>
                <a:gd name="connsiteY3" fmla="*/ 422 h 23393"/>
                <a:gd name="connsiteX4" fmla="*/ 24183 w 23400"/>
                <a:gd name="connsiteY4" fmla="*/ 12119 h 2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 h="23393">
                  <a:moveTo>
                    <a:pt x="24183" y="12119"/>
                  </a:moveTo>
                  <a:cubicBezTo>
                    <a:pt x="24183" y="18586"/>
                    <a:pt x="18946" y="23816"/>
                    <a:pt x="12487" y="23816"/>
                  </a:cubicBezTo>
                  <a:cubicBezTo>
                    <a:pt x="6019" y="23816"/>
                    <a:pt x="782" y="18586"/>
                    <a:pt x="782" y="12119"/>
                  </a:cubicBezTo>
                  <a:cubicBezTo>
                    <a:pt x="782" y="5659"/>
                    <a:pt x="6019" y="422"/>
                    <a:pt x="12487" y="422"/>
                  </a:cubicBezTo>
                  <a:cubicBezTo>
                    <a:pt x="18946" y="422"/>
                    <a:pt x="24183" y="5659"/>
                    <a:pt x="24183" y="12119"/>
                  </a:cubicBezTo>
                </a:path>
              </a:pathLst>
            </a:custGeom>
            <a:solidFill>
              <a:srgbClr val="55C9E8"/>
            </a:solidFill>
            <a:ln w="4425" cap="flat">
              <a:noFill/>
              <a:prstDash val="solid"/>
              <a:miter/>
            </a:ln>
          </p:spPr>
          <p:txBody>
            <a:bodyPr rtlCol="0" anchor="ctr"/>
            <a:lstStyle/>
            <a:p>
              <a:endParaRPr lang="en-US" dirty="0"/>
            </a:p>
          </p:txBody>
        </p:sp>
        <p:sp>
          <p:nvSpPr>
            <p:cNvPr id="137" name="Graphic 70">
              <a:extLst>
                <a:ext uri="{FF2B5EF4-FFF2-40B4-BE49-F238E27FC236}">
                  <a16:creationId xmlns:a16="http://schemas.microsoft.com/office/drawing/2014/main" id="{0F4B8AB0-C8F5-4D06-8DB8-A3492C54777A}"/>
                </a:ext>
              </a:extLst>
            </p:cNvPr>
            <p:cNvSpPr/>
            <p:nvPr/>
          </p:nvSpPr>
          <p:spPr>
            <a:xfrm flipV="1">
              <a:off x="1923097" y="2243082"/>
              <a:ext cx="21055" cy="21047"/>
            </a:xfrm>
            <a:custGeom>
              <a:avLst/>
              <a:gdLst>
                <a:gd name="connsiteX0" fmla="*/ 21837 w 21055"/>
                <a:gd name="connsiteY0" fmla="*/ 10999 h 21047"/>
                <a:gd name="connsiteX1" fmla="*/ 11310 w 21055"/>
                <a:gd name="connsiteY1" fmla="*/ 21527 h 21047"/>
                <a:gd name="connsiteX2" fmla="*/ 782 w 21055"/>
                <a:gd name="connsiteY2" fmla="*/ 10999 h 21047"/>
                <a:gd name="connsiteX3" fmla="*/ 11310 w 21055"/>
                <a:gd name="connsiteY3" fmla="*/ 479 h 21047"/>
                <a:gd name="connsiteX4" fmla="*/ 21837 w 21055"/>
                <a:gd name="connsiteY4" fmla="*/ 10999 h 2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47">
                  <a:moveTo>
                    <a:pt x="21837" y="10999"/>
                  </a:moveTo>
                  <a:cubicBezTo>
                    <a:pt x="21837" y="16821"/>
                    <a:pt x="17123" y="21527"/>
                    <a:pt x="11310" y="21527"/>
                  </a:cubicBezTo>
                  <a:cubicBezTo>
                    <a:pt x="5496" y="21527"/>
                    <a:pt x="782" y="16821"/>
                    <a:pt x="782" y="10999"/>
                  </a:cubicBezTo>
                  <a:cubicBezTo>
                    <a:pt x="782" y="5186"/>
                    <a:pt x="5496" y="479"/>
                    <a:pt x="11310" y="479"/>
                  </a:cubicBezTo>
                  <a:cubicBezTo>
                    <a:pt x="17123" y="479"/>
                    <a:pt x="21837" y="5186"/>
                    <a:pt x="21837" y="10999"/>
                  </a:cubicBezTo>
                </a:path>
              </a:pathLst>
            </a:custGeom>
            <a:solidFill>
              <a:srgbClr val="55C9E8"/>
            </a:solidFill>
            <a:ln w="4425" cap="flat">
              <a:noFill/>
              <a:prstDash val="solid"/>
              <a:miter/>
            </a:ln>
          </p:spPr>
          <p:txBody>
            <a:bodyPr rtlCol="0" anchor="ctr"/>
            <a:lstStyle/>
            <a:p>
              <a:endParaRPr lang="en-US" dirty="0"/>
            </a:p>
          </p:txBody>
        </p:sp>
        <p:sp>
          <p:nvSpPr>
            <p:cNvPr id="138" name="Graphic 70">
              <a:extLst>
                <a:ext uri="{FF2B5EF4-FFF2-40B4-BE49-F238E27FC236}">
                  <a16:creationId xmlns:a16="http://schemas.microsoft.com/office/drawing/2014/main" id="{2692B07F-C4A1-424E-97B8-14B1ED3F274B}"/>
                </a:ext>
              </a:extLst>
            </p:cNvPr>
            <p:cNvSpPr/>
            <p:nvPr/>
          </p:nvSpPr>
          <p:spPr>
            <a:xfrm flipV="1">
              <a:off x="1815613" y="1422075"/>
              <a:ext cx="21047" cy="21055"/>
            </a:xfrm>
            <a:custGeom>
              <a:avLst/>
              <a:gdLst>
                <a:gd name="connsiteX0" fmla="*/ 21811 w 21047"/>
                <a:gd name="connsiteY0" fmla="*/ 10865 h 21055"/>
                <a:gd name="connsiteX1" fmla="*/ 11291 w 21047"/>
                <a:gd name="connsiteY1" fmla="*/ 21392 h 21055"/>
                <a:gd name="connsiteX2" fmla="*/ 764 w 21047"/>
                <a:gd name="connsiteY2" fmla="*/ 10865 h 21055"/>
                <a:gd name="connsiteX3" fmla="*/ 11291 w 21047"/>
                <a:gd name="connsiteY3" fmla="*/ 337 h 21055"/>
                <a:gd name="connsiteX4" fmla="*/ 21811 w 21047"/>
                <a:gd name="connsiteY4" fmla="*/ 10865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7" h="21055">
                  <a:moveTo>
                    <a:pt x="21811" y="10865"/>
                  </a:moveTo>
                  <a:cubicBezTo>
                    <a:pt x="21811" y="16678"/>
                    <a:pt x="17105" y="21392"/>
                    <a:pt x="11291" y="21392"/>
                  </a:cubicBezTo>
                  <a:cubicBezTo>
                    <a:pt x="5478" y="21392"/>
                    <a:pt x="764" y="16678"/>
                    <a:pt x="764" y="10865"/>
                  </a:cubicBezTo>
                  <a:cubicBezTo>
                    <a:pt x="764" y="5051"/>
                    <a:pt x="5478" y="337"/>
                    <a:pt x="11291" y="337"/>
                  </a:cubicBezTo>
                  <a:cubicBezTo>
                    <a:pt x="17105" y="337"/>
                    <a:pt x="21811" y="5051"/>
                    <a:pt x="21811" y="10865"/>
                  </a:cubicBezTo>
                </a:path>
              </a:pathLst>
            </a:custGeom>
            <a:solidFill>
              <a:srgbClr val="55C9E8"/>
            </a:solidFill>
            <a:ln w="4425" cap="flat">
              <a:noFill/>
              <a:prstDash val="solid"/>
              <a:miter/>
            </a:ln>
          </p:spPr>
          <p:txBody>
            <a:bodyPr rtlCol="0" anchor="ctr"/>
            <a:lstStyle/>
            <a:p>
              <a:endParaRPr lang="en-US" dirty="0"/>
            </a:p>
          </p:txBody>
        </p:sp>
        <p:sp>
          <p:nvSpPr>
            <p:cNvPr id="139" name="Graphic 70">
              <a:extLst>
                <a:ext uri="{FF2B5EF4-FFF2-40B4-BE49-F238E27FC236}">
                  <a16:creationId xmlns:a16="http://schemas.microsoft.com/office/drawing/2014/main" id="{8C53964A-B19F-4FAB-B185-FE55AC37001F}"/>
                </a:ext>
              </a:extLst>
            </p:cNvPr>
            <p:cNvSpPr/>
            <p:nvPr/>
          </p:nvSpPr>
          <p:spPr>
            <a:xfrm flipV="1">
              <a:off x="1812368" y="1747242"/>
              <a:ext cx="27537" cy="27530"/>
            </a:xfrm>
            <a:custGeom>
              <a:avLst/>
              <a:gdLst>
                <a:gd name="connsiteX0" fmla="*/ 28302 w 27537"/>
                <a:gd name="connsiteY0" fmla="*/ 14159 h 27530"/>
                <a:gd name="connsiteX1" fmla="*/ 14537 w 27537"/>
                <a:gd name="connsiteY1" fmla="*/ 27924 h 27530"/>
                <a:gd name="connsiteX2" fmla="*/ 764 w 27537"/>
                <a:gd name="connsiteY2" fmla="*/ 14159 h 27530"/>
                <a:gd name="connsiteX3" fmla="*/ 14537 w 27537"/>
                <a:gd name="connsiteY3" fmla="*/ 394 h 27530"/>
                <a:gd name="connsiteX4" fmla="*/ 28302 w 27537"/>
                <a:gd name="connsiteY4" fmla="*/ 14159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302" y="14159"/>
                  </a:moveTo>
                  <a:cubicBezTo>
                    <a:pt x="28302" y="21765"/>
                    <a:pt x="22135" y="27924"/>
                    <a:pt x="14537" y="27924"/>
                  </a:cubicBezTo>
                  <a:cubicBezTo>
                    <a:pt x="6931" y="27924"/>
                    <a:pt x="764" y="21765"/>
                    <a:pt x="764" y="14159"/>
                  </a:cubicBezTo>
                  <a:cubicBezTo>
                    <a:pt x="764" y="6561"/>
                    <a:pt x="6931" y="394"/>
                    <a:pt x="14537" y="394"/>
                  </a:cubicBezTo>
                  <a:cubicBezTo>
                    <a:pt x="22135" y="394"/>
                    <a:pt x="28302" y="6561"/>
                    <a:pt x="28302" y="14159"/>
                  </a:cubicBezTo>
                </a:path>
              </a:pathLst>
            </a:custGeom>
            <a:solidFill>
              <a:srgbClr val="55C9E8"/>
            </a:solidFill>
            <a:ln w="4425" cap="flat">
              <a:noFill/>
              <a:prstDash val="solid"/>
              <a:miter/>
            </a:ln>
          </p:spPr>
          <p:txBody>
            <a:bodyPr rtlCol="0" anchor="ctr"/>
            <a:lstStyle/>
            <a:p>
              <a:endParaRPr lang="en-US" dirty="0"/>
            </a:p>
          </p:txBody>
        </p:sp>
        <p:sp>
          <p:nvSpPr>
            <p:cNvPr id="140" name="Graphic 70">
              <a:extLst>
                <a:ext uri="{FF2B5EF4-FFF2-40B4-BE49-F238E27FC236}">
                  <a16:creationId xmlns:a16="http://schemas.microsoft.com/office/drawing/2014/main" id="{9BD4D649-24CA-41D5-84C1-054984A30F48}"/>
                </a:ext>
              </a:extLst>
            </p:cNvPr>
            <p:cNvSpPr/>
            <p:nvPr/>
          </p:nvSpPr>
          <p:spPr>
            <a:xfrm flipV="1">
              <a:off x="1812368" y="2076008"/>
              <a:ext cx="27537" cy="27530"/>
            </a:xfrm>
            <a:custGeom>
              <a:avLst/>
              <a:gdLst>
                <a:gd name="connsiteX0" fmla="*/ 28302 w 27537"/>
                <a:gd name="connsiteY0" fmla="*/ 14216 h 27530"/>
                <a:gd name="connsiteX1" fmla="*/ 14537 w 27537"/>
                <a:gd name="connsiteY1" fmla="*/ 27981 h 27530"/>
                <a:gd name="connsiteX2" fmla="*/ 764 w 27537"/>
                <a:gd name="connsiteY2" fmla="*/ 14216 h 27530"/>
                <a:gd name="connsiteX3" fmla="*/ 14537 w 27537"/>
                <a:gd name="connsiteY3" fmla="*/ 451 h 27530"/>
                <a:gd name="connsiteX4" fmla="*/ 28302 w 27537"/>
                <a:gd name="connsiteY4" fmla="*/ 14216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302" y="14216"/>
                  </a:moveTo>
                  <a:cubicBezTo>
                    <a:pt x="28302" y="21814"/>
                    <a:pt x="22135" y="27981"/>
                    <a:pt x="14537" y="27981"/>
                  </a:cubicBezTo>
                  <a:cubicBezTo>
                    <a:pt x="6931" y="27981"/>
                    <a:pt x="764" y="21814"/>
                    <a:pt x="764" y="14216"/>
                  </a:cubicBezTo>
                  <a:cubicBezTo>
                    <a:pt x="764" y="6611"/>
                    <a:pt x="6931" y="451"/>
                    <a:pt x="14537" y="451"/>
                  </a:cubicBezTo>
                  <a:cubicBezTo>
                    <a:pt x="22135" y="451"/>
                    <a:pt x="28302" y="6611"/>
                    <a:pt x="28302" y="14216"/>
                  </a:cubicBezTo>
                </a:path>
              </a:pathLst>
            </a:custGeom>
            <a:solidFill>
              <a:srgbClr val="55C9E8"/>
            </a:solidFill>
            <a:ln w="4425" cap="flat">
              <a:noFill/>
              <a:prstDash val="solid"/>
              <a:miter/>
            </a:ln>
          </p:spPr>
          <p:txBody>
            <a:bodyPr rtlCol="0" anchor="ctr"/>
            <a:lstStyle/>
            <a:p>
              <a:endParaRPr lang="en-US" dirty="0"/>
            </a:p>
          </p:txBody>
        </p:sp>
        <p:sp>
          <p:nvSpPr>
            <p:cNvPr id="141" name="Graphic 70">
              <a:extLst>
                <a:ext uri="{FF2B5EF4-FFF2-40B4-BE49-F238E27FC236}">
                  <a16:creationId xmlns:a16="http://schemas.microsoft.com/office/drawing/2014/main" id="{46B383FF-C06E-477E-84A6-B582664B3671}"/>
                </a:ext>
              </a:extLst>
            </p:cNvPr>
            <p:cNvSpPr/>
            <p:nvPr/>
          </p:nvSpPr>
          <p:spPr>
            <a:xfrm flipV="1">
              <a:off x="1822511" y="443761"/>
              <a:ext cx="7251" cy="7259"/>
            </a:xfrm>
            <a:custGeom>
              <a:avLst/>
              <a:gdLst>
                <a:gd name="connsiteX0" fmla="*/ 8014 w 7251"/>
                <a:gd name="connsiteY0" fmla="*/ 3796 h 7259"/>
                <a:gd name="connsiteX1" fmla="*/ 4385 w 7251"/>
                <a:gd name="connsiteY1" fmla="*/ 7426 h 7259"/>
                <a:gd name="connsiteX2" fmla="*/ 763 w 7251"/>
                <a:gd name="connsiteY2" fmla="*/ 3796 h 7259"/>
                <a:gd name="connsiteX3" fmla="*/ 4385 w 7251"/>
                <a:gd name="connsiteY3" fmla="*/ 166 h 7259"/>
                <a:gd name="connsiteX4" fmla="*/ 8014 w 7251"/>
                <a:gd name="connsiteY4" fmla="*/ 3796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14" y="3796"/>
                  </a:moveTo>
                  <a:cubicBezTo>
                    <a:pt x="8014" y="5795"/>
                    <a:pt x="6384" y="7426"/>
                    <a:pt x="4385" y="7426"/>
                  </a:cubicBezTo>
                  <a:cubicBezTo>
                    <a:pt x="2385" y="7426"/>
                    <a:pt x="763" y="5795"/>
                    <a:pt x="763" y="3796"/>
                  </a:cubicBezTo>
                  <a:cubicBezTo>
                    <a:pt x="763" y="1789"/>
                    <a:pt x="2385" y="166"/>
                    <a:pt x="4385" y="166"/>
                  </a:cubicBezTo>
                  <a:cubicBezTo>
                    <a:pt x="6384" y="166"/>
                    <a:pt x="8014" y="1789"/>
                    <a:pt x="8014" y="3796"/>
                  </a:cubicBezTo>
                </a:path>
              </a:pathLst>
            </a:custGeom>
            <a:solidFill>
              <a:srgbClr val="55C9E8"/>
            </a:solidFill>
            <a:ln w="4425" cap="flat">
              <a:noFill/>
              <a:prstDash val="solid"/>
              <a:miter/>
            </a:ln>
          </p:spPr>
          <p:txBody>
            <a:bodyPr rtlCol="0" anchor="ctr"/>
            <a:lstStyle/>
            <a:p>
              <a:endParaRPr lang="en-US" dirty="0"/>
            </a:p>
          </p:txBody>
        </p:sp>
        <p:sp>
          <p:nvSpPr>
            <p:cNvPr id="142" name="Graphic 70">
              <a:extLst>
                <a:ext uri="{FF2B5EF4-FFF2-40B4-BE49-F238E27FC236}">
                  <a16:creationId xmlns:a16="http://schemas.microsoft.com/office/drawing/2014/main" id="{D4389911-DE2F-4252-8B06-9DBBB4BBE0DA}"/>
                </a:ext>
              </a:extLst>
            </p:cNvPr>
            <p:cNvSpPr/>
            <p:nvPr/>
          </p:nvSpPr>
          <p:spPr>
            <a:xfrm flipV="1">
              <a:off x="1926034" y="607959"/>
              <a:ext cx="7251" cy="7259"/>
            </a:xfrm>
            <a:custGeom>
              <a:avLst/>
              <a:gdLst>
                <a:gd name="connsiteX0" fmla="*/ 8032 w 7251"/>
                <a:gd name="connsiteY0" fmla="*/ 3824 h 7259"/>
                <a:gd name="connsiteX1" fmla="*/ 4403 w 7251"/>
                <a:gd name="connsiteY1" fmla="*/ 7454 h 7259"/>
                <a:gd name="connsiteX2" fmla="*/ 781 w 7251"/>
                <a:gd name="connsiteY2" fmla="*/ 3824 h 7259"/>
                <a:gd name="connsiteX3" fmla="*/ 4403 w 7251"/>
                <a:gd name="connsiteY3" fmla="*/ 195 h 7259"/>
                <a:gd name="connsiteX4" fmla="*/ 8032 w 7251"/>
                <a:gd name="connsiteY4" fmla="*/ 3824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32" y="3824"/>
                  </a:moveTo>
                  <a:cubicBezTo>
                    <a:pt x="8032" y="5824"/>
                    <a:pt x="6410" y="7454"/>
                    <a:pt x="4403" y="7454"/>
                  </a:cubicBezTo>
                  <a:cubicBezTo>
                    <a:pt x="2403" y="7454"/>
                    <a:pt x="781" y="5824"/>
                    <a:pt x="781" y="3824"/>
                  </a:cubicBezTo>
                  <a:cubicBezTo>
                    <a:pt x="781" y="1817"/>
                    <a:pt x="2403" y="195"/>
                    <a:pt x="4403" y="195"/>
                  </a:cubicBezTo>
                  <a:cubicBezTo>
                    <a:pt x="6410" y="195"/>
                    <a:pt x="8032" y="1817"/>
                    <a:pt x="8032" y="3824"/>
                  </a:cubicBezTo>
                </a:path>
              </a:pathLst>
            </a:custGeom>
            <a:solidFill>
              <a:srgbClr val="55C9E8"/>
            </a:solidFill>
            <a:ln w="4425" cap="flat">
              <a:noFill/>
              <a:prstDash val="solid"/>
              <a:miter/>
            </a:ln>
          </p:spPr>
          <p:txBody>
            <a:bodyPr rtlCol="0" anchor="ctr"/>
            <a:lstStyle/>
            <a:p>
              <a:endParaRPr lang="en-US" dirty="0"/>
            </a:p>
          </p:txBody>
        </p:sp>
        <p:sp>
          <p:nvSpPr>
            <p:cNvPr id="143" name="Graphic 70">
              <a:extLst>
                <a:ext uri="{FF2B5EF4-FFF2-40B4-BE49-F238E27FC236}">
                  <a16:creationId xmlns:a16="http://schemas.microsoft.com/office/drawing/2014/main" id="{02629D18-C25A-44E1-9CBC-AF9D1383B104}"/>
                </a:ext>
              </a:extLst>
            </p:cNvPr>
            <p:cNvSpPr/>
            <p:nvPr/>
          </p:nvSpPr>
          <p:spPr>
            <a:xfrm flipV="1">
              <a:off x="1821481" y="771142"/>
              <a:ext cx="9312" cy="9304"/>
            </a:xfrm>
            <a:custGeom>
              <a:avLst/>
              <a:gdLst>
                <a:gd name="connsiteX0" fmla="*/ 10075 w 9312"/>
                <a:gd name="connsiteY0" fmla="*/ 4876 h 9304"/>
                <a:gd name="connsiteX1" fmla="*/ 5423 w 9312"/>
                <a:gd name="connsiteY1" fmla="*/ 9528 h 9304"/>
                <a:gd name="connsiteX2" fmla="*/ 763 w 9312"/>
                <a:gd name="connsiteY2" fmla="*/ 4876 h 9304"/>
                <a:gd name="connsiteX3" fmla="*/ 5423 w 9312"/>
                <a:gd name="connsiteY3" fmla="*/ 223 h 9304"/>
                <a:gd name="connsiteX4" fmla="*/ 10075 w 9312"/>
                <a:gd name="connsiteY4" fmla="*/ 4876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10075" y="4876"/>
                  </a:moveTo>
                  <a:cubicBezTo>
                    <a:pt x="10075" y="7444"/>
                    <a:pt x="7991" y="9528"/>
                    <a:pt x="5423" y="9528"/>
                  </a:cubicBezTo>
                  <a:cubicBezTo>
                    <a:pt x="2847" y="9528"/>
                    <a:pt x="763" y="7444"/>
                    <a:pt x="763" y="4876"/>
                  </a:cubicBezTo>
                  <a:cubicBezTo>
                    <a:pt x="763" y="2307"/>
                    <a:pt x="2847" y="223"/>
                    <a:pt x="5423" y="223"/>
                  </a:cubicBezTo>
                  <a:cubicBezTo>
                    <a:pt x="7991" y="223"/>
                    <a:pt x="10075" y="2307"/>
                    <a:pt x="10075" y="4876"/>
                  </a:cubicBezTo>
                </a:path>
              </a:pathLst>
            </a:custGeom>
            <a:solidFill>
              <a:srgbClr val="55C9E8"/>
            </a:solidFill>
            <a:ln w="4425" cap="flat">
              <a:noFill/>
              <a:prstDash val="solid"/>
              <a:miter/>
            </a:ln>
          </p:spPr>
          <p:txBody>
            <a:bodyPr rtlCol="0" anchor="ctr"/>
            <a:lstStyle/>
            <a:p>
              <a:endParaRPr lang="en-US" dirty="0"/>
            </a:p>
          </p:txBody>
        </p:sp>
        <p:sp>
          <p:nvSpPr>
            <p:cNvPr id="144" name="Graphic 70">
              <a:extLst>
                <a:ext uri="{FF2B5EF4-FFF2-40B4-BE49-F238E27FC236}">
                  <a16:creationId xmlns:a16="http://schemas.microsoft.com/office/drawing/2014/main" id="{EA6E9CE0-4636-45E6-BDB1-3F024716F4E6}"/>
                </a:ext>
              </a:extLst>
            </p:cNvPr>
            <p:cNvSpPr/>
            <p:nvPr/>
          </p:nvSpPr>
          <p:spPr>
            <a:xfrm flipV="1">
              <a:off x="1924542" y="934871"/>
              <a:ext cx="10243" cy="10243"/>
            </a:xfrm>
            <a:custGeom>
              <a:avLst/>
              <a:gdLst>
                <a:gd name="connsiteX0" fmla="*/ 11024 w 10243"/>
                <a:gd name="connsiteY0" fmla="*/ 5373 h 10243"/>
                <a:gd name="connsiteX1" fmla="*/ 5902 w 10243"/>
                <a:gd name="connsiteY1" fmla="*/ 10495 h 10243"/>
                <a:gd name="connsiteX2" fmla="*/ 781 w 10243"/>
                <a:gd name="connsiteY2" fmla="*/ 5373 h 10243"/>
                <a:gd name="connsiteX3" fmla="*/ 5902 w 10243"/>
                <a:gd name="connsiteY3" fmla="*/ 252 h 10243"/>
                <a:gd name="connsiteX4" fmla="*/ 11024 w 10243"/>
                <a:gd name="connsiteY4" fmla="*/ 5373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24" y="5373"/>
                  </a:moveTo>
                  <a:cubicBezTo>
                    <a:pt x="11024" y="8203"/>
                    <a:pt x="8732" y="10495"/>
                    <a:pt x="5902" y="10495"/>
                  </a:cubicBezTo>
                  <a:cubicBezTo>
                    <a:pt x="3072" y="10495"/>
                    <a:pt x="781" y="8203"/>
                    <a:pt x="781" y="5373"/>
                  </a:cubicBezTo>
                  <a:cubicBezTo>
                    <a:pt x="781" y="2543"/>
                    <a:pt x="3072" y="252"/>
                    <a:pt x="5902" y="252"/>
                  </a:cubicBezTo>
                  <a:cubicBezTo>
                    <a:pt x="8732" y="252"/>
                    <a:pt x="11024" y="2543"/>
                    <a:pt x="11024" y="5373"/>
                  </a:cubicBezTo>
                </a:path>
              </a:pathLst>
            </a:custGeom>
            <a:solidFill>
              <a:srgbClr val="55C9E8"/>
            </a:solidFill>
            <a:ln w="4425" cap="flat">
              <a:noFill/>
              <a:prstDash val="solid"/>
              <a:miter/>
            </a:ln>
          </p:spPr>
          <p:txBody>
            <a:bodyPr rtlCol="0" anchor="ctr"/>
            <a:lstStyle/>
            <a:p>
              <a:endParaRPr lang="en-US" dirty="0"/>
            </a:p>
          </p:txBody>
        </p:sp>
        <p:sp>
          <p:nvSpPr>
            <p:cNvPr id="145" name="Graphic 70">
              <a:extLst>
                <a:ext uri="{FF2B5EF4-FFF2-40B4-BE49-F238E27FC236}">
                  <a16:creationId xmlns:a16="http://schemas.microsoft.com/office/drawing/2014/main" id="{B23186AD-352C-4CA3-992F-CE0F929ABBC6}"/>
                </a:ext>
              </a:extLst>
            </p:cNvPr>
            <p:cNvSpPr/>
            <p:nvPr/>
          </p:nvSpPr>
          <p:spPr>
            <a:xfrm flipV="1">
              <a:off x="1819651" y="1098454"/>
              <a:ext cx="12957" cy="12950"/>
            </a:xfrm>
            <a:custGeom>
              <a:avLst/>
              <a:gdLst>
                <a:gd name="connsiteX0" fmla="*/ 13721 w 12957"/>
                <a:gd name="connsiteY0" fmla="*/ 6755 h 12950"/>
                <a:gd name="connsiteX1" fmla="*/ 7246 w 12957"/>
                <a:gd name="connsiteY1" fmla="*/ 13230 h 12950"/>
                <a:gd name="connsiteX2" fmla="*/ 763 w 12957"/>
                <a:gd name="connsiteY2" fmla="*/ 6755 h 12950"/>
                <a:gd name="connsiteX3" fmla="*/ 7246 w 12957"/>
                <a:gd name="connsiteY3" fmla="*/ 280 h 12950"/>
                <a:gd name="connsiteX4" fmla="*/ 13721 w 12957"/>
                <a:gd name="connsiteY4" fmla="*/ 6755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721" y="6755"/>
                  </a:moveTo>
                  <a:cubicBezTo>
                    <a:pt x="13721" y="10331"/>
                    <a:pt x="10822" y="13230"/>
                    <a:pt x="7246" y="13230"/>
                  </a:cubicBezTo>
                  <a:cubicBezTo>
                    <a:pt x="3662" y="13230"/>
                    <a:pt x="763" y="10331"/>
                    <a:pt x="763" y="6755"/>
                  </a:cubicBezTo>
                  <a:cubicBezTo>
                    <a:pt x="763" y="3179"/>
                    <a:pt x="3662" y="280"/>
                    <a:pt x="7246" y="280"/>
                  </a:cubicBezTo>
                  <a:cubicBezTo>
                    <a:pt x="10822" y="280"/>
                    <a:pt x="13721" y="3179"/>
                    <a:pt x="13721" y="6755"/>
                  </a:cubicBezTo>
                </a:path>
              </a:pathLst>
            </a:custGeom>
            <a:solidFill>
              <a:srgbClr val="55C9E8"/>
            </a:solidFill>
            <a:ln w="4425" cap="flat">
              <a:noFill/>
              <a:prstDash val="solid"/>
              <a:miter/>
            </a:ln>
          </p:spPr>
          <p:txBody>
            <a:bodyPr rtlCol="0" anchor="ctr"/>
            <a:lstStyle/>
            <a:p>
              <a:endParaRPr lang="en-US" dirty="0"/>
            </a:p>
          </p:txBody>
        </p:sp>
        <p:sp>
          <p:nvSpPr>
            <p:cNvPr id="146" name="Graphic 70">
              <a:extLst>
                <a:ext uri="{FF2B5EF4-FFF2-40B4-BE49-F238E27FC236}">
                  <a16:creationId xmlns:a16="http://schemas.microsoft.com/office/drawing/2014/main" id="{53F2E0CA-587F-4473-9B42-6FB352BD3F9B}"/>
                </a:ext>
              </a:extLst>
            </p:cNvPr>
            <p:cNvSpPr/>
            <p:nvPr/>
          </p:nvSpPr>
          <p:spPr>
            <a:xfrm flipV="1">
              <a:off x="2143462" y="1263275"/>
              <a:ext cx="10243" cy="10243"/>
            </a:xfrm>
            <a:custGeom>
              <a:avLst/>
              <a:gdLst>
                <a:gd name="connsiteX0" fmla="*/ 11062 w 10243"/>
                <a:gd name="connsiteY0" fmla="*/ 5430 h 10243"/>
                <a:gd name="connsiteX1" fmla="*/ 5940 w 10243"/>
                <a:gd name="connsiteY1" fmla="*/ 10552 h 10243"/>
                <a:gd name="connsiteX2" fmla="*/ 819 w 10243"/>
                <a:gd name="connsiteY2" fmla="*/ 5430 h 10243"/>
                <a:gd name="connsiteX3" fmla="*/ 5940 w 10243"/>
                <a:gd name="connsiteY3" fmla="*/ 309 h 10243"/>
                <a:gd name="connsiteX4" fmla="*/ 11062 w 10243"/>
                <a:gd name="connsiteY4" fmla="*/ 5430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62" y="5430"/>
                  </a:moveTo>
                  <a:cubicBezTo>
                    <a:pt x="11062" y="8260"/>
                    <a:pt x="8770" y="10552"/>
                    <a:pt x="5940" y="10552"/>
                  </a:cubicBezTo>
                  <a:cubicBezTo>
                    <a:pt x="3110" y="10552"/>
                    <a:pt x="819" y="8260"/>
                    <a:pt x="819" y="5430"/>
                  </a:cubicBezTo>
                  <a:cubicBezTo>
                    <a:pt x="819" y="2600"/>
                    <a:pt x="3110" y="309"/>
                    <a:pt x="5940" y="309"/>
                  </a:cubicBezTo>
                  <a:cubicBezTo>
                    <a:pt x="8770" y="309"/>
                    <a:pt x="11062" y="2600"/>
                    <a:pt x="11062" y="5430"/>
                  </a:cubicBezTo>
                </a:path>
              </a:pathLst>
            </a:custGeom>
            <a:solidFill>
              <a:srgbClr val="55C9E8"/>
            </a:solidFill>
            <a:ln w="4425" cap="flat">
              <a:noFill/>
              <a:prstDash val="solid"/>
              <a:miter/>
            </a:ln>
          </p:spPr>
          <p:txBody>
            <a:bodyPr rtlCol="0" anchor="ctr"/>
            <a:lstStyle/>
            <a:p>
              <a:endParaRPr lang="en-US" dirty="0"/>
            </a:p>
          </p:txBody>
        </p:sp>
        <p:sp>
          <p:nvSpPr>
            <p:cNvPr id="147" name="Graphic 70">
              <a:extLst>
                <a:ext uri="{FF2B5EF4-FFF2-40B4-BE49-F238E27FC236}">
                  <a16:creationId xmlns:a16="http://schemas.microsoft.com/office/drawing/2014/main" id="{3298DD2E-998C-492B-B4E3-BEC47179BF8E}"/>
                </a:ext>
              </a:extLst>
            </p:cNvPr>
            <p:cNvSpPr/>
            <p:nvPr/>
          </p:nvSpPr>
          <p:spPr>
            <a:xfrm flipV="1">
              <a:off x="2142101" y="1590326"/>
              <a:ext cx="12965" cy="12950"/>
            </a:xfrm>
            <a:custGeom>
              <a:avLst/>
              <a:gdLst>
                <a:gd name="connsiteX0" fmla="*/ 13784 w 12965"/>
                <a:gd name="connsiteY0" fmla="*/ 6841 h 12950"/>
                <a:gd name="connsiteX1" fmla="*/ 7302 w 12965"/>
                <a:gd name="connsiteY1" fmla="*/ 13316 h 12950"/>
                <a:gd name="connsiteX2" fmla="*/ 819 w 12965"/>
                <a:gd name="connsiteY2" fmla="*/ 6841 h 12950"/>
                <a:gd name="connsiteX3" fmla="*/ 7302 w 12965"/>
                <a:gd name="connsiteY3" fmla="*/ 365 h 12950"/>
                <a:gd name="connsiteX4" fmla="*/ 13784 w 12965"/>
                <a:gd name="connsiteY4" fmla="*/ 6841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84" y="6841"/>
                  </a:moveTo>
                  <a:cubicBezTo>
                    <a:pt x="13784" y="10416"/>
                    <a:pt x="10877" y="13316"/>
                    <a:pt x="7302" y="13316"/>
                  </a:cubicBezTo>
                  <a:cubicBezTo>
                    <a:pt x="3726" y="13316"/>
                    <a:pt x="819" y="10416"/>
                    <a:pt x="819" y="6841"/>
                  </a:cubicBezTo>
                  <a:cubicBezTo>
                    <a:pt x="819" y="3265"/>
                    <a:pt x="3726" y="365"/>
                    <a:pt x="7302" y="365"/>
                  </a:cubicBezTo>
                  <a:cubicBezTo>
                    <a:pt x="10877" y="365"/>
                    <a:pt x="13784" y="3265"/>
                    <a:pt x="13784" y="6841"/>
                  </a:cubicBezTo>
                </a:path>
              </a:pathLst>
            </a:custGeom>
            <a:solidFill>
              <a:srgbClr val="55C9E8"/>
            </a:solidFill>
            <a:ln w="4425" cap="flat">
              <a:noFill/>
              <a:prstDash val="solid"/>
              <a:miter/>
            </a:ln>
          </p:spPr>
          <p:txBody>
            <a:bodyPr rtlCol="0" anchor="ctr"/>
            <a:lstStyle/>
            <a:p>
              <a:endParaRPr lang="en-US" dirty="0"/>
            </a:p>
          </p:txBody>
        </p:sp>
        <p:sp>
          <p:nvSpPr>
            <p:cNvPr id="148" name="Graphic 70">
              <a:extLst>
                <a:ext uri="{FF2B5EF4-FFF2-40B4-BE49-F238E27FC236}">
                  <a16:creationId xmlns:a16="http://schemas.microsoft.com/office/drawing/2014/main" id="{96A1A6A0-9DD9-4308-B8AB-9C6313FC53CC}"/>
                </a:ext>
              </a:extLst>
            </p:cNvPr>
            <p:cNvSpPr/>
            <p:nvPr/>
          </p:nvSpPr>
          <p:spPr>
            <a:xfrm flipV="1">
              <a:off x="2140163" y="1916785"/>
              <a:ext cx="16841" cy="16848"/>
            </a:xfrm>
            <a:custGeom>
              <a:avLst/>
              <a:gdLst>
                <a:gd name="connsiteX0" fmla="*/ 17660 w 16841"/>
                <a:gd name="connsiteY0" fmla="*/ 8843 h 16848"/>
                <a:gd name="connsiteX1" fmla="*/ 9240 w 16841"/>
                <a:gd name="connsiteY1" fmla="*/ 17271 h 16848"/>
                <a:gd name="connsiteX2" fmla="*/ 819 w 16841"/>
                <a:gd name="connsiteY2" fmla="*/ 8843 h 16848"/>
                <a:gd name="connsiteX3" fmla="*/ 9240 w 16841"/>
                <a:gd name="connsiteY3" fmla="*/ 422 h 16848"/>
                <a:gd name="connsiteX4" fmla="*/ 17660 w 16841"/>
                <a:gd name="connsiteY4" fmla="*/ 8843 h 1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1" h="16848">
                  <a:moveTo>
                    <a:pt x="17660" y="8843"/>
                  </a:moveTo>
                  <a:cubicBezTo>
                    <a:pt x="17660" y="13496"/>
                    <a:pt x="13892" y="17271"/>
                    <a:pt x="9240" y="17271"/>
                  </a:cubicBezTo>
                  <a:cubicBezTo>
                    <a:pt x="4595" y="17271"/>
                    <a:pt x="819" y="13496"/>
                    <a:pt x="819" y="8843"/>
                  </a:cubicBezTo>
                  <a:cubicBezTo>
                    <a:pt x="819" y="4198"/>
                    <a:pt x="4595" y="422"/>
                    <a:pt x="9240" y="422"/>
                  </a:cubicBezTo>
                  <a:cubicBezTo>
                    <a:pt x="13892" y="422"/>
                    <a:pt x="17660" y="4198"/>
                    <a:pt x="17660" y="8843"/>
                  </a:cubicBezTo>
                </a:path>
              </a:pathLst>
            </a:custGeom>
            <a:solidFill>
              <a:srgbClr val="55C9E8"/>
            </a:solidFill>
            <a:ln w="4425" cap="flat">
              <a:noFill/>
              <a:prstDash val="solid"/>
              <a:miter/>
            </a:ln>
          </p:spPr>
          <p:txBody>
            <a:bodyPr rtlCol="0" anchor="ctr"/>
            <a:lstStyle/>
            <a:p>
              <a:endParaRPr lang="en-US" dirty="0"/>
            </a:p>
          </p:txBody>
        </p:sp>
        <p:sp>
          <p:nvSpPr>
            <p:cNvPr id="149" name="Graphic 70">
              <a:extLst>
                <a:ext uri="{FF2B5EF4-FFF2-40B4-BE49-F238E27FC236}">
                  <a16:creationId xmlns:a16="http://schemas.microsoft.com/office/drawing/2014/main" id="{65BFC829-8C2B-43C3-ABA5-D42B7D365108}"/>
                </a:ext>
              </a:extLst>
            </p:cNvPr>
            <p:cNvSpPr/>
            <p:nvPr/>
          </p:nvSpPr>
          <p:spPr>
            <a:xfrm flipV="1">
              <a:off x="2142101" y="2247127"/>
              <a:ext cx="12965" cy="12957"/>
            </a:xfrm>
            <a:custGeom>
              <a:avLst/>
              <a:gdLst>
                <a:gd name="connsiteX0" fmla="*/ 13784 w 12965"/>
                <a:gd name="connsiteY0" fmla="*/ 6954 h 12957"/>
                <a:gd name="connsiteX1" fmla="*/ 7302 w 12965"/>
                <a:gd name="connsiteY1" fmla="*/ 13437 h 12957"/>
                <a:gd name="connsiteX2" fmla="*/ 819 w 12965"/>
                <a:gd name="connsiteY2" fmla="*/ 6954 h 12957"/>
                <a:gd name="connsiteX3" fmla="*/ 7302 w 12965"/>
                <a:gd name="connsiteY3" fmla="*/ 479 h 12957"/>
                <a:gd name="connsiteX4" fmla="*/ 13784 w 12965"/>
                <a:gd name="connsiteY4" fmla="*/ 6954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784" y="6954"/>
                  </a:moveTo>
                  <a:cubicBezTo>
                    <a:pt x="13784" y="10538"/>
                    <a:pt x="10877" y="13437"/>
                    <a:pt x="7302" y="13437"/>
                  </a:cubicBezTo>
                  <a:cubicBezTo>
                    <a:pt x="3726" y="13437"/>
                    <a:pt x="819" y="10538"/>
                    <a:pt x="819" y="6954"/>
                  </a:cubicBezTo>
                  <a:cubicBezTo>
                    <a:pt x="819" y="3379"/>
                    <a:pt x="3726" y="479"/>
                    <a:pt x="7302" y="479"/>
                  </a:cubicBezTo>
                  <a:cubicBezTo>
                    <a:pt x="10877" y="479"/>
                    <a:pt x="13784" y="3379"/>
                    <a:pt x="13784" y="6954"/>
                  </a:cubicBezTo>
                </a:path>
              </a:pathLst>
            </a:custGeom>
            <a:solidFill>
              <a:srgbClr val="55C9E8"/>
            </a:solidFill>
            <a:ln w="4425" cap="flat">
              <a:noFill/>
              <a:prstDash val="solid"/>
              <a:miter/>
            </a:ln>
          </p:spPr>
          <p:txBody>
            <a:bodyPr rtlCol="0" anchor="ctr"/>
            <a:lstStyle/>
            <a:p>
              <a:endParaRPr lang="en-US" dirty="0"/>
            </a:p>
          </p:txBody>
        </p:sp>
        <p:sp>
          <p:nvSpPr>
            <p:cNvPr id="150" name="Graphic 70">
              <a:extLst>
                <a:ext uri="{FF2B5EF4-FFF2-40B4-BE49-F238E27FC236}">
                  <a16:creationId xmlns:a16="http://schemas.microsoft.com/office/drawing/2014/main" id="{27CFF846-7874-4690-884D-566BC4C57306}"/>
                </a:ext>
              </a:extLst>
            </p:cNvPr>
            <p:cNvSpPr/>
            <p:nvPr/>
          </p:nvSpPr>
          <p:spPr>
            <a:xfrm flipV="1">
              <a:off x="2034610" y="1426128"/>
              <a:ext cx="12957" cy="12950"/>
            </a:xfrm>
            <a:custGeom>
              <a:avLst/>
              <a:gdLst>
                <a:gd name="connsiteX0" fmla="*/ 13758 w 12957"/>
                <a:gd name="connsiteY0" fmla="*/ 6812 h 12950"/>
                <a:gd name="connsiteX1" fmla="*/ 7283 w 12957"/>
                <a:gd name="connsiteY1" fmla="*/ 13287 h 12950"/>
                <a:gd name="connsiteX2" fmla="*/ 800 w 12957"/>
                <a:gd name="connsiteY2" fmla="*/ 6812 h 12950"/>
                <a:gd name="connsiteX3" fmla="*/ 7283 w 12957"/>
                <a:gd name="connsiteY3" fmla="*/ 337 h 12950"/>
                <a:gd name="connsiteX4" fmla="*/ 13758 w 12957"/>
                <a:gd name="connsiteY4" fmla="*/ 6812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758" y="6812"/>
                  </a:moveTo>
                  <a:cubicBezTo>
                    <a:pt x="13758" y="10388"/>
                    <a:pt x="10859" y="13287"/>
                    <a:pt x="7283" y="13287"/>
                  </a:cubicBezTo>
                  <a:cubicBezTo>
                    <a:pt x="3699" y="13287"/>
                    <a:pt x="800" y="10388"/>
                    <a:pt x="800" y="6812"/>
                  </a:cubicBezTo>
                  <a:cubicBezTo>
                    <a:pt x="800" y="3236"/>
                    <a:pt x="3699" y="337"/>
                    <a:pt x="7283" y="337"/>
                  </a:cubicBezTo>
                  <a:cubicBezTo>
                    <a:pt x="10859" y="337"/>
                    <a:pt x="13758" y="3236"/>
                    <a:pt x="13758" y="6812"/>
                  </a:cubicBezTo>
                </a:path>
              </a:pathLst>
            </a:custGeom>
            <a:solidFill>
              <a:srgbClr val="55C9E8"/>
            </a:solidFill>
            <a:ln w="4425" cap="flat">
              <a:noFill/>
              <a:prstDash val="solid"/>
              <a:miter/>
            </a:ln>
          </p:spPr>
          <p:txBody>
            <a:bodyPr rtlCol="0" anchor="ctr"/>
            <a:lstStyle/>
            <a:p>
              <a:endParaRPr lang="en-US" dirty="0"/>
            </a:p>
          </p:txBody>
        </p:sp>
        <p:sp>
          <p:nvSpPr>
            <p:cNvPr id="151" name="Graphic 70">
              <a:extLst>
                <a:ext uri="{FF2B5EF4-FFF2-40B4-BE49-F238E27FC236}">
                  <a16:creationId xmlns:a16="http://schemas.microsoft.com/office/drawing/2014/main" id="{4C88F25C-D249-410F-B546-A7CFBE6D6C19}"/>
                </a:ext>
              </a:extLst>
            </p:cNvPr>
            <p:cNvSpPr/>
            <p:nvPr/>
          </p:nvSpPr>
          <p:spPr>
            <a:xfrm flipV="1">
              <a:off x="2032149" y="1752056"/>
              <a:ext cx="17894" cy="17894"/>
            </a:xfrm>
            <a:custGeom>
              <a:avLst/>
              <a:gdLst>
                <a:gd name="connsiteX0" fmla="*/ 18695 w 17894"/>
                <a:gd name="connsiteY0" fmla="*/ 9337 h 17894"/>
                <a:gd name="connsiteX1" fmla="*/ 9752 w 17894"/>
                <a:gd name="connsiteY1" fmla="*/ 18289 h 17894"/>
                <a:gd name="connsiteX2" fmla="*/ 801 w 17894"/>
                <a:gd name="connsiteY2" fmla="*/ 9337 h 17894"/>
                <a:gd name="connsiteX3" fmla="*/ 9752 w 17894"/>
                <a:gd name="connsiteY3" fmla="*/ 394 h 17894"/>
                <a:gd name="connsiteX4" fmla="*/ 18695 w 17894"/>
                <a:gd name="connsiteY4" fmla="*/ 9337 h 1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894">
                  <a:moveTo>
                    <a:pt x="18695" y="9337"/>
                  </a:moveTo>
                  <a:cubicBezTo>
                    <a:pt x="18695" y="14282"/>
                    <a:pt x="14689" y="18289"/>
                    <a:pt x="9752" y="18289"/>
                  </a:cubicBezTo>
                  <a:cubicBezTo>
                    <a:pt x="4807" y="18289"/>
                    <a:pt x="801" y="14282"/>
                    <a:pt x="801" y="9337"/>
                  </a:cubicBezTo>
                  <a:cubicBezTo>
                    <a:pt x="801" y="4393"/>
                    <a:pt x="4807" y="394"/>
                    <a:pt x="9752" y="394"/>
                  </a:cubicBezTo>
                  <a:cubicBezTo>
                    <a:pt x="14689" y="394"/>
                    <a:pt x="18695" y="4393"/>
                    <a:pt x="18695" y="9337"/>
                  </a:cubicBezTo>
                </a:path>
              </a:pathLst>
            </a:custGeom>
            <a:solidFill>
              <a:srgbClr val="55C9E8"/>
            </a:solidFill>
            <a:ln w="4425" cap="flat">
              <a:noFill/>
              <a:prstDash val="solid"/>
              <a:miter/>
            </a:ln>
          </p:spPr>
          <p:txBody>
            <a:bodyPr rtlCol="0" anchor="ctr"/>
            <a:lstStyle/>
            <a:p>
              <a:endParaRPr lang="en-US" dirty="0"/>
            </a:p>
          </p:txBody>
        </p:sp>
        <p:sp>
          <p:nvSpPr>
            <p:cNvPr id="152" name="Graphic 70">
              <a:extLst>
                <a:ext uri="{FF2B5EF4-FFF2-40B4-BE49-F238E27FC236}">
                  <a16:creationId xmlns:a16="http://schemas.microsoft.com/office/drawing/2014/main" id="{09C033E0-8FE3-4149-B2BF-97CD6153FB59}"/>
                </a:ext>
              </a:extLst>
            </p:cNvPr>
            <p:cNvSpPr/>
            <p:nvPr/>
          </p:nvSpPr>
          <p:spPr>
            <a:xfrm flipV="1">
              <a:off x="2032149" y="2080829"/>
              <a:ext cx="17894" cy="17894"/>
            </a:xfrm>
            <a:custGeom>
              <a:avLst/>
              <a:gdLst>
                <a:gd name="connsiteX0" fmla="*/ 18695 w 17894"/>
                <a:gd name="connsiteY0" fmla="*/ 9402 h 17894"/>
                <a:gd name="connsiteX1" fmla="*/ 9752 w 17894"/>
                <a:gd name="connsiteY1" fmla="*/ 18346 h 17894"/>
                <a:gd name="connsiteX2" fmla="*/ 801 w 17894"/>
                <a:gd name="connsiteY2" fmla="*/ 9402 h 17894"/>
                <a:gd name="connsiteX3" fmla="*/ 9752 w 17894"/>
                <a:gd name="connsiteY3" fmla="*/ 451 h 17894"/>
                <a:gd name="connsiteX4" fmla="*/ 18695 w 17894"/>
                <a:gd name="connsiteY4" fmla="*/ 9402 h 1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894">
                  <a:moveTo>
                    <a:pt x="18695" y="9402"/>
                  </a:moveTo>
                  <a:cubicBezTo>
                    <a:pt x="18695" y="14347"/>
                    <a:pt x="14689" y="18346"/>
                    <a:pt x="9752" y="18346"/>
                  </a:cubicBezTo>
                  <a:cubicBezTo>
                    <a:pt x="4807" y="18346"/>
                    <a:pt x="801" y="14347"/>
                    <a:pt x="801" y="9402"/>
                  </a:cubicBezTo>
                  <a:cubicBezTo>
                    <a:pt x="801" y="4457"/>
                    <a:pt x="4807" y="451"/>
                    <a:pt x="9752" y="451"/>
                  </a:cubicBezTo>
                  <a:cubicBezTo>
                    <a:pt x="14689" y="451"/>
                    <a:pt x="18695" y="4457"/>
                    <a:pt x="18695" y="9402"/>
                  </a:cubicBezTo>
                </a:path>
              </a:pathLst>
            </a:custGeom>
            <a:solidFill>
              <a:srgbClr val="55C9E8"/>
            </a:solidFill>
            <a:ln w="4425" cap="flat">
              <a:noFill/>
              <a:prstDash val="solid"/>
              <a:miter/>
            </a:ln>
          </p:spPr>
          <p:txBody>
            <a:bodyPr rtlCol="0" anchor="ctr"/>
            <a:lstStyle/>
            <a:p>
              <a:endParaRPr lang="en-US" dirty="0"/>
            </a:p>
          </p:txBody>
        </p:sp>
        <p:sp>
          <p:nvSpPr>
            <p:cNvPr id="153" name="Graphic 70">
              <a:extLst>
                <a:ext uri="{FF2B5EF4-FFF2-40B4-BE49-F238E27FC236}">
                  <a16:creationId xmlns:a16="http://schemas.microsoft.com/office/drawing/2014/main" id="{1541DBB1-4A32-46E0-8EF7-A70BDD6C48C1}"/>
                </a:ext>
              </a:extLst>
            </p:cNvPr>
            <p:cNvSpPr/>
            <p:nvPr/>
          </p:nvSpPr>
          <p:spPr>
            <a:xfrm flipV="1">
              <a:off x="2037855" y="444153"/>
              <a:ext cx="6482" cy="6475"/>
            </a:xfrm>
            <a:custGeom>
              <a:avLst/>
              <a:gdLst>
                <a:gd name="connsiteX0" fmla="*/ 7283 w 6482"/>
                <a:gd name="connsiteY0" fmla="*/ 3404 h 6475"/>
                <a:gd name="connsiteX1" fmla="*/ 4045 w 6482"/>
                <a:gd name="connsiteY1" fmla="*/ 6641 h 6475"/>
                <a:gd name="connsiteX2" fmla="*/ 800 w 6482"/>
                <a:gd name="connsiteY2" fmla="*/ 3404 h 6475"/>
                <a:gd name="connsiteX3" fmla="*/ 4045 w 6482"/>
                <a:gd name="connsiteY3" fmla="*/ 166 h 6475"/>
                <a:gd name="connsiteX4" fmla="*/ 7283 w 6482"/>
                <a:gd name="connsiteY4" fmla="*/ 3404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283" y="3404"/>
                  </a:moveTo>
                  <a:cubicBezTo>
                    <a:pt x="7283" y="5188"/>
                    <a:pt x="5837" y="6641"/>
                    <a:pt x="4045" y="6641"/>
                  </a:cubicBezTo>
                  <a:cubicBezTo>
                    <a:pt x="2261" y="6641"/>
                    <a:pt x="800" y="5188"/>
                    <a:pt x="800" y="3404"/>
                  </a:cubicBezTo>
                  <a:cubicBezTo>
                    <a:pt x="800" y="1612"/>
                    <a:pt x="2261" y="166"/>
                    <a:pt x="4045" y="166"/>
                  </a:cubicBezTo>
                  <a:cubicBezTo>
                    <a:pt x="5837" y="166"/>
                    <a:pt x="7283" y="1612"/>
                    <a:pt x="7283" y="3404"/>
                  </a:cubicBezTo>
                </a:path>
              </a:pathLst>
            </a:custGeom>
            <a:solidFill>
              <a:srgbClr val="55C9E8"/>
            </a:solidFill>
            <a:ln w="4425" cap="flat">
              <a:noFill/>
              <a:prstDash val="solid"/>
              <a:miter/>
            </a:ln>
          </p:spPr>
          <p:txBody>
            <a:bodyPr rtlCol="0" anchor="ctr"/>
            <a:lstStyle/>
            <a:p>
              <a:endParaRPr lang="en-US" dirty="0"/>
            </a:p>
          </p:txBody>
        </p:sp>
        <p:sp>
          <p:nvSpPr>
            <p:cNvPr id="154" name="Graphic 70">
              <a:extLst>
                <a:ext uri="{FF2B5EF4-FFF2-40B4-BE49-F238E27FC236}">
                  <a16:creationId xmlns:a16="http://schemas.microsoft.com/office/drawing/2014/main" id="{9A98C26F-03DD-4529-9DAF-4A26B5F5E979}"/>
                </a:ext>
              </a:extLst>
            </p:cNvPr>
            <p:cNvSpPr/>
            <p:nvPr/>
          </p:nvSpPr>
          <p:spPr>
            <a:xfrm flipV="1">
              <a:off x="2141385" y="608351"/>
              <a:ext cx="6474" cy="6475"/>
            </a:xfrm>
            <a:custGeom>
              <a:avLst/>
              <a:gdLst>
                <a:gd name="connsiteX0" fmla="*/ 7293 w 6474"/>
                <a:gd name="connsiteY0" fmla="*/ 3432 h 6475"/>
                <a:gd name="connsiteX1" fmla="*/ 4055 w 6474"/>
                <a:gd name="connsiteY1" fmla="*/ 6670 h 6475"/>
                <a:gd name="connsiteX2" fmla="*/ 818 w 6474"/>
                <a:gd name="connsiteY2" fmla="*/ 3432 h 6475"/>
                <a:gd name="connsiteX3" fmla="*/ 4055 w 6474"/>
                <a:gd name="connsiteY3" fmla="*/ 195 h 6475"/>
                <a:gd name="connsiteX4" fmla="*/ 7293 w 6474"/>
                <a:gd name="connsiteY4" fmla="*/ 3432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6475">
                  <a:moveTo>
                    <a:pt x="7293" y="3432"/>
                  </a:moveTo>
                  <a:cubicBezTo>
                    <a:pt x="7293" y="5216"/>
                    <a:pt x="5847" y="6670"/>
                    <a:pt x="4055" y="6670"/>
                  </a:cubicBezTo>
                  <a:cubicBezTo>
                    <a:pt x="2271" y="6670"/>
                    <a:pt x="818" y="5216"/>
                    <a:pt x="818" y="3432"/>
                  </a:cubicBezTo>
                  <a:cubicBezTo>
                    <a:pt x="818" y="1640"/>
                    <a:pt x="2271" y="195"/>
                    <a:pt x="4055" y="195"/>
                  </a:cubicBezTo>
                  <a:cubicBezTo>
                    <a:pt x="5847" y="195"/>
                    <a:pt x="7293" y="1640"/>
                    <a:pt x="7293" y="3432"/>
                  </a:cubicBezTo>
                </a:path>
              </a:pathLst>
            </a:custGeom>
            <a:solidFill>
              <a:srgbClr val="55C9E8"/>
            </a:solidFill>
            <a:ln w="4425" cap="flat">
              <a:noFill/>
              <a:prstDash val="solid"/>
              <a:miter/>
            </a:ln>
          </p:spPr>
          <p:txBody>
            <a:bodyPr rtlCol="0" anchor="ctr"/>
            <a:lstStyle/>
            <a:p>
              <a:endParaRPr lang="en-US" dirty="0"/>
            </a:p>
          </p:txBody>
        </p:sp>
        <p:sp>
          <p:nvSpPr>
            <p:cNvPr id="155" name="Graphic 70">
              <a:extLst>
                <a:ext uri="{FF2B5EF4-FFF2-40B4-BE49-F238E27FC236}">
                  <a16:creationId xmlns:a16="http://schemas.microsoft.com/office/drawing/2014/main" id="{F080CF63-FE65-43DA-9166-22E871C67D44}"/>
                </a:ext>
              </a:extLst>
            </p:cNvPr>
            <p:cNvSpPr/>
            <p:nvPr/>
          </p:nvSpPr>
          <p:spPr>
            <a:xfrm flipV="1">
              <a:off x="2037470" y="772165"/>
              <a:ext cx="7251" cy="7259"/>
            </a:xfrm>
            <a:custGeom>
              <a:avLst/>
              <a:gdLst>
                <a:gd name="connsiteX0" fmla="*/ 8052 w 7251"/>
                <a:gd name="connsiteY0" fmla="*/ 3853 h 7259"/>
                <a:gd name="connsiteX1" fmla="*/ 4422 w 7251"/>
                <a:gd name="connsiteY1" fmla="*/ 7483 h 7259"/>
                <a:gd name="connsiteX2" fmla="*/ 800 w 7251"/>
                <a:gd name="connsiteY2" fmla="*/ 3853 h 7259"/>
                <a:gd name="connsiteX3" fmla="*/ 4422 w 7251"/>
                <a:gd name="connsiteY3" fmla="*/ 223 h 7259"/>
                <a:gd name="connsiteX4" fmla="*/ 8052 w 7251"/>
                <a:gd name="connsiteY4" fmla="*/ 3853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52" y="3853"/>
                  </a:moveTo>
                  <a:cubicBezTo>
                    <a:pt x="8052" y="5852"/>
                    <a:pt x="6429" y="7483"/>
                    <a:pt x="4422" y="7483"/>
                  </a:cubicBezTo>
                  <a:cubicBezTo>
                    <a:pt x="2423" y="7483"/>
                    <a:pt x="800" y="5852"/>
                    <a:pt x="800" y="3853"/>
                  </a:cubicBezTo>
                  <a:cubicBezTo>
                    <a:pt x="800" y="1846"/>
                    <a:pt x="2423" y="223"/>
                    <a:pt x="4422" y="223"/>
                  </a:cubicBezTo>
                  <a:cubicBezTo>
                    <a:pt x="6429" y="223"/>
                    <a:pt x="8052" y="1846"/>
                    <a:pt x="8052" y="3853"/>
                  </a:cubicBezTo>
                </a:path>
              </a:pathLst>
            </a:custGeom>
            <a:solidFill>
              <a:srgbClr val="55C9E8"/>
            </a:solidFill>
            <a:ln w="4425" cap="flat">
              <a:noFill/>
              <a:prstDash val="solid"/>
              <a:miter/>
            </a:ln>
          </p:spPr>
          <p:txBody>
            <a:bodyPr rtlCol="0" anchor="ctr"/>
            <a:lstStyle/>
            <a:p>
              <a:endParaRPr lang="en-US" dirty="0"/>
            </a:p>
          </p:txBody>
        </p:sp>
        <p:sp>
          <p:nvSpPr>
            <p:cNvPr id="156" name="Graphic 70">
              <a:extLst>
                <a:ext uri="{FF2B5EF4-FFF2-40B4-BE49-F238E27FC236}">
                  <a16:creationId xmlns:a16="http://schemas.microsoft.com/office/drawing/2014/main" id="{CE98AE02-19E9-4D98-826F-F7C58D58E8C9}"/>
                </a:ext>
              </a:extLst>
            </p:cNvPr>
            <p:cNvSpPr/>
            <p:nvPr/>
          </p:nvSpPr>
          <p:spPr>
            <a:xfrm flipV="1">
              <a:off x="2140993" y="936363"/>
              <a:ext cx="7251" cy="7259"/>
            </a:xfrm>
            <a:custGeom>
              <a:avLst/>
              <a:gdLst>
                <a:gd name="connsiteX0" fmla="*/ 8070 w 7251"/>
                <a:gd name="connsiteY0" fmla="*/ 3881 h 7259"/>
                <a:gd name="connsiteX1" fmla="*/ 4440 w 7251"/>
                <a:gd name="connsiteY1" fmla="*/ 7511 h 7259"/>
                <a:gd name="connsiteX2" fmla="*/ 818 w 7251"/>
                <a:gd name="connsiteY2" fmla="*/ 3881 h 7259"/>
                <a:gd name="connsiteX3" fmla="*/ 4440 w 7251"/>
                <a:gd name="connsiteY3" fmla="*/ 252 h 7259"/>
                <a:gd name="connsiteX4" fmla="*/ 8070 w 7251"/>
                <a:gd name="connsiteY4" fmla="*/ 3881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70" y="3881"/>
                  </a:moveTo>
                  <a:cubicBezTo>
                    <a:pt x="8070" y="5881"/>
                    <a:pt x="6447" y="7511"/>
                    <a:pt x="4440" y="7511"/>
                  </a:cubicBezTo>
                  <a:cubicBezTo>
                    <a:pt x="2440" y="7511"/>
                    <a:pt x="818" y="5881"/>
                    <a:pt x="818" y="3881"/>
                  </a:cubicBezTo>
                  <a:cubicBezTo>
                    <a:pt x="818" y="1874"/>
                    <a:pt x="2440" y="252"/>
                    <a:pt x="4440" y="252"/>
                  </a:cubicBezTo>
                  <a:cubicBezTo>
                    <a:pt x="6447" y="252"/>
                    <a:pt x="8070" y="1874"/>
                    <a:pt x="8070" y="3881"/>
                  </a:cubicBezTo>
                </a:path>
              </a:pathLst>
            </a:custGeom>
            <a:solidFill>
              <a:srgbClr val="55C9E8"/>
            </a:solidFill>
            <a:ln w="4425" cap="flat">
              <a:noFill/>
              <a:prstDash val="solid"/>
              <a:miter/>
            </a:ln>
          </p:spPr>
          <p:txBody>
            <a:bodyPr rtlCol="0" anchor="ctr"/>
            <a:lstStyle/>
            <a:p>
              <a:endParaRPr lang="en-US" dirty="0"/>
            </a:p>
          </p:txBody>
        </p:sp>
        <p:sp>
          <p:nvSpPr>
            <p:cNvPr id="157" name="Graphic 70">
              <a:extLst>
                <a:ext uri="{FF2B5EF4-FFF2-40B4-BE49-F238E27FC236}">
                  <a16:creationId xmlns:a16="http://schemas.microsoft.com/office/drawing/2014/main" id="{42050588-F94F-4FF8-823D-880DAD37985C}"/>
                </a:ext>
              </a:extLst>
            </p:cNvPr>
            <p:cNvSpPr/>
            <p:nvPr/>
          </p:nvSpPr>
          <p:spPr>
            <a:xfrm flipV="1">
              <a:off x="2035978" y="1099808"/>
              <a:ext cx="10243" cy="10243"/>
            </a:xfrm>
            <a:custGeom>
              <a:avLst/>
              <a:gdLst>
                <a:gd name="connsiteX0" fmla="*/ 11043 w 10243"/>
                <a:gd name="connsiteY0" fmla="*/ 5402 h 10243"/>
                <a:gd name="connsiteX1" fmla="*/ 5922 w 10243"/>
                <a:gd name="connsiteY1" fmla="*/ 10523 h 10243"/>
                <a:gd name="connsiteX2" fmla="*/ 800 w 10243"/>
                <a:gd name="connsiteY2" fmla="*/ 5402 h 10243"/>
                <a:gd name="connsiteX3" fmla="*/ 5922 w 10243"/>
                <a:gd name="connsiteY3" fmla="*/ 280 h 10243"/>
                <a:gd name="connsiteX4" fmla="*/ 11043 w 10243"/>
                <a:gd name="connsiteY4" fmla="*/ 5402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43" y="5402"/>
                  </a:moveTo>
                  <a:cubicBezTo>
                    <a:pt x="11043" y="8232"/>
                    <a:pt x="8744" y="10523"/>
                    <a:pt x="5922" y="10523"/>
                  </a:cubicBezTo>
                  <a:cubicBezTo>
                    <a:pt x="3092" y="10523"/>
                    <a:pt x="800" y="8232"/>
                    <a:pt x="800" y="5402"/>
                  </a:cubicBezTo>
                  <a:cubicBezTo>
                    <a:pt x="800" y="2572"/>
                    <a:pt x="3092" y="280"/>
                    <a:pt x="5922" y="280"/>
                  </a:cubicBezTo>
                  <a:cubicBezTo>
                    <a:pt x="8744" y="280"/>
                    <a:pt x="11043" y="2572"/>
                    <a:pt x="11043" y="5402"/>
                  </a:cubicBezTo>
                </a:path>
              </a:pathLst>
            </a:custGeom>
            <a:solidFill>
              <a:srgbClr val="55C9E8"/>
            </a:solidFill>
            <a:ln w="4425" cap="flat">
              <a:noFill/>
              <a:prstDash val="solid"/>
              <a:miter/>
            </a:ln>
          </p:spPr>
          <p:txBody>
            <a:bodyPr rtlCol="0" anchor="ctr"/>
            <a:lstStyle/>
            <a:p>
              <a:endParaRPr lang="en-US" dirty="0"/>
            </a:p>
          </p:txBody>
        </p:sp>
        <p:sp>
          <p:nvSpPr>
            <p:cNvPr id="158" name="Graphic 70">
              <a:extLst>
                <a:ext uri="{FF2B5EF4-FFF2-40B4-BE49-F238E27FC236}">
                  <a16:creationId xmlns:a16="http://schemas.microsoft.com/office/drawing/2014/main" id="{3EEA1435-EE00-4680-B8E2-079EF1804ED9}"/>
                </a:ext>
              </a:extLst>
            </p:cNvPr>
            <p:cNvSpPr/>
            <p:nvPr/>
          </p:nvSpPr>
          <p:spPr>
            <a:xfrm flipV="1">
              <a:off x="2358421" y="1264767"/>
              <a:ext cx="7251" cy="7259"/>
            </a:xfrm>
            <a:custGeom>
              <a:avLst/>
              <a:gdLst>
                <a:gd name="connsiteX0" fmla="*/ 8107 w 7251"/>
                <a:gd name="connsiteY0" fmla="*/ 3938 h 7259"/>
                <a:gd name="connsiteX1" fmla="*/ 4478 w 7251"/>
                <a:gd name="connsiteY1" fmla="*/ 7568 h 7259"/>
                <a:gd name="connsiteX2" fmla="*/ 856 w 7251"/>
                <a:gd name="connsiteY2" fmla="*/ 3938 h 7259"/>
                <a:gd name="connsiteX3" fmla="*/ 4478 w 7251"/>
                <a:gd name="connsiteY3" fmla="*/ 309 h 7259"/>
                <a:gd name="connsiteX4" fmla="*/ 8107 w 7251"/>
                <a:gd name="connsiteY4" fmla="*/ 3938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107" y="3938"/>
                  </a:moveTo>
                  <a:cubicBezTo>
                    <a:pt x="8107" y="5945"/>
                    <a:pt x="6485" y="7568"/>
                    <a:pt x="4478" y="7568"/>
                  </a:cubicBezTo>
                  <a:cubicBezTo>
                    <a:pt x="2478" y="7568"/>
                    <a:pt x="856" y="5945"/>
                    <a:pt x="856" y="3938"/>
                  </a:cubicBezTo>
                  <a:cubicBezTo>
                    <a:pt x="856" y="1931"/>
                    <a:pt x="2478" y="309"/>
                    <a:pt x="4478" y="309"/>
                  </a:cubicBezTo>
                  <a:cubicBezTo>
                    <a:pt x="6485" y="309"/>
                    <a:pt x="8107" y="1931"/>
                    <a:pt x="8107" y="3938"/>
                  </a:cubicBezTo>
                </a:path>
              </a:pathLst>
            </a:custGeom>
            <a:solidFill>
              <a:srgbClr val="55C9E8"/>
            </a:solidFill>
            <a:ln w="4425" cap="flat">
              <a:noFill/>
              <a:prstDash val="solid"/>
              <a:miter/>
            </a:ln>
          </p:spPr>
          <p:txBody>
            <a:bodyPr rtlCol="0" anchor="ctr"/>
            <a:lstStyle/>
            <a:p>
              <a:endParaRPr lang="en-US" dirty="0"/>
            </a:p>
          </p:txBody>
        </p:sp>
        <p:sp>
          <p:nvSpPr>
            <p:cNvPr id="159" name="Graphic 70">
              <a:extLst>
                <a:ext uri="{FF2B5EF4-FFF2-40B4-BE49-F238E27FC236}">
                  <a16:creationId xmlns:a16="http://schemas.microsoft.com/office/drawing/2014/main" id="{7D2B7E0E-C12E-42E4-899B-BBFD9722C9F3}"/>
                </a:ext>
              </a:extLst>
            </p:cNvPr>
            <p:cNvSpPr/>
            <p:nvPr/>
          </p:nvSpPr>
          <p:spPr>
            <a:xfrm flipV="1">
              <a:off x="2357990" y="1592748"/>
              <a:ext cx="8097" cy="8097"/>
            </a:xfrm>
            <a:custGeom>
              <a:avLst/>
              <a:gdLst>
                <a:gd name="connsiteX0" fmla="*/ 8953 w 8097"/>
                <a:gd name="connsiteY0" fmla="*/ 4410 h 8097"/>
                <a:gd name="connsiteX1" fmla="*/ 4908 w 8097"/>
                <a:gd name="connsiteY1" fmla="*/ 8463 h 8097"/>
                <a:gd name="connsiteX2" fmla="*/ 856 w 8097"/>
                <a:gd name="connsiteY2" fmla="*/ 4410 h 8097"/>
                <a:gd name="connsiteX3" fmla="*/ 4908 w 8097"/>
                <a:gd name="connsiteY3" fmla="*/ 365 h 8097"/>
                <a:gd name="connsiteX4" fmla="*/ 8953 w 8097"/>
                <a:gd name="connsiteY4" fmla="*/ 441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953" y="4410"/>
                  </a:moveTo>
                  <a:cubicBezTo>
                    <a:pt x="8953" y="6648"/>
                    <a:pt x="7146" y="8463"/>
                    <a:pt x="4908" y="8463"/>
                  </a:cubicBezTo>
                  <a:cubicBezTo>
                    <a:pt x="2670" y="8463"/>
                    <a:pt x="856" y="6648"/>
                    <a:pt x="856" y="4410"/>
                  </a:cubicBezTo>
                  <a:cubicBezTo>
                    <a:pt x="856" y="2173"/>
                    <a:pt x="2670" y="365"/>
                    <a:pt x="4908" y="365"/>
                  </a:cubicBezTo>
                  <a:cubicBezTo>
                    <a:pt x="7146" y="365"/>
                    <a:pt x="8953" y="2173"/>
                    <a:pt x="8953" y="4410"/>
                  </a:cubicBezTo>
                </a:path>
              </a:pathLst>
            </a:custGeom>
            <a:solidFill>
              <a:srgbClr val="55C9E8"/>
            </a:solidFill>
            <a:ln w="4425" cap="flat">
              <a:noFill/>
              <a:prstDash val="solid"/>
              <a:miter/>
            </a:ln>
          </p:spPr>
          <p:txBody>
            <a:bodyPr rtlCol="0" anchor="ctr"/>
            <a:lstStyle/>
            <a:p>
              <a:endParaRPr lang="en-US" dirty="0"/>
            </a:p>
          </p:txBody>
        </p:sp>
        <p:sp>
          <p:nvSpPr>
            <p:cNvPr id="160" name="Graphic 70">
              <a:extLst>
                <a:ext uri="{FF2B5EF4-FFF2-40B4-BE49-F238E27FC236}">
                  <a16:creationId xmlns:a16="http://schemas.microsoft.com/office/drawing/2014/main" id="{5DE391C6-3655-4D0D-BB84-A583D69581F8}"/>
                </a:ext>
              </a:extLst>
            </p:cNvPr>
            <p:cNvSpPr/>
            <p:nvPr/>
          </p:nvSpPr>
          <p:spPr>
            <a:xfrm flipV="1">
              <a:off x="2357829" y="1920999"/>
              <a:ext cx="8428" cy="8420"/>
            </a:xfrm>
            <a:custGeom>
              <a:avLst/>
              <a:gdLst>
                <a:gd name="connsiteX0" fmla="*/ 9284 w 8428"/>
                <a:gd name="connsiteY0" fmla="*/ 4629 h 8420"/>
                <a:gd name="connsiteX1" fmla="*/ 5070 w 8428"/>
                <a:gd name="connsiteY1" fmla="*/ 8843 h 8420"/>
                <a:gd name="connsiteX2" fmla="*/ 856 w 8428"/>
                <a:gd name="connsiteY2" fmla="*/ 4629 h 8420"/>
                <a:gd name="connsiteX3" fmla="*/ 5070 w 8428"/>
                <a:gd name="connsiteY3" fmla="*/ 422 h 8420"/>
                <a:gd name="connsiteX4" fmla="*/ 9284 w 8428"/>
                <a:gd name="connsiteY4" fmla="*/ 4629 h 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 h="8420">
                  <a:moveTo>
                    <a:pt x="9284" y="4629"/>
                  </a:moveTo>
                  <a:cubicBezTo>
                    <a:pt x="9284" y="6959"/>
                    <a:pt x="7400" y="8843"/>
                    <a:pt x="5070" y="8843"/>
                  </a:cubicBezTo>
                  <a:cubicBezTo>
                    <a:pt x="2740" y="8843"/>
                    <a:pt x="856" y="6959"/>
                    <a:pt x="856" y="4629"/>
                  </a:cubicBezTo>
                  <a:cubicBezTo>
                    <a:pt x="856" y="2306"/>
                    <a:pt x="2740" y="422"/>
                    <a:pt x="5070" y="422"/>
                  </a:cubicBezTo>
                  <a:cubicBezTo>
                    <a:pt x="7400" y="422"/>
                    <a:pt x="9284" y="2306"/>
                    <a:pt x="9284" y="4629"/>
                  </a:cubicBezTo>
                </a:path>
              </a:pathLst>
            </a:custGeom>
            <a:solidFill>
              <a:srgbClr val="55C9E8"/>
            </a:solidFill>
            <a:ln w="4425" cap="flat">
              <a:noFill/>
              <a:prstDash val="solid"/>
              <a:miter/>
            </a:ln>
          </p:spPr>
          <p:txBody>
            <a:bodyPr rtlCol="0" anchor="ctr"/>
            <a:lstStyle/>
            <a:p>
              <a:endParaRPr lang="en-US" dirty="0"/>
            </a:p>
          </p:txBody>
        </p:sp>
        <p:sp>
          <p:nvSpPr>
            <p:cNvPr id="161" name="Graphic 70">
              <a:extLst>
                <a:ext uri="{FF2B5EF4-FFF2-40B4-BE49-F238E27FC236}">
                  <a16:creationId xmlns:a16="http://schemas.microsoft.com/office/drawing/2014/main" id="{8B9DE19C-A280-4DBC-B517-BA1E0E25B0CB}"/>
                </a:ext>
              </a:extLst>
            </p:cNvPr>
            <p:cNvSpPr/>
            <p:nvPr/>
          </p:nvSpPr>
          <p:spPr>
            <a:xfrm flipV="1">
              <a:off x="2357990" y="2249557"/>
              <a:ext cx="8097" cy="8097"/>
            </a:xfrm>
            <a:custGeom>
              <a:avLst/>
              <a:gdLst>
                <a:gd name="connsiteX0" fmla="*/ 8953 w 8097"/>
                <a:gd name="connsiteY0" fmla="*/ 4524 h 8097"/>
                <a:gd name="connsiteX1" fmla="*/ 4908 w 8097"/>
                <a:gd name="connsiteY1" fmla="*/ 8577 h 8097"/>
                <a:gd name="connsiteX2" fmla="*/ 856 w 8097"/>
                <a:gd name="connsiteY2" fmla="*/ 4524 h 8097"/>
                <a:gd name="connsiteX3" fmla="*/ 4908 w 8097"/>
                <a:gd name="connsiteY3" fmla="*/ 479 h 8097"/>
                <a:gd name="connsiteX4" fmla="*/ 8953 w 8097"/>
                <a:gd name="connsiteY4" fmla="*/ 4524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953" y="4524"/>
                  </a:moveTo>
                  <a:cubicBezTo>
                    <a:pt x="8953" y="6762"/>
                    <a:pt x="7146" y="8577"/>
                    <a:pt x="4908" y="8577"/>
                  </a:cubicBezTo>
                  <a:cubicBezTo>
                    <a:pt x="2670" y="8577"/>
                    <a:pt x="856" y="6762"/>
                    <a:pt x="856" y="4524"/>
                  </a:cubicBezTo>
                  <a:cubicBezTo>
                    <a:pt x="856" y="2294"/>
                    <a:pt x="2670" y="479"/>
                    <a:pt x="4908" y="479"/>
                  </a:cubicBezTo>
                  <a:cubicBezTo>
                    <a:pt x="7146" y="479"/>
                    <a:pt x="8953" y="2294"/>
                    <a:pt x="8953" y="4524"/>
                  </a:cubicBezTo>
                </a:path>
              </a:pathLst>
            </a:custGeom>
            <a:solidFill>
              <a:srgbClr val="55C9E8"/>
            </a:solidFill>
            <a:ln w="4425" cap="flat">
              <a:noFill/>
              <a:prstDash val="solid"/>
              <a:miter/>
            </a:ln>
          </p:spPr>
          <p:txBody>
            <a:bodyPr rtlCol="0" anchor="ctr"/>
            <a:lstStyle/>
            <a:p>
              <a:endParaRPr lang="en-US" dirty="0"/>
            </a:p>
          </p:txBody>
        </p:sp>
        <p:sp>
          <p:nvSpPr>
            <p:cNvPr id="162" name="Graphic 70">
              <a:extLst>
                <a:ext uri="{FF2B5EF4-FFF2-40B4-BE49-F238E27FC236}">
                  <a16:creationId xmlns:a16="http://schemas.microsoft.com/office/drawing/2014/main" id="{157E2D17-CE8A-405B-AEA5-F88AD87E3216}"/>
                </a:ext>
              </a:extLst>
            </p:cNvPr>
            <p:cNvSpPr/>
            <p:nvPr/>
          </p:nvSpPr>
          <p:spPr>
            <a:xfrm flipV="1">
              <a:off x="2249899" y="1427950"/>
              <a:ext cx="9312" cy="9304"/>
            </a:xfrm>
            <a:custGeom>
              <a:avLst/>
              <a:gdLst>
                <a:gd name="connsiteX0" fmla="*/ 10150 w 9312"/>
                <a:gd name="connsiteY0" fmla="*/ 4989 h 9304"/>
                <a:gd name="connsiteX1" fmla="*/ 5497 w 9312"/>
                <a:gd name="connsiteY1" fmla="*/ 9642 h 9304"/>
                <a:gd name="connsiteX2" fmla="*/ 837 w 9312"/>
                <a:gd name="connsiteY2" fmla="*/ 4989 h 9304"/>
                <a:gd name="connsiteX3" fmla="*/ 5497 w 9312"/>
                <a:gd name="connsiteY3" fmla="*/ 337 h 9304"/>
                <a:gd name="connsiteX4" fmla="*/ 10150 w 9312"/>
                <a:gd name="connsiteY4" fmla="*/ 4989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10150" y="4989"/>
                  </a:moveTo>
                  <a:cubicBezTo>
                    <a:pt x="10150" y="7558"/>
                    <a:pt x="8066" y="9642"/>
                    <a:pt x="5497" y="9642"/>
                  </a:cubicBezTo>
                  <a:cubicBezTo>
                    <a:pt x="2921" y="9642"/>
                    <a:pt x="837" y="7558"/>
                    <a:pt x="837" y="4989"/>
                  </a:cubicBezTo>
                  <a:cubicBezTo>
                    <a:pt x="837" y="2421"/>
                    <a:pt x="2921" y="337"/>
                    <a:pt x="5497" y="337"/>
                  </a:cubicBezTo>
                  <a:cubicBezTo>
                    <a:pt x="8066" y="337"/>
                    <a:pt x="10150" y="2421"/>
                    <a:pt x="10150" y="4989"/>
                  </a:cubicBezTo>
                </a:path>
              </a:pathLst>
            </a:custGeom>
            <a:solidFill>
              <a:srgbClr val="55C9E8"/>
            </a:solidFill>
            <a:ln w="4425" cap="flat">
              <a:noFill/>
              <a:prstDash val="solid"/>
              <a:miter/>
            </a:ln>
          </p:spPr>
          <p:txBody>
            <a:bodyPr rtlCol="0" anchor="ctr"/>
            <a:lstStyle/>
            <a:p>
              <a:endParaRPr lang="en-US" dirty="0"/>
            </a:p>
          </p:txBody>
        </p:sp>
        <p:sp>
          <p:nvSpPr>
            <p:cNvPr id="163" name="Graphic 70">
              <a:extLst>
                <a:ext uri="{FF2B5EF4-FFF2-40B4-BE49-F238E27FC236}">
                  <a16:creationId xmlns:a16="http://schemas.microsoft.com/office/drawing/2014/main" id="{3B400236-67F1-4F40-8195-10CB49A295BC}"/>
                </a:ext>
              </a:extLst>
            </p:cNvPr>
            <p:cNvSpPr/>
            <p:nvPr/>
          </p:nvSpPr>
          <p:spPr>
            <a:xfrm flipV="1">
              <a:off x="2248069" y="1754524"/>
              <a:ext cx="12957" cy="12957"/>
            </a:xfrm>
            <a:custGeom>
              <a:avLst/>
              <a:gdLst>
                <a:gd name="connsiteX0" fmla="*/ 13795 w 12957"/>
                <a:gd name="connsiteY0" fmla="*/ 6869 h 12957"/>
                <a:gd name="connsiteX1" fmla="*/ 7320 w 12957"/>
                <a:gd name="connsiteY1" fmla="*/ 13352 h 12957"/>
                <a:gd name="connsiteX2" fmla="*/ 837 w 12957"/>
                <a:gd name="connsiteY2" fmla="*/ 6869 h 12957"/>
                <a:gd name="connsiteX3" fmla="*/ 7320 w 12957"/>
                <a:gd name="connsiteY3" fmla="*/ 394 h 12957"/>
                <a:gd name="connsiteX4" fmla="*/ 13795 w 12957"/>
                <a:gd name="connsiteY4" fmla="*/ 686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795" y="6869"/>
                  </a:moveTo>
                  <a:cubicBezTo>
                    <a:pt x="13795" y="10445"/>
                    <a:pt x="10896" y="13352"/>
                    <a:pt x="7320" y="13352"/>
                  </a:cubicBezTo>
                  <a:cubicBezTo>
                    <a:pt x="3736" y="13352"/>
                    <a:pt x="837" y="10445"/>
                    <a:pt x="837" y="6869"/>
                  </a:cubicBezTo>
                  <a:cubicBezTo>
                    <a:pt x="837" y="3293"/>
                    <a:pt x="3736" y="394"/>
                    <a:pt x="7320" y="394"/>
                  </a:cubicBezTo>
                  <a:cubicBezTo>
                    <a:pt x="10896" y="394"/>
                    <a:pt x="13795" y="3293"/>
                    <a:pt x="13795" y="6869"/>
                  </a:cubicBezTo>
                </a:path>
              </a:pathLst>
            </a:custGeom>
            <a:solidFill>
              <a:srgbClr val="55C9E8"/>
            </a:solidFill>
            <a:ln w="4425" cap="flat">
              <a:noFill/>
              <a:prstDash val="solid"/>
              <a:miter/>
            </a:ln>
          </p:spPr>
          <p:txBody>
            <a:bodyPr rtlCol="0" anchor="ctr"/>
            <a:lstStyle/>
            <a:p>
              <a:endParaRPr lang="en-US" dirty="0"/>
            </a:p>
          </p:txBody>
        </p:sp>
        <p:sp>
          <p:nvSpPr>
            <p:cNvPr id="164" name="Graphic 70">
              <a:extLst>
                <a:ext uri="{FF2B5EF4-FFF2-40B4-BE49-F238E27FC236}">
                  <a16:creationId xmlns:a16="http://schemas.microsoft.com/office/drawing/2014/main" id="{C8029857-CFCA-45B1-883D-29C465834270}"/>
                </a:ext>
              </a:extLst>
            </p:cNvPr>
            <p:cNvSpPr/>
            <p:nvPr/>
          </p:nvSpPr>
          <p:spPr>
            <a:xfrm flipV="1">
              <a:off x="2248069" y="2083298"/>
              <a:ext cx="12957" cy="12957"/>
            </a:xfrm>
            <a:custGeom>
              <a:avLst/>
              <a:gdLst>
                <a:gd name="connsiteX0" fmla="*/ 13795 w 12957"/>
                <a:gd name="connsiteY0" fmla="*/ 6934 h 12957"/>
                <a:gd name="connsiteX1" fmla="*/ 7320 w 12957"/>
                <a:gd name="connsiteY1" fmla="*/ 13409 h 12957"/>
                <a:gd name="connsiteX2" fmla="*/ 837 w 12957"/>
                <a:gd name="connsiteY2" fmla="*/ 6934 h 12957"/>
                <a:gd name="connsiteX3" fmla="*/ 7320 w 12957"/>
                <a:gd name="connsiteY3" fmla="*/ 451 h 12957"/>
                <a:gd name="connsiteX4" fmla="*/ 13795 w 12957"/>
                <a:gd name="connsiteY4" fmla="*/ 6934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795" y="6934"/>
                  </a:moveTo>
                  <a:cubicBezTo>
                    <a:pt x="13795" y="10510"/>
                    <a:pt x="10896" y="13409"/>
                    <a:pt x="7320" y="13409"/>
                  </a:cubicBezTo>
                  <a:cubicBezTo>
                    <a:pt x="3736" y="13409"/>
                    <a:pt x="837" y="10510"/>
                    <a:pt x="837" y="6934"/>
                  </a:cubicBezTo>
                  <a:cubicBezTo>
                    <a:pt x="837" y="3350"/>
                    <a:pt x="3736" y="451"/>
                    <a:pt x="7320" y="451"/>
                  </a:cubicBezTo>
                  <a:cubicBezTo>
                    <a:pt x="10896" y="451"/>
                    <a:pt x="13795" y="3350"/>
                    <a:pt x="13795" y="6934"/>
                  </a:cubicBezTo>
                </a:path>
              </a:pathLst>
            </a:custGeom>
            <a:solidFill>
              <a:srgbClr val="55C9E8"/>
            </a:solidFill>
            <a:ln w="4425" cap="flat">
              <a:noFill/>
              <a:prstDash val="solid"/>
              <a:miter/>
            </a:ln>
          </p:spPr>
          <p:txBody>
            <a:bodyPr rtlCol="0" anchor="ctr"/>
            <a:lstStyle/>
            <a:p>
              <a:endParaRPr lang="en-US" dirty="0"/>
            </a:p>
          </p:txBody>
        </p:sp>
        <p:sp>
          <p:nvSpPr>
            <p:cNvPr id="165" name="Graphic 70">
              <a:extLst>
                <a:ext uri="{FF2B5EF4-FFF2-40B4-BE49-F238E27FC236}">
                  <a16:creationId xmlns:a16="http://schemas.microsoft.com/office/drawing/2014/main" id="{E7AD84B7-1616-42BE-866A-A156A33B8473}"/>
                </a:ext>
              </a:extLst>
            </p:cNvPr>
            <p:cNvSpPr/>
            <p:nvPr/>
          </p:nvSpPr>
          <p:spPr>
            <a:xfrm flipV="1">
              <a:off x="2251307" y="772557"/>
              <a:ext cx="6482" cy="6475"/>
            </a:xfrm>
            <a:custGeom>
              <a:avLst/>
              <a:gdLst>
                <a:gd name="connsiteX0" fmla="*/ 7320 w 6482"/>
                <a:gd name="connsiteY0" fmla="*/ 3461 h 6475"/>
                <a:gd name="connsiteX1" fmla="*/ 4082 w 6482"/>
                <a:gd name="connsiteY1" fmla="*/ 6698 h 6475"/>
                <a:gd name="connsiteX2" fmla="*/ 837 w 6482"/>
                <a:gd name="connsiteY2" fmla="*/ 3461 h 6475"/>
                <a:gd name="connsiteX3" fmla="*/ 4082 w 6482"/>
                <a:gd name="connsiteY3" fmla="*/ 223 h 6475"/>
                <a:gd name="connsiteX4" fmla="*/ 7320 w 6482"/>
                <a:gd name="connsiteY4" fmla="*/ 3461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320" y="3461"/>
                  </a:moveTo>
                  <a:cubicBezTo>
                    <a:pt x="7320" y="5245"/>
                    <a:pt x="5874" y="6698"/>
                    <a:pt x="4082" y="6698"/>
                  </a:cubicBezTo>
                  <a:cubicBezTo>
                    <a:pt x="2290" y="6698"/>
                    <a:pt x="837" y="5245"/>
                    <a:pt x="837" y="3461"/>
                  </a:cubicBezTo>
                  <a:cubicBezTo>
                    <a:pt x="837" y="1669"/>
                    <a:pt x="2290" y="223"/>
                    <a:pt x="4082" y="223"/>
                  </a:cubicBezTo>
                  <a:cubicBezTo>
                    <a:pt x="5874" y="223"/>
                    <a:pt x="7320" y="1669"/>
                    <a:pt x="7320" y="3461"/>
                  </a:cubicBezTo>
                </a:path>
              </a:pathLst>
            </a:custGeom>
            <a:solidFill>
              <a:srgbClr val="55C9E8"/>
            </a:solidFill>
            <a:ln w="4425" cap="flat">
              <a:noFill/>
              <a:prstDash val="solid"/>
              <a:miter/>
            </a:ln>
          </p:spPr>
          <p:txBody>
            <a:bodyPr rtlCol="0" anchor="ctr"/>
            <a:lstStyle/>
            <a:p>
              <a:endParaRPr lang="en-US" dirty="0"/>
            </a:p>
          </p:txBody>
        </p:sp>
        <p:sp>
          <p:nvSpPr>
            <p:cNvPr id="166" name="Graphic 70">
              <a:extLst>
                <a:ext uri="{FF2B5EF4-FFF2-40B4-BE49-F238E27FC236}">
                  <a16:creationId xmlns:a16="http://schemas.microsoft.com/office/drawing/2014/main" id="{8699A2DA-79A7-4389-B7C8-93140B9824DD}"/>
                </a:ext>
              </a:extLst>
            </p:cNvPr>
            <p:cNvSpPr/>
            <p:nvPr/>
          </p:nvSpPr>
          <p:spPr>
            <a:xfrm flipV="1">
              <a:off x="2354837" y="936755"/>
              <a:ext cx="6474" cy="6475"/>
            </a:xfrm>
            <a:custGeom>
              <a:avLst/>
              <a:gdLst>
                <a:gd name="connsiteX0" fmla="*/ 7330 w 6474"/>
                <a:gd name="connsiteY0" fmla="*/ 3489 h 6475"/>
                <a:gd name="connsiteX1" fmla="*/ 4092 w 6474"/>
                <a:gd name="connsiteY1" fmla="*/ 6727 h 6475"/>
                <a:gd name="connsiteX2" fmla="*/ 855 w 6474"/>
                <a:gd name="connsiteY2" fmla="*/ 3489 h 6475"/>
                <a:gd name="connsiteX3" fmla="*/ 4092 w 6474"/>
                <a:gd name="connsiteY3" fmla="*/ 252 h 6475"/>
                <a:gd name="connsiteX4" fmla="*/ 7330 w 6474"/>
                <a:gd name="connsiteY4" fmla="*/ 3489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6475">
                  <a:moveTo>
                    <a:pt x="7330" y="3489"/>
                  </a:moveTo>
                  <a:cubicBezTo>
                    <a:pt x="7330" y="5273"/>
                    <a:pt x="5884" y="6727"/>
                    <a:pt x="4092" y="6727"/>
                  </a:cubicBezTo>
                  <a:cubicBezTo>
                    <a:pt x="2308" y="6727"/>
                    <a:pt x="855" y="5273"/>
                    <a:pt x="855" y="3489"/>
                  </a:cubicBezTo>
                  <a:cubicBezTo>
                    <a:pt x="855" y="1697"/>
                    <a:pt x="2308" y="252"/>
                    <a:pt x="4092" y="252"/>
                  </a:cubicBezTo>
                  <a:cubicBezTo>
                    <a:pt x="5884" y="252"/>
                    <a:pt x="7330" y="1697"/>
                    <a:pt x="7330" y="3489"/>
                  </a:cubicBezTo>
                </a:path>
              </a:pathLst>
            </a:custGeom>
            <a:solidFill>
              <a:srgbClr val="55C9E8"/>
            </a:solidFill>
            <a:ln w="4425" cap="flat">
              <a:noFill/>
              <a:prstDash val="solid"/>
              <a:miter/>
            </a:ln>
          </p:spPr>
          <p:txBody>
            <a:bodyPr rtlCol="0" anchor="ctr"/>
            <a:lstStyle/>
            <a:p>
              <a:endParaRPr lang="en-US" dirty="0"/>
            </a:p>
          </p:txBody>
        </p:sp>
        <p:sp>
          <p:nvSpPr>
            <p:cNvPr id="167" name="Graphic 70">
              <a:extLst>
                <a:ext uri="{FF2B5EF4-FFF2-40B4-BE49-F238E27FC236}">
                  <a16:creationId xmlns:a16="http://schemas.microsoft.com/office/drawing/2014/main" id="{E9004062-DE4E-45E7-A5AB-0B1315EDAE8B}"/>
                </a:ext>
              </a:extLst>
            </p:cNvPr>
            <p:cNvSpPr/>
            <p:nvPr/>
          </p:nvSpPr>
          <p:spPr>
            <a:xfrm flipV="1">
              <a:off x="2250930" y="1101300"/>
              <a:ext cx="7251" cy="7259"/>
            </a:xfrm>
            <a:custGeom>
              <a:avLst/>
              <a:gdLst>
                <a:gd name="connsiteX0" fmla="*/ 8089 w 7251"/>
                <a:gd name="connsiteY0" fmla="*/ 3910 h 7259"/>
                <a:gd name="connsiteX1" fmla="*/ 4459 w 7251"/>
                <a:gd name="connsiteY1" fmla="*/ 7540 h 7259"/>
                <a:gd name="connsiteX2" fmla="*/ 837 w 7251"/>
                <a:gd name="connsiteY2" fmla="*/ 3910 h 7259"/>
                <a:gd name="connsiteX3" fmla="*/ 4459 w 7251"/>
                <a:gd name="connsiteY3" fmla="*/ 280 h 7259"/>
                <a:gd name="connsiteX4" fmla="*/ 8089 w 7251"/>
                <a:gd name="connsiteY4" fmla="*/ 3910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89" y="3910"/>
                  </a:moveTo>
                  <a:cubicBezTo>
                    <a:pt x="8089" y="5917"/>
                    <a:pt x="6458" y="7540"/>
                    <a:pt x="4459" y="7540"/>
                  </a:cubicBezTo>
                  <a:cubicBezTo>
                    <a:pt x="2460" y="7540"/>
                    <a:pt x="837" y="5917"/>
                    <a:pt x="837" y="3910"/>
                  </a:cubicBezTo>
                  <a:cubicBezTo>
                    <a:pt x="837" y="1903"/>
                    <a:pt x="2460" y="280"/>
                    <a:pt x="4459" y="280"/>
                  </a:cubicBezTo>
                  <a:cubicBezTo>
                    <a:pt x="6458" y="280"/>
                    <a:pt x="8089" y="1903"/>
                    <a:pt x="8089" y="3910"/>
                  </a:cubicBezTo>
                </a:path>
              </a:pathLst>
            </a:custGeom>
            <a:solidFill>
              <a:srgbClr val="55C9E8"/>
            </a:solidFill>
            <a:ln w="4425" cap="flat">
              <a:noFill/>
              <a:prstDash val="solid"/>
              <a:miter/>
            </a:ln>
          </p:spPr>
          <p:txBody>
            <a:bodyPr rtlCol="0" anchor="ctr"/>
            <a:lstStyle/>
            <a:p>
              <a:endParaRPr lang="en-US" dirty="0"/>
            </a:p>
          </p:txBody>
        </p:sp>
        <p:sp>
          <p:nvSpPr>
            <p:cNvPr id="168" name="Graphic 70">
              <a:extLst>
                <a:ext uri="{FF2B5EF4-FFF2-40B4-BE49-F238E27FC236}">
                  <a16:creationId xmlns:a16="http://schemas.microsoft.com/office/drawing/2014/main" id="{0023CD4E-A666-490F-987F-9BDF742F3F75}"/>
                </a:ext>
              </a:extLst>
            </p:cNvPr>
            <p:cNvSpPr/>
            <p:nvPr/>
          </p:nvSpPr>
          <p:spPr>
            <a:xfrm flipV="1">
              <a:off x="2571450" y="1921168"/>
              <a:ext cx="8097" cy="8089"/>
            </a:xfrm>
            <a:custGeom>
              <a:avLst/>
              <a:gdLst>
                <a:gd name="connsiteX0" fmla="*/ 8990 w 8097"/>
                <a:gd name="connsiteY0" fmla="*/ 4467 h 8089"/>
                <a:gd name="connsiteX1" fmla="*/ 4945 w 8097"/>
                <a:gd name="connsiteY1" fmla="*/ 8512 h 8089"/>
                <a:gd name="connsiteX2" fmla="*/ 893 w 8097"/>
                <a:gd name="connsiteY2" fmla="*/ 4467 h 8089"/>
                <a:gd name="connsiteX3" fmla="*/ 4945 w 8097"/>
                <a:gd name="connsiteY3" fmla="*/ 422 h 8089"/>
                <a:gd name="connsiteX4" fmla="*/ 8990 w 8097"/>
                <a:gd name="connsiteY4" fmla="*/ 4467 h 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89">
                  <a:moveTo>
                    <a:pt x="8990" y="4467"/>
                  </a:moveTo>
                  <a:cubicBezTo>
                    <a:pt x="8990" y="6705"/>
                    <a:pt x="7183" y="8512"/>
                    <a:pt x="4945" y="8512"/>
                  </a:cubicBezTo>
                  <a:cubicBezTo>
                    <a:pt x="2707" y="8512"/>
                    <a:pt x="893" y="6705"/>
                    <a:pt x="893" y="4467"/>
                  </a:cubicBezTo>
                  <a:cubicBezTo>
                    <a:pt x="893" y="2237"/>
                    <a:pt x="2707" y="422"/>
                    <a:pt x="4945" y="422"/>
                  </a:cubicBezTo>
                  <a:cubicBezTo>
                    <a:pt x="7183" y="422"/>
                    <a:pt x="8990" y="2237"/>
                    <a:pt x="8990" y="4467"/>
                  </a:cubicBezTo>
                </a:path>
              </a:pathLst>
            </a:custGeom>
            <a:solidFill>
              <a:srgbClr val="55C9E8"/>
            </a:solidFill>
            <a:ln w="4425" cap="flat">
              <a:noFill/>
              <a:prstDash val="solid"/>
              <a:miter/>
            </a:ln>
          </p:spPr>
          <p:txBody>
            <a:bodyPr rtlCol="0" anchor="ctr"/>
            <a:lstStyle/>
            <a:p>
              <a:endParaRPr lang="en-US" dirty="0"/>
            </a:p>
          </p:txBody>
        </p:sp>
        <p:sp>
          <p:nvSpPr>
            <p:cNvPr id="169" name="Graphic 70">
              <a:extLst>
                <a:ext uri="{FF2B5EF4-FFF2-40B4-BE49-F238E27FC236}">
                  <a16:creationId xmlns:a16="http://schemas.microsoft.com/office/drawing/2014/main" id="{6F608D6C-CF13-4A53-874E-5DA244F1E707}"/>
                </a:ext>
              </a:extLst>
            </p:cNvPr>
            <p:cNvSpPr/>
            <p:nvPr/>
          </p:nvSpPr>
          <p:spPr>
            <a:xfrm flipV="1">
              <a:off x="2464382" y="1428973"/>
              <a:ext cx="7259" cy="7259"/>
            </a:xfrm>
            <a:custGeom>
              <a:avLst/>
              <a:gdLst>
                <a:gd name="connsiteX0" fmla="*/ 8133 w 7259"/>
                <a:gd name="connsiteY0" fmla="*/ 3967 h 7259"/>
                <a:gd name="connsiteX1" fmla="*/ 4504 w 7259"/>
                <a:gd name="connsiteY1" fmla="*/ 7596 h 7259"/>
                <a:gd name="connsiteX2" fmla="*/ 874 w 7259"/>
                <a:gd name="connsiteY2" fmla="*/ 3967 h 7259"/>
                <a:gd name="connsiteX3" fmla="*/ 4504 w 7259"/>
                <a:gd name="connsiteY3" fmla="*/ 337 h 7259"/>
                <a:gd name="connsiteX4" fmla="*/ 8133 w 7259"/>
                <a:gd name="connsiteY4" fmla="*/ 3967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 h="7259">
                  <a:moveTo>
                    <a:pt x="8133" y="3967"/>
                  </a:moveTo>
                  <a:cubicBezTo>
                    <a:pt x="8133" y="5974"/>
                    <a:pt x="6503" y="7596"/>
                    <a:pt x="4504" y="7596"/>
                  </a:cubicBezTo>
                  <a:cubicBezTo>
                    <a:pt x="2504" y="7596"/>
                    <a:pt x="874" y="5974"/>
                    <a:pt x="874" y="3967"/>
                  </a:cubicBezTo>
                  <a:cubicBezTo>
                    <a:pt x="874" y="1967"/>
                    <a:pt x="2504" y="337"/>
                    <a:pt x="4504" y="337"/>
                  </a:cubicBezTo>
                  <a:cubicBezTo>
                    <a:pt x="6503" y="337"/>
                    <a:pt x="8133" y="1967"/>
                    <a:pt x="8133" y="3967"/>
                  </a:cubicBezTo>
                </a:path>
              </a:pathLst>
            </a:custGeom>
            <a:solidFill>
              <a:srgbClr val="55C9E8"/>
            </a:solidFill>
            <a:ln w="4425" cap="flat">
              <a:noFill/>
              <a:prstDash val="solid"/>
              <a:miter/>
            </a:ln>
          </p:spPr>
          <p:txBody>
            <a:bodyPr rtlCol="0" anchor="ctr"/>
            <a:lstStyle/>
            <a:p>
              <a:endParaRPr lang="en-US" dirty="0"/>
            </a:p>
          </p:txBody>
        </p:sp>
        <p:sp>
          <p:nvSpPr>
            <p:cNvPr id="170" name="Graphic 70">
              <a:extLst>
                <a:ext uri="{FF2B5EF4-FFF2-40B4-BE49-F238E27FC236}">
                  <a16:creationId xmlns:a16="http://schemas.microsoft.com/office/drawing/2014/main" id="{E03AB32E-3EB0-443A-BA61-1E9D1324290B}"/>
                </a:ext>
              </a:extLst>
            </p:cNvPr>
            <p:cNvSpPr/>
            <p:nvPr/>
          </p:nvSpPr>
          <p:spPr>
            <a:xfrm flipV="1">
              <a:off x="2463959" y="1756954"/>
              <a:ext cx="8105" cy="8097"/>
            </a:xfrm>
            <a:custGeom>
              <a:avLst/>
              <a:gdLst>
                <a:gd name="connsiteX0" fmla="*/ 8979 w 8105"/>
                <a:gd name="connsiteY0" fmla="*/ 4439 h 8097"/>
                <a:gd name="connsiteX1" fmla="*/ 4934 w 8105"/>
                <a:gd name="connsiteY1" fmla="*/ 8492 h 8097"/>
                <a:gd name="connsiteX2" fmla="*/ 874 w 8105"/>
                <a:gd name="connsiteY2" fmla="*/ 4439 h 8097"/>
                <a:gd name="connsiteX3" fmla="*/ 4934 w 8105"/>
                <a:gd name="connsiteY3" fmla="*/ 394 h 8097"/>
                <a:gd name="connsiteX4" fmla="*/ 8979 w 8105"/>
                <a:gd name="connsiteY4" fmla="*/ 4439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97">
                  <a:moveTo>
                    <a:pt x="8979" y="4439"/>
                  </a:moveTo>
                  <a:cubicBezTo>
                    <a:pt x="8979" y="6677"/>
                    <a:pt x="7164" y="8492"/>
                    <a:pt x="4934" y="8492"/>
                  </a:cubicBezTo>
                  <a:cubicBezTo>
                    <a:pt x="2697" y="8492"/>
                    <a:pt x="874" y="6677"/>
                    <a:pt x="874" y="4439"/>
                  </a:cubicBezTo>
                  <a:cubicBezTo>
                    <a:pt x="874" y="2201"/>
                    <a:pt x="2697" y="394"/>
                    <a:pt x="4934" y="394"/>
                  </a:cubicBezTo>
                  <a:cubicBezTo>
                    <a:pt x="7164" y="394"/>
                    <a:pt x="8979" y="2201"/>
                    <a:pt x="8979" y="4439"/>
                  </a:cubicBezTo>
                </a:path>
              </a:pathLst>
            </a:custGeom>
            <a:solidFill>
              <a:srgbClr val="55C9E8"/>
            </a:solidFill>
            <a:ln w="4425" cap="flat">
              <a:noFill/>
              <a:prstDash val="solid"/>
              <a:miter/>
            </a:ln>
          </p:spPr>
          <p:txBody>
            <a:bodyPr rtlCol="0" anchor="ctr"/>
            <a:lstStyle/>
            <a:p>
              <a:endParaRPr lang="en-US" dirty="0"/>
            </a:p>
          </p:txBody>
        </p:sp>
        <p:sp>
          <p:nvSpPr>
            <p:cNvPr id="171" name="Graphic 70">
              <a:extLst>
                <a:ext uri="{FF2B5EF4-FFF2-40B4-BE49-F238E27FC236}">
                  <a16:creationId xmlns:a16="http://schemas.microsoft.com/office/drawing/2014/main" id="{C7168592-B156-472B-AE2E-F136A19E1E92}"/>
                </a:ext>
              </a:extLst>
            </p:cNvPr>
            <p:cNvSpPr/>
            <p:nvPr/>
          </p:nvSpPr>
          <p:spPr>
            <a:xfrm flipV="1">
              <a:off x="2463959" y="2085728"/>
              <a:ext cx="8105" cy="8089"/>
            </a:xfrm>
            <a:custGeom>
              <a:avLst/>
              <a:gdLst>
                <a:gd name="connsiteX0" fmla="*/ 8979 w 8105"/>
                <a:gd name="connsiteY0" fmla="*/ 4496 h 8089"/>
                <a:gd name="connsiteX1" fmla="*/ 4934 w 8105"/>
                <a:gd name="connsiteY1" fmla="*/ 8541 h 8089"/>
                <a:gd name="connsiteX2" fmla="*/ 874 w 8105"/>
                <a:gd name="connsiteY2" fmla="*/ 4496 h 8089"/>
                <a:gd name="connsiteX3" fmla="*/ 4934 w 8105"/>
                <a:gd name="connsiteY3" fmla="*/ 451 h 8089"/>
                <a:gd name="connsiteX4" fmla="*/ 8979 w 8105"/>
                <a:gd name="connsiteY4" fmla="*/ 4496 h 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89">
                  <a:moveTo>
                    <a:pt x="8979" y="4496"/>
                  </a:moveTo>
                  <a:cubicBezTo>
                    <a:pt x="8979" y="6734"/>
                    <a:pt x="7164" y="8541"/>
                    <a:pt x="4934" y="8541"/>
                  </a:cubicBezTo>
                  <a:cubicBezTo>
                    <a:pt x="2697" y="8541"/>
                    <a:pt x="874" y="6734"/>
                    <a:pt x="874" y="4496"/>
                  </a:cubicBezTo>
                  <a:cubicBezTo>
                    <a:pt x="874" y="2258"/>
                    <a:pt x="2697" y="451"/>
                    <a:pt x="4934" y="451"/>
                  </a:cubicBezTo>
                  <a:cubicBezTo>
                    <a:pt x="7164" y="451"/>
                    <a:pt x="8979" y="2258"/>
                    <a:pt x="8979" y="4496"/>
                  </a:cubicBezTo>
                </a:path>
              </a:pathLst>
            </a:custGeom>
            <a:solidFill>
              <a:srgbClr val="55C9E8"/>
            </a:solidFill>
            <a:ln w="4425" cap="flat">
              <a:noFill/>
              <a:prstDash val="solid"/>
              <a:miter/>
            </a:ln>
          </p:spPr>
          <p:txBody>
            <a:bodyPr rtlCol="0" anchor="ctr"/>
            <a:lstStyle/>
            <a:p>
              <a:endParaRPr lang="en-US" dirty="0"/>
            </a:p>
          </p:txBody>
        </p:sp>
      </p:grpSp>
      <p:sp>
        <p:nvSpPr>
          <p:cNvPr id="3" name="Title 2">
            <a:extLst>
              <a:ext uri="{FF2B5EF4-FFF2-40B4-BE49-F238E27FC236}">
                <a16:creationId xmlns:a16="http://schemas.microsoft.com/office/drawing/2014/main" id="{FC816597-304B-430E-B4CB-FAD2EF60C54C}"/>
              </a:ext>
            </a:extLst>
          </p:cNvPr>
          <p:cNvSpPr>
            <a:spLocks noGrp="1"/>
          </p:cNvSpPr>
          <p:nvPr>
            <p:ph type="title"/>
          </p:nvPr>
        </p:nvSpPr>
        <p:spPr/>
        <p:txBody>
          <a:bodyPr/>
          <a:lstStyle/>
          <a:p>
            <a:r>
              <a:rPr lang="en-US" altLang="en-US" dirty="0">
                <a:solidFill>
                  <a:schemeClr val="bg1"/>
                </a:solidFill>
              </a:rPr>
              <a:t>Retirement Income Planning with Whole Life</a:t>
            </a:r>
            <a:endParaRPr lang="en-US" dirty="0">
              <a:solidFill>
                <a:schemeClr val="bg1"/>
              </a:solidFill>
            </a:endParaRPr>
          </a:p>
        </p:txBody>
      </p:sp>
      <p:sp>
        <p:nvSpPr>
          <p:cNvPr id="172" name="TextBox 171">
            <a:extLst>
              <a:ext uri="{FF2B5EF4-FFF2-40B4-BE49-F238E27FC236}">
                <a16:creationId xmlns:a16="http://schemas.microsoft.com/office/drawing/2014/main" id="{4B8892F2-A79F-48D7-B17B-DD5DB7F8852F}"/>
              </a:ext>
            </a:extLst>
          </p:cNvPr>
          <p:cNvSpPr txBox="1"/>
          <p:nvPr/>
        </p:nvSpPr>
        <p:spPr>
          <a:xfrm>
            <a:off x="467807" y="4525764"/>
            <a:ext cx="3435856" cy="738664"/>
          </a:xfrm>
          <a:prstGeom prst="rect">
            <a:avLst/>
          </a:prstGeom>
          <a:noFill/>
        </p:spPr>
        <p:txBody>
          <a:bodyPr wrap="square" lIns="0" tIns="0" rIns="0" bIns="0" anchor="t">
            <a:spAutoFit/>
          </a:bodyPr>
          <a:lstStyle/>
          <a:p>
            <a:pPr algn="ctr" eaLnBrk="1" fontAlgn="auto" hangingPunct="1">
              <a:spcBef>
                <a:spcPts val="600"/>
              </a:spcBef>
              <a:defRPr/>
            </a:pPr>
            <a:r>
              <a:rPr lang="en-US" sz="2400" dirty="0"/>
              <a:t>Supplemental </a:t>
            </a:r>
            <a:br>
              <a:rPr lang="en-US" sz="2400" dirty="0"/>
            </a:br>
            <a:r>
              <a:rPr lang="en-US" sz="2400" dirty="0"/>
              <a:t>Retirement Income</a:t>
            </a:r>
          </a:p>
        </p:txBody>
      </p:sp>
      <p:grpSp>
        <p:nvGrpSpPr>
          <p:cNvPr id="181" name="Group 180">
            <a:extLst>
              <a:ext uri="{FF2B5EF4-FFF2-40B4-BE49-F238E27FC236}">
                <a16:creationId xmlns:a16="http://schemas.microsoft.com/office/drawing/2014/main" id="{A0B085C9-4B3F-4F84-AE7C-0F484ED95CBB}"/>
              </a:ext>
            </a:extLst>
          </p:cNvPr>
          <p:cNvGrpSpPr>
            <a:grpSpLocks noChangeAspect="1"/>
          </p:cNvGrpSpPr>
          <p:nvPr/>
        </p:nvGrpSpPr>
        <p:grpSpPr>
          <a:xfrm>
            <a:off x="1521881" y="2903533"/>
            <a:ext cx="1327709" cy="1327709"/>
            <a:chOff x="2538750" y="2927307"/>
            <a:chExt cx="1280160" cy="1280160"/>
          </a:xfrm>
        </p:grpSpPr>
        <p:sp>
          <p:nvSpPr>
            <p:cNvPr id="182" name="Oval 181">
              <a:extLst>
                <a:ext uri="{FF2B5EF4-FFF2-40B4-BE49-F238E27FC236}">
                  <a16:creationId xmlns:a16="http://schemas.microsoft.com/office/drawing/2014/main" id="{60553FFF-93DE-44D7-964C-CC56865215C0}"/>
                </a:ext>
              </a:extLst>
            </p:cNvPr>
            <p:cNvSpPr/>
            <p:nvPr/>
          </p:nvSpPr>
          <p:spPr>
            <a:xfrm>
              <a:off x="2538750" y="2927307"/>
              <a:ext cx="1280160" cy="12801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F6BE00"/>
                </a:solidFill>
              </a:endParaRPr>
            </a:p>
          </p:txBody>
        </p:sp>
        <p:pic>
          <p:nvPicPr>
            <p:cNvPr id="183" name="Graphic 182">
              <a:extLst>
                <a:ext uri="{FF2B5EF4-FFF2-40B4-BE49-F238E27FC236}">
                  <a16:creationId xmlns:a16="http://schemas.microsoft.com/office/drawing/2014/main" id="{57AFD06C-6D25-4980-9EB1-CA87BEE5C5E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50609" y="3203606"/>
              <a:ext cx="727561" cy="727561"/>
            </a:xfrm>
            <a:prstGeom prst="rect">
              <a:avLst/>
            </a:prstGeom>
          </p:spPr>
        </p:pic>
      </p:grpSp>
      <p:sp>
        <p:nvSpPr>
          <p:cNvPr id="186" name="TextBox 185">
            <a:extLst>
              <a:ext uri="{FF2B5EF4-FFF2-40B4-BE49-F238E27FC236}">
                <a16:creationId xmlns:a16="http://schemas.microsoft.com/office/drawing/2014/main" id="{911C685D-5CAB-4071-A7E8-3053497BB178}"/>
              </a:ext>
            </a:extLst>
          </p:cNvPr>
          <p:cNvSpPr txBox="1"/>
          <p:nvPr/>
        </p:nvSpPr>
        <p:spPr>
          <a:xfrm>
            <a:off x="4370675" y="4525764"/>
            <a:ext cx="3435856" cy="738664"/>
          </a:xfrm>
          <a:prstGeom prst="rect">
            <a:avLst/>
          </a:prstGeom>
          <a:noFill/>
        </p:spPr>
        <p:txBody>
          <a:bodyPr wrap="square" lIns="0" tIns="0" rIns="0" bIns="0" anchor="t">
            <a:spAutoFit/>
          </a:bodyPr>
          <a:lstStyle/>
          <a:p>
            <a:pPr algn="ctr" eaLnBrk="1" fontAlgn="auto" hangingPunct="1">
              <a:spcBef>
                <a:spcPts val="600"/>
              </a:spcBef>
              <a:defRPr/>
            </a:pPr>
            <a:r>
              <a:rPr lang="en-US" sz="2400" dirty="0"/>
              <a:t>Managing </a:t>
            </a:r>
            <a:br>
              <a:rPr lang="en-US" sz="2400" dirty="0"/>
            </a:br>
            <a:r>
              <a:rPr lang="en-US" sz="2400" dirty="0"/>
              <a:t>Market Volatility</a:t>
            </a:r>
          </a:p>
        </p:txBody>
      </p:sp>
      <p:grpSp>
        <p:nvGrpSpPr>
          <p:cNvPr id="187" name="Group 186">
            <a:extLst>
              <a:ext uri="{FF2B5EF4-FFF2-40B4-BE49-F238E27FC236}">
                <a16:creationId xmlns:a16="http://schemas.microsoft.com/office/drawing/2014/main" id="{4B0FA29E-F52D-4D26-8A66-9E9761CC2413}"/>
              </a:ext>
            </a:extLst>
          </p:cNvPr>
          <p:cNvGrpSpPr>
            <a:grpSpLocks noChangeAspect="1"/>
          </p:cNvGrpSpPr>
          <p:nvPr/>
        </p:nvGrpSpPr>
        <p:grpSpPr>
          <a:xfrm>
            <a:off x="5424749" y="2903533"/>
            <a:ext cx="1327709" cy="1327709"/>
            <a:chOff x="2538750" y="2927307"/>
            <a:chExt cx="1280160" cy="1280160"/>
          </a:xfrm>
        </p:grpSpPr>
        <p:sp>
          <p:nvSpPr>
            <p:cNvPr id="188" name="Oval 187">
              <a:extLst>
                <a:ext uri="{FF2B5EF4-FFF2-40B4-BE49-F238E27FC236}">
                  <a16:creationId xmlns:a16="http://schemas.microsoft.com/office/drawing/2014/main" id="{DA3D1080-189B-44AF-9FEE-6A0FBBC24004}"/>
                </a:ext>
              </a:extLst>
            </p:cNvPr>
            <p:cNvSpPr/>
            <p:nvPr/>
          </p:nvSpPr>
          <p:spPr>
            <a:xfrm>
              <a:off x="2538750" y="2927307"/>
              <a:ext cx="1280160" cy="12801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F6BE00"/>
                </a:solidFill>
              </a:endParaRPr>
            </a:p>
          </p:txBody>
        </p:sp>
        <p:pic>
          <p:nvPicPr>
            <p:cNvPr id="189" name="Graphic 188">
              <a:extLst>
                <a:ext uri="{FF2B5EF4-FFF2-40B4-BE49-F238E27FC236}">
                  <a16:creationId xmlns:a16="http://schemas.microsoft.com/office/drawing/2014/main" id="{2C620D08-7EBB-4642-8614-021C460BD4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flipV="1">
              <a:off x="2824762" y="3213318"/>
              <a:ext cx="708136" cy="708139"/>
            </a:xfrm>
            <a:prstGeom prst="rect">
              <a:avLst/>
            </a:prstGeom>
          </p:spPr>
        </p:pic>
      </p:grpSp>
      <p:sp>
        <p:nvSpPr>
          <p:cNvPr id="191" name="TextBox 190">
            <a:extLst>
              <a:ext uri="{FF2B5EF4-FFF2-40B4-BE49-F238E27FC236}">
                <a16:creationId xmlns:a16="http://schemas.microsoft.com/office/drawing/2014/main" id="{1450A695-732E-4755-8E5A-C861502C25F5}"/>
              </a:ext>
            </a:extLst>
          </p:cNvPr>
          <p:cNvSpPr txBox="1"/>
          <p:nvPr/>
        </p:nvSpPr>
        <p:spPr>
          <a:xfrm>
            <a:off x="8273543" y="4525764"/>
            <a:ext cx="3435856" cy="738664"/>
          </a:xfrm>
          <a:prstGeom prst="rect">
            <a:avLst/>
          </a:prstGeom>
          <a:noFill/>
        </p:spPr>
        <p:txBody>
          <a:bodyPr wrap="square" lIns="0" tIns="0" rIns="0" bIns="0" anchor="t">
            <a:spAutoFit/>
          </a:bodyPr>
          <a:lstStyle/>
          <a:p>
            <a:pPr algn="ctr" eaLnBrk="1" fontAlgn="auto" hangingPunct="1">
              <a:spcBef>
                <a:spcPts val="600"/>
              </a:spcBef>
              <a:defRPr/>
            </a:pPr>
            <a:r>
              <a:rPr lang="en-US" sz="2400" dirty="0"/>
              <a:t>Protecting </a:t>
            </a:r>
            <a:br>
              <a:rPr lang="en-US" sz="2400" dirty="0"/>
            </a:br>
            <a:r>
              <a:rPr lang="en-US" sz="2400" dirty="0"/>
              <a:t>Retirement Income</a:t>
            </a:r>
          </a:p>
        </p:txBody>
      </p:sp>
      <p:grpSp>
        <p:nvGrpSpPr>
          <p:cNvPr id="192" name="Group 191">
            <a:extLst>
              <a:ext uri="{FF2B5EF4-FFF2-40B4-BE49-F238E27FC236}">
                <a16:creationId xmlns:a16="http://schemas.microsoft.com/office/drawing/2014/main" id="{213903CE-937B-4AF8-A3D6-5C8B8FE8ADC4}"/>
              </a:ext>
            </a:extLst>
          </p:cNvPr>
          <p:cNvGrpSpPr>
            <a:grpSpLocks noChangeAspect="1"/>
          </p:cNvGrpSpPr>
          <p:nvPr/>
        </p:nvGrpSpPr>
        <p:grpSpPr>
          <a:xfrm>
            <a:off x="9327617" y="2903533"/>
            <a:ext cx="1327709" cy="1327709"/>
            <a:chOff x="2538750" y="2927307"/>
            <a:chExt cx="1280160" cy="1280160"/>
          </a:xfrm>
        </p:grpSpPr>
        <p:sp>
          <p:nvSpPr>
            <p:cNvPr id="193" name="Oval 192">
              <a:extLst>
                <a:ext uri="{FF2B5EF4-FFF2-40B4-BE49-F238E27FC236}">
                  <a16:creationId xmlns:a16="http://schemas.microsoft.com/office/drawing/2014/main" id="{20DB4977-52C7-4B84-8166-FCC21503F5A8}"/>
                </a:ext>
              </a:extLst>
            </p:cNvPr>
            <p:cNvSpPr/>
            <p:nvPr/>
          </p:nvSpPr>
          <p:spPr>
            <a:xfrm>
              <a:off x="2538750" y="2927307"/>
              <a:ext cx="1280160" cy="12801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F6BE00"/>
                </a:solidFill>
              </a:endParaRPr>
            </a:p>
          </p:txBody>
        </p:sp>
        <p:pic>
          <p:nvPicPr>
            <p:cNvPr id="194" name="Graphic 193">
              <a:extLst>
                <a:ext uri="{FF2B5EF4-FFF2-40B4-BE49-F238E27FC236}">
                  <a16:creationId xmlns:a16="http://schemas.microsoft.com/office/drawing/2014/main" id="{C4C30EC0-0A5F-4613-9023-BB2E6E4FA9C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839602" y="3267057"/>
              <a:ext cx="678456" cy="678456"/>
            </a:xfrm>
            <a:prstGeom prst="rect">
              <a:avLst/>
            </a:prstGeom>
          </p:spPr>
        </p:pic>
      </p:grpSp>
      <p:cxnSp>
        <p:nvCxnSpPr>
          <p:cNvPr id="196" name="Straight Connector 195" hidden="1">
            <a:extLst>
              <a:ext uri="{FF2B5EF4-FFF2-40B4-BE49-F238E27FC236}">
                <a16:creationId xmlns:a16="http://schemas.microsoft.com/office/drawing/2014/main" id="{EDFF6998-1A1B-47DC-B301-E998AAAE0629}"/>
              </a:ext>
            </a:extLst>
          </p:cNvPr>
          <p:cNvCxnSpPr>
            <a:cxnSpLocks/>
          </p:cNvCxnSpPr>
          <p:nvPr/>
        </p:nvCxnSpPr>
        <p:spPr>
          <a:xfrm>
            <a:off x="4137169" y="4231242"/>
            <a:ext cx="0" cy="1327709"/>
          </a:xfrm>
          <a:prstGeom prst="line">
            <a:avLst/>
          </a:prstGeom>
          <a:ln w="317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cxnSp>
        <p:nvCxnSpPr>
          <p:cNvPr id="197" name="Straight Connector 196" hidden="1">
            <a:extLst>
              <a:ext uri="{FF2B5EF4-FFF2-40B4-BE49-F238E27FC236}">
                <a16:creationId xmlns:a16="http://schemas.microsoft.com/office/drawing/2014/main" id="{BF40F2C7-D9A0-40E0-A335-C11D9687B04F}"/>
              </a:ext>
            </a:extLst>
          </p:cNvPr>
          <p:cNvCxnSpPr>
            <a:cxnSpLocks/>
          </p:cNvCxnSpPr>
          <p:nvPr/>
        </p:nvCxnSpPr>
        <p:spPr>
          <a:xfrm>
            <a:off x="8040037" y="4231242"/>
            <a:ext cx="0" cy="1327709"/>
          </a:xfrm>
          <a:prstGeom prst="line">
            <a:avLst/>
          </a:prstGeom>
          <a:ln w="317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C31167DD-BACC-44EB-AE62-126842EA4BA4}"/>
              </a:ext>
            </a:extLst>
          </p:cNvPr>
          <p:cNvGrpSpPr>
            <a:grpSpLocks noChangeAspect="1"/>
          </p:cNvGrpSpPr>
          <p:nvPr/>
        </p:nvGrpSpPr>
        <p:grpSpPr>
          <a:xfrm>
            <a:off x="4021288" y="4684412"/>
            <a:ext cx="231761" cy="421368"/>
            <a:chOff x="4370675" y="5627326"/>
            <a:chExt cx="191538" cy="348238"/>
          </a:xfrm>
        </p:grpSpPr>
        <p:sp>
          <p:nvSpPr>
            <p:cNvPr id="174" name="Freeform: Shape 173">
              <a:extLst>
                <a:ext uri="{FF2B5EF4-FFF2-40B4-BE49-F238E27FC236}">
                  <a16:creationId xmlns:a16="http://schemas.microsoft.com/office/drawing/2014/main" id="{2B2DD3E9-B8CA-4FA6-A82D-BFE9AD8CFB09}"/>
                </a:ext>
              </a:extLst>
            </p:cNvPr>
            <p:cNvSpPr/>
            <p:nvPr/>
          </p:nvSpPr>
          <p:spPr>
            <a:xfrm>
              <a:off x="4370676" y="562732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56709C6-80EA-4F3B-AA97-F2CFECF0CD7A}"/>
                </a:ext>
              </a:extLst>
            </p:cNvPr>
            <p:cNvSpPr/>
            <p:nvPr/>
          </p:nvSpPr>
          <p:spPr>
            <a:xfrm>
              <a:off x="4422209" y="5679909"/>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EB69533-D6E0-453E-B241-E913C5180614}"/>
                </a:ext>
              </a:extLst>
            </p:cNvPr>
            <p:cNvSpPr/>
            <p:nvPr/>
          </p:nvSpPr>
          <p:spPr>
            <a:xfrm>
              <a:off x="4422209" y="588715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F695BED-E672-4B6B-8C8B-2DBA58AC2FF0}"/>
                </a:ext>
              </a:extLst>
            </p:cNvPr>
            <p:cNvSpPr/>
            <p:nvPr/>
          </p:nvSpPr>
          <p:spPr>
            <a:xfrm>
              <a:off x="4475912" y="5731442"/>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EAD4960-B8E6-471A-8295-980010A4B859}"/>
                </a:ext>
              </a:extLst>
            </p:cNvPr>
            <p:cNvSpPr/>
            <p:nvPr/>
          </p:nvSpPr>
          <p:spPr>
            <a:xfrm>
              <a:off x="4475911" y="5835557"/>
              <a:ext cx="34707" cy="34707"/>
            </a:xfrm>
            <a:custGeom>
              <a:avLst/>
              <a:gdLst>
                <a:gd name="connsiteX0" fmla="*/ 34708 w 34707"/>
                <a:gd name="connsiteY0" fmla="*/ 17354 h 34707"/>
                <a:gd name="connsiteX1" fmla="*/ 17354 w 34707"/>
                <a:gd name="connsiteY1" fmla="*/ 34708 h 34707"/>
                <a:gd name="connsiteX2" fmla="*/ 0 w 34707"/>
                <a:gd name="connsiteY2" fmla="*/ 17354 h 34707"/>
                <a:gd name="connsiteX3" fmla="*/ 17354 w 34707"/>
                <a:gd name="connsiteY3" fmla="*/ 0 h 34707"/>
                <a:gd name="connsiteX4" fmla="*/ 34708 w 34707"/>
                <a:gd name="connsiteY4" fmla="*/ 17354 h 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7" h="34707">
                  <a:moveTo>
                    <a:pt x="34708" y="17354"/>
                  </a:moveTo>
                  <a:cubicBezTo>
                    <a:pt x="34708" y="26938"/>
                    <a:pt x="26938" y="34708"/>
                    <a:pt x="17354" y="34708"/>
                  </a:cubicBezTo>
                  <a:cubicBezTo>
                    <a:pt x="7770" y="34708"/>
                    <a:pt x="0" y="26938"/>
                    <a:pt x="0" y="17354"/>
                  </a:cubicBezTo>
                  <a:cubicBezTo>
                    <a:pt x="0" y="7770"/>
                    <a:pt x="7770" y="0"/>
                    <a:pt x="17354" y="0"/>
                  </a:cubicBezTo>
                  <a:cubicBezTo>
                    <a:pt x="26938" y="0"/>
                    <a:pt x="34708" y="7770"/>
                    <a:pt x="34708" y="17354"/>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89B80354-CB97-4FEF-ACD2-5E06D746B135}"/>
                </a:ext>
              </a:extLst>
            </p:cNvPr>
            <p:cNvSpPr/>
            <p:nvPr/>
          </p:nvSpPr>
          <p:spPr>
            <a:xfrm>
              <a:off x="4370675" y="5940857"/>
              <a:ext cx="34707" cy="34707"/>
            </a:xfrm>
            <a:custGeom>
              <a:avLst/>
              <a:gdLst>
                <a:gd name="connsiteX0" fmla="*/ 34708 w 34707"/>
                <a:gd name="connsiteY0" fmla="*/ 17354 h 34707"/>
                <a:gd name="connsiteX1" fmla="*/ 17354 w 34707"/>
                <a:gd name="connsiteY1" fmla="*/ 34708 h 34707"/>
                <a:gd name="connsiteX2" fmla="*/ 0 w 34707"/>
                <a:gd name="connsiteY2" fmla="*/ 17354 h 34707"/>
                <a:gd name="connsiteX3" fmla="*/ 17354 w 34707"/>
                <a:gd name="connsiteY3" fmla="*/ 0 h 34707"/>
                <a:gd name="connsiteX4" fmla="*/ 34708 w 34707"/>
                <a:gd name="connsiteY4" fmla="*/ 17354 h 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7" h="34707">
                  <a:moveTo>
                    <a:pt x="34708" y="17354"/>
                  </a:moveTo>
                  <a:cubicBezTo>
                    <a:pt x="34708" y="26938"/>
                    <a:pt x="26938" y="34708"/>
                    <a:pt x="17354" y="34708"/>
                  </a:cubicBezTo>
                  <a:cubicBezTo>
                    <a:pt x="7770" y="34708"/>
                    <a:pt x="0" y="26938"/>
                    <a:pt x="0" y="17354"/>
                  </a:cubicBezTo>
                  <a:cubicBezTo>
                    <a:pt x="0" y="7770"/>
                    <a:pt x="7770" y="0"/>
                    <a:pt x="17354" y="0"/>
                  </a:cubicBezTo>
                  <a:cubicBezTo>
                    <a:pt x="26938" y="0"/>
                    <a:pt x="34708" y="7770"/>
                    <a:pt x="34708" y="17354"/>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20313DD-6F57-4111-9766-78F4EDEEB821}"/>
                </a:ext>
              </a:extLst>
            </p:cNvPr>
            <p:cNvSpPr/>
            <p:nvPr/>
          </p:nvSpPr>
          <p:spPr>
            <a:xfrm>
              <a:off x="4527508" y="578297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2AD8F0C4-D7BA-4525-9EA2-C4E3300F2A42}"/>
              </a:ext>
            </a:extLst>
          </p:cNvPr>
          <p:cNvGrpSpPr>
            <a:grpSpLocks noChangeAspect="1"/>
          </p:cNvGrpSpPr>
          <p:nvPr/>
        </p:nvGrpSpPr>
        <p:grpSpPr>
          <a:xfrm>
            <a:off x="7921269" y="4684412"/>
            <a:ext cx="231761" cy="421368"/>
            <a:chOff x="4370675" y="5627326"/>
            <a:chExt cx="191538" cy="348238"/>
          </a:xfrm>
        </p:grpSpPr>
        <p:sp>
          <p:nvSpPr>
            <p:cNvPr id="205" name="Freeform: Shape 204">
              <a:extLst>
                <a:ext uri="{FF2B5EF4-FFF2-40B4-BE49-F238E27FC236}">
                  <a16:creationId xmlns:a16="http://schemas.microsoft.com/office/drawing/2014/main" id="{78C3DDEC-1BE4-4C2F-8067-2FF8E8FE3387}"/>
                </a:ext>
              </a:extLst>
            </p:cNvPr>
            <p:cNvSpPr/>
            <p:nvPr/>
          </p:nvSpPr>
          <p:spPr>
            <a:xfrm>
              <a:off x="4370676" y="562732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984D851-EFBF-454F-B964-2DF8436B033C}"/>
                </a:ext>
              </a:extLst>
            </p:cNvPr>
            <p:cNvSpPr/>
            <p:nvPr/>
          </p:nvSpPr>
          <p:spPr>
            <a:xfrm>
              <a:off x="4422209" y="5679909"/>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E52F8EB-3FDE-474E-823B-2B9471CFDB77}"/>
                </a:ext>
              </a:extLst>
            </p:cNvPr>
            <p:cNvSpPr/>
            <p:nvPr/>
          </p:nvSpPr>
          <p:spPr>
            <a:xfrm>
              <a:off x="4422209" y="588715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81C9777-4D81-4889-BEFA-ADE69A27DE8E}"/>
                </a:ext>
              </a:extLst>
            </p:cNvPr>
            <p:cNvSpPr/>
            <p:nvPr/>
          </p:nvSpPr>
          <p:spPr>
            <a:xfrm>
              <a:off x="4475912" y="5731442"/>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9E0C16E-91C5-495E-9E7B-6756D5E22662}"/>
                </a:ext>
              </a:extLst>
            </p:cNvPr>
            <p:cNvSpPr/>
            <p:nvPr/>
          </p:nvSpPr>
          <p:spPr>
            <a:xfrm>
              <a:off x="4475911" y="5835557"/>
              <a:ext cx="34707" cy="34707"/>
            </a:xfrm>
            <a:custGeom>
              <a:avLst/>
              <a:gdLst>
                <a:gd name="connsiteX0" fmla="*/ 34708 w 34707"/>
                <a:gd name="connsiteY0" fmla="*/ 17354 h 34707"/>
                <a:gd name="connsiteX1" fmla="*/ 17354 w 34707"/>
                <a:gd name="connsiteY1" fmla="*/ 34708 h 34707"/>
                <a:gd name="connsiteX2" fmla="*/ 0 w 34707"/>
                <a:gd name="connsiteY2" fmla="*/ 17354 h 34707"/>
                <a:gd name="connsiteX3" fmla="*/ 17354 w 34707"/>
                <a:gd name="connsiteY3" fmla="*/ 0 h 34707"/>
                <a:gd name="connsiteX4" fmla="*/ 34708 w 34707"/>
                <a:gd name="connsiteY4" fmla="*/ 17354 h 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7" h="34707">
                  <a:moveTo>
                    <a:pt x="34708" y="17354"/>
                  </a:moveTo>
                  <a:cubicBezTo>
                    <a:pt x="34708" y="26938"/>
                    <a:pt x="26938" y="34708"/>
                    <a:pt x="17354" y="34708"/>
                  </a:cubicBezTo>
                  <a:cubicBezTo>
                    <a:pt x="7770" y="34708"/>
                    <a:pt x="0" y="26938"/>
                    <a:pt x="0" y="17354"/>
                  </a:cubicBezTo>
                  <a:cubicBezTo>
                    <a:pt x="0" y="7770"/>
                    <a:pt x="7770" y="0"/>
                    <a:pt x="17354" y="0"/>
                  </a:cubicBezTo>
                  <a:cubicBezTo>
                    <a:pt x="26938" y="0"/>
                    <a:pt x="34708" y="7770"/>
                    <a:pt x="34708" y="17354"/>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18C8B53-D0D1-4BC8-B755-20EDC6792AE3}"/>
                </a:ext>
              </a:extLst>
            </p:cNvPr>
            <p:cNvSpPr/>
            <p:nvPr/>
          </p:nvSpPr>
          <p:spPr>
            <a:xfrm>
              <a:off x="4370675" y="5940857"/>
              <a:ext cx="34707" cy="34707"/>
            </a:xfrm>
            <a:custGeom>
              <a:avLst/>
              <a:gdLst>
                <a:gd name="connsiteX0" fmla="*/ 34708 w 34707"/>
                <a:gd name="connsiteY0" fmla="*/ 17354 h 34707"/>
                <a:gd name="connsiteX1" fmla="*/ 17354 w 34707"/>
                <a:gd name="connsiteY1" fmla="*/ 34708 h 34707"/>
                <a:gd name="connsiteX2" fmla="*/ 0 w 34707"/>
                <a:gd name="connsiteY2" fmla="*/ 17354 h 34707"/>
                <a:gd name="connsiteX3" fmla="*/ 17354 w 34707"/>
                <a:gd name="connsiteY3" fmla="*/ 0 h 34707"/>
                <a:gd name="connsiteX4" fmla="*/ 34708 w 34707"/>
                <a:gd name="connsiteY4" fmla="*/ 17354 h 3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7" h="34707">
                  <a:moveTo>
                    <a:pt x="34708" y="17354"/>
                  </a:moveTo>
                  <a:cubicBezTo>
                    <a:pt x="34708" y="26938"/>
                    <a:pt x="26938" y="34708"/>
                    <a:pt x="17354" y="34708"/>
                  </a:cubicBezTo>
                  <a:cubicBezTo>
                    <a:pt x="7770" y="34708"/>
                    <a:pt x="0" y="26938"/>
                    <a:pt x="0" y="17354"/>
                  </a:cubicBezTo>
                  <a:cubicBezTo>
                    <a:pt x="0" y="7770"/>
                    <a:pt x="7770" y="0"/>
                    <a:pt x="17354" y="0"/>
                  </a:cubicBezTo>
                  <a:cubicBezTo>
                    <a:pt x="26938" y="0"/>
                    <a:pt x="34708" y="7770"/>
                    <a:pt x="34708" y="17354"/>
                  </a:cubicBezTo>
                  <a:close/>
                </a:path>
              </a:pathLst>
            </a:custGeom>
            <a:solidFill>
              <a:schemeClr val="accent5"/>
            </a:solidFill>
            <a:ln w="1151" cap="flat">
              <a:solidFill>
                <a:schemeClr val="tx2"/>
              </a:solid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62DD5EC-452A-49C6-8F77-C084AD830EF2}"/>
                </a:ext>
              </a:extLst>
            </p:cNvPr>
            <p:cNvSpPr/>
            <p:nvPr/>
          </p:nvSpPr>
          <p:spPr>
            <a:xfrm>
              <a:off x="4527508" y="5782976"/>
              <a:ext cx="34705" cy="34705"/>
            </a:xfrm>
            <a:custGeom>
              <a:avLst/>
              <a:gdLst>
                <a:gd name="connsiteX0" fmla="*/ 34705 w 34705"/>
                <a:gd name="connsiteY0" fmla="*/ 17353 h 34705"/>
                <a:gd name="connsiteX1" fmla="*/ 17353 w 34705"/>
                <a:gd name="connsiteY1" fmla="*/ 34705 h 34705"/>
                <a:gd name="connsiteX2" fmla="*/ 0 w 34705"/>
                <a:gd name="connsiteY2" fmla="*/ 17353 h 34705"/>
                <a:gd name="connsiteX3" fmla="*/ 17353 w 34705"/>
                <a:gd name="connsiteY3" fmla="*/ 0 h 34705"/>
                <a:gd name="connsiteX4" fmla="*/ 34705 w 34705"/>
                <a:gd name="connsiteY4" fmla="*/ 17353 h 3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05" h="34705">
                  <a:moveTo>
                    <a:pt x="34705" y="17353"/>
                  </a:moveTo>
                  <a:cubicBezTo>
                    <a:pt x="34705" y="26936"/>
                    <a:pt x="26936" y="34705"/>
                    <a:pt x="17353" y="34705"/>
                  </a:cubicBezTo>
                  <a:cubicBezTo>
                    <a:pt x="7769" y="34705"/>
                    <a:pt x="0" y="26936"/>
                    <a:pt x="0" y="17353"/>
                  </a:cubicBezTo>
                  <a:cubicBezTo>
                    <a:pt x="0" y="7769"/>
                    <a:pt x="7769" y="0"/>
                    <a:pt x="17353" y="0"/>
                  </a:cubicBezTo>
                  <a:cubicBezTo>
                    <a:pt x="26936" y="0"/>
                    <a:pt x="34705" y="7769"/>
                    <a:pt x="34705" y="17353"/>
                  </a:cubicBezTo>
                  <a:close/>
                </a:path>
              </a:pathLst>
            </a:custGeom>
            <a:solidFill>
              <a:schemeClr val="accent5"/>
            </a:solidFill>
            <a:ln w="1151" cap="flat">
              <a:solidFill>
                <a:schemeClr val="tx2"/>
              </a:solid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2102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8CA-6642-2045-A9C6-785E20EEBED8}"/>
              </a:ext>
            </a:extLst>
          </p:cNvPr>
          <p:cNvSpPr>
            <a:spLocks noGrp="1"/>
          </p:cNvSpPr>
          <p:nvPr>
            <p:ph type="title"/>
          </p:nvPr>
        </p:nvSpPr>
        <p:spPr>
          <a:xfrm>
            <a:off x="481013" y="228805"/>
            <a:ext cx="11228387" cy="893534"/>
          </a:xfrm>
        </p:spPr>
        <p:txBody>
          <a:bodyPr/>
          <a:lstStyle/>
          <a:p>
            <a:r>
              <a:rPr lang="en-US" altLang="en-US" dirty="0"/>
              <a:t>Whole Life Policy Issued in 1980</a:t>
            </a:r>
            <a:endParaRPr lang="en-US" dirty="0"/>
          </a:p>
        </p:txBody>
      </p:sp>
      <p:sp>
        <p:nvSpPr>
          <p:cNvPr id="3" name="Text Placeholder 2">
            <a:extLst>
              <a:ext uri="{FF2B5EF4-FFF2-40B4-BE49-F238E27FC236}">
                <a16:creationId xmlns:a16="http://schemas.microsoft.com/office/drawing/2014/main" id="{BDCA090C-88F9-C641-86A3-822E64920C4B}"/>
              </a:ext>
            </a:extLst>
          </p:cNvPr>
          <p:cNvSpPr>
            <a:spLocks noGrp="1"/>
          </p:cNvSpPr>
          <p:nvPr>
            <p:ph type="body" sz="quarter" idx="14"/>
          </p:nvPr>
        </p:nvSpPr>
        <p:spPr>
          <a:xfrm>
            <a:off x="488950" y="5864223"/>
            <a:ext cx="11214100" cy="231775"/>
          </a:xfrm>
        </p:spPr>
        <p:txBody>
          <a:bodyPr/>
          <a:lstStyle/>
          <a:p>
            <a:r>
              <a:rPr lang="en-US" altLang="en-US" sz="1200" dirty="0">
                <a:solidFill>
                  <a:schemeClr val="accent2"/>
                </a:solidFill>
              </a:rPr>
              <a:t>This hypothetical example shows actual historical performance for a Life Paid-Up at 65 participating whole life policy issued in 1980 by MassMutual prior to the merger with the former Connecticut Mutual Life Insurance Company in 1996. This policy is no longer sold. It is based on the best underwriting class available at time of issue (non-smoker) and assumes the policy was originally issued with a fixed loan rate updated to adjustable loan rate in 1983. This example also assumes dividends are used to purchase paid-up additional insurance, and that no surrenders or loans are made. The results shown are based on the actual experience of the company. The Total Cash Value and Total Paid-Up Life Insurance include termination dividends, which are only available upon death or full surrender of the policy. Values as of the policy anniversary in 2022.</a:t>
            </a:r>
            <a:endParaRPr lang="en-US" sz="1200" dirty="0">
              <a:solidFill>
                <a:schemeClr val="accent2"/>
              </a:solidFill>
            </a:endParaRPr>
          </a:p>
        </p:txBody>
      </p:sp>
      <p:graphicFrame>
        <p:nvGraphicFramePr>
          <p:cNvPr id="6" name="Chart 3">
            <a:extLst>
              <a:ext uri="{FF2B5EF4-FFF2-40B4-BE49-F238E27FC236}">
                <a16:creationId xmlns:a16="http://schemas.microsoft.com/office/drawing/2014/main" id="{33CD958E-190E-D240-A34C-1075C83B1706}"/>
              </a:ext>
            </a:extLst>
          </p:cNvPr>
          <p:cNvGraphicFramePr>
            <a:graphicFrameLocks/>
          </p:cNvGraphicFramePr>
          <p:nvPr>
            <p:extLst>
              <p:ext uri="{D42A27DB-BD31-4B8C-83A1-F6EECF244321}">
                <p14:modId xmlns:p14="http://schemas.microsoft.com/office/powerpoint/2010/main" val="3968905326"/>
              </p:ext>
            </p:extLst>
          </p:nvPr>
        </p:nvGraphicFramePr>
        <p:xfrm>
          <a:off x="499448" y="2064773"/>
          <a:ext cx="11209952" cy="292018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479F7349-0E54-4E5E-9768-46399AF64AF7}"/>
              </a:ext>
            </a:extLst>
          </p:cNvPr>
          <p:cNvSpPr/>
          <p:nvPr/>
        </p:nvSpPr>
        <p:spPr>
          <a:xfrm>
            <a:off x="488950" y="993776"/>
            <a:ext cx="11228386" cy="62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algn="ctr"/>
            <a:r>
              <a:rPr lang="en-US" sz="2400" dirty="0"/>
              <a:t>In 2022 at Age 77</a:t>
            </a:r>
          </a:p>
        </p:txBody>
      </p:sp>
    </p:spTree>
    <p:custDataLst>
      <p:tags r:id="rId1"/>
    </p:custDataLst>
    <p:extLst>
      <p:ext uri="{BB962C8B-B14F-4D97-AF65-F5344CB8AC3E}">
        <p14:creationId xmlns:p14="http://schemas.microsoft.com/office/powerpoint/2010/main" val="34036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2B3DFA-F429-4F07-BCE5-94D2F55E07F8}"/>
              </a:ext>
            </a:extLst>
          </p:cNvPr>
          <p:cNvSpPr txBox="1"/>
          <p:nvPr/>
        </p:nvSpPr>
        <p:spPr>
          <a:xfrm>
            <a:off x="563417" y="4061407"/>
            <a:ext cx="11426523" cy="1200329"/>
          </a:xfrm>
          <a:prstGeom prst="rect">
            <a:avLst/>
          </a:prstGeom>
          <a:noFill/>
        </p:spPr>
        <p:txBody>
          <a:bodyPr wrap="square" rtlCol="0">
            <a:spAutoFit/>
          </a:bodyPr>
          <a:lstStyle/>
          <a:p>
            <a:pPr algn="ctr">
              <a:spcBef>
                <a:spcPts val="0"/>
              </a:spcBef>
            </a:pPr>
            <a:r>
              <a:rPr lang="en-US" altLang="en-US" sz="1200" dirty="0">
                <a:solidFill>
                  <a:schemeClr val="bg1"/>
                </a:solidFill>
                <a:latin typeface="+mn-lt"/>
                <a:cs typeface="Calibri" panose="020F0502020204030204" pitchFamily="34" charset="0"/>
              </a:rPr>
              <a:t>The products and/or certain features may not be available in all states.  State variations will apply.</a:t>
            </a:r>
          </a:p>
          <a:p>
            <a:pPr algn="ctr">
              <a:spcBef>
                <a:spcPts val="0"/>
              </a:spcBef>
            </a:pPr>
            <a:endParaRPr lang="en-US" sz="1200" dirty="0">
              <a:solidFill>
                <a:schemeClr val="bg1"/>
              </a:solidFill>
              <a:latin typeface="+mn-lt"/>
              <a:cs typeface="Calibri" panose="020F0502020204030204" pitchFamily="34" charset="0"/>
            </a:endParaRPr>
          </a:p>
          <a:p>
            <a:pPr algn="ctr">
              <a:spcBef>
                <a:spcPts val="0"/>
              </a:spcBef>
            </a:pPr>
            <a:r>
              <a:rPr lang="en-US" altLang="en-US" sz="1200" dirty="0">
                <a:solidFill>
                  <a:schemeClr val="bg1"/>
                </a:solidFill>
                <a:latin typeface="+mn-lt"/>
                <a:cs typeface="Calibri" panose="020F0502020204030204" pitchFamily="34" charset="0"/>
              </a:rPr>
              <a:t>Whole Life Legacy series policies ((Policy Forms: MMWL-2018 and ICC18-MMWL in certain states, including North Carolina)/ (MMWLA-2018 and ICC18-MMWLA in certain states, including North Carolina)) and MassMutual Whole Life series policies on the digital platform (Policy Forms: WL-2018 and ICC18WL in certain states, including North Carolina) are level-premium, participating, permanent life insurance policies issued by Massachusetts Mutual Life Insurance Company (MassMutual), Springfield, MA 01111-0001.</a:t>
            </a:r>
          </a:p>
        </p:txBody>
      </p:sp>
      <p:sp>
        <p:nvSpPr>
          <p:cNvPr id="3" name="TextBox 2">
            <a:extLst>
              <a:ext uri="{FF2B5EF4-FFF2-40B4-BE49-F238E27FC236}">
                <a16:creationId xmlns:a16="http://schemas.microsoft.com/office/drawing/2014/main" id="{5BFDF75C-FB5F-4890-927D-4DC804D3BB59}"/>
              </a:ext>
            </a:extLst>
          </p:cNvPr>
          <p:cNvSpPr txBox="1"/>
          <p:nvPr/>
        </p:nvSpPr>
        <p:spPr>
          <a:xfrm>
            <a:off x="563417" y="6393870"/>
            <a:ext cx="11426523" cy="646331"/>
          </a:xfrm>
          <a:prstGeom prst="rect">
            <a:avLst/>
          </a:prstGeom>
          <a:noFill/>
        </p:spPr>
        <p:txBody>
          <a:bodyPr wrap="square" rtlCol="0">
            <a:spAutoFit/>
          </a:bodyPr>
          <a:lstStyle/>
          <a:p>
            <a:r>
              <a:rPr lang="en-US" altLang="en-US" sz="1200" dirty="0">
                <a:solidFill>
                  <a:schemeClr val="bg1"/>
                </a:solidFill>
                <a:latin typeface="+mn-lt"/>
              </a:rPr>
              <a:t>LI7994c 322										</a:t>
            </a:r>
            <a:r>
              <a:rPr lang="en-US" sz="1200" dirty="0">
                <a:solidFill>
                  <a:schemeClr val="bg1"/>
                </a:solidFill>
                <a:latin typeface="+mn-lt"/>
              </a:rPr>
              <a:t>MM202504-301218</a:t>
            </a:r>
          </a:p>
          <a:p>
            <a:endParaRPr lang="en-US" altLang="en-US" sz="1200" dirty="0">
              <a:solidFill>
                <a:schemeClr val="bg1"/>
              </a:solidFill>
              <a:latin typeface="+mn-lt"/>
            </a:endParaRPr>
          </a:p>
          <a:p>
            <a:r>
              <a:rPr lang="en-US" altLang="en-US" sz="1200" dirty="0">
                <a:solidFill>
                  <a:schemeClr val="bg1"/>
                </a:solidFill>
              </a:rPr>
              <a:t>	</a:t>
            </a:r>
            <a:endParaRPr lang="en-US" sz="1200" b="1" dirty="0">
              <a:solidFill>
                <a:schemeClr val="bg1"/>
              </a:solidFill>
            </a:endParaRPr>
          </a:p>
        </p:txBody>
      </p:sp>
      <p:sp>
        <p:nvSpPr>
          <p:cNvPr id="5" name="TextBox 4">
            <a:extLst>
              <a:ext uri="{FF2B5EF4-FFF2-40B4-BE49-F238E27FC236}">
                <a16:creationId xmlns:a16="http://schemas.microsoft.com/office/drawing/2014/main" id="{227AE169-4C3D-43DF-98BD-41903414C9BF}"/>
              </a:ext>
            </a:extLst>
          </p:cNvPr>
          <p:cNvSpPr txBox="1"/>
          <p:nvPr/>
        </p:nvSpPr>
        <p:spPr>
          <a:xfrm>
            <a:off x="2010137" y="3654631"/>
            <a:ext cx="8533082" cy="276999"/>
          </a:xfrm>
          <a:prstGeom prst="rect">
            <a:avLst/>
          </a:prstGeom>
          <a:noFill/>
        </p:spPr>
        <p:txBody>
          <a:bodyPr wrap="square">
            <a:spAutoFit/>
          </a:bodyPr>
          <a:lstStyle/>
          <a:p>
            <a:pPr marL="0" marR="0" algn="ctr">
              <a:spcBef>
                <a:spcPts val="0"/>
              </a:spcBef>
              <a:spcAft>
                <a:spcPts val="0"/>
              </a:spcAft>
            </a:pPr>
            <a:r>
              <a:rPr lang="en-US" sz="1200" dirty="0">
                <a:solidFill>
                  <a:schemeClr val="bg1"/>
                </a:solidFill>
                <a:latin typeface="+mn-lt"/>
                <a:cs typeface="Calibri" panose="020F0502020204030204" pitchFamily="34" charset="0"/>
              </a:rPr>
              <a:t>All guarantees are subject to the claims paying ability of the insurance company.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72C272-7B02-4178-8D3D-41073FC09833}"/>
              </a:ext>
            </a:extLst>
          </p:cNvPr>
          <p:cNvSpPr>
            <a:spLocks noGrp="1"/>
          </p:cNvSpPr>
          <p:nvPr>
            <p:ph type="title" idx="4294967295"/>
          </p:nvPr>
        </p:nvSpPr>
        <p:spPr>
          <a:xfrm>
            <a:off x="481012" y="1833563"/>
            <a:ext cx="5578475" cy="881062"/>
          </a:xfrm>
        </p:spPr>
        <p:txBody>
          <a:bodyPr anchor="b">
            <a:normAutofit/>
          </a:bodyPr>
          <a:lstStyle/>
          <a:p>
            <a:r>
              <a:rPr lang="en-US" sz="3200" dirty="0"/>
              <a:t>Important Information</a:t>
            </a:r>
          </a:p>
        </p:txBody>
      </p:sp>
      <p:sp>
        <p:nvSpPr>
          <p:cNvPr id="15" name="Rectangle 14">
            <a:extLst>
              <a:ext uri="{FF2B5EF4-FFF2-40B4-BE49-F238E27FC236}">
                <a16:creationId xmlns:a16="http://schemas.microsoft.com/office/drawing/2014/main" id="{6B20978C-ABF7-4F9D-9813-9CA04FB51E67}"/>
              </a:ext>
            </a:extLst>
          </p:cNvPr>
          <p:cNvSpPr/>
          <p:nvPr/>
        </p:nvSpPr>
        <p:spPr>
          <a:xfrm>
            <a:off x="481013" y="3026371"/>
            <a:ext cx="6059488" cy="2154436"/>
          </a:xfrm>
          <a:prstGeom prst="rect">
            <a:avLst/>
          </a:prstGeom>
        </p:spPr>
        <p:txBody>
          <a:bodyPr wrap="square" lIns="0" tIns="0" rIns="0" bIns="0" anchor="t" anchorCtr="0">
            <a:spAutoFit/>
          </a:bodyPr>
          <a:lstStyle/>
          <a:p>
            <a:pPr marR="55338">
              <a:buSzPct val="91666"/>
              <a:tabLst>
                <a:tab pos="241710" algn="l"/>
              </a:tabLst>
            </a:pPr>
            <a:r>
              <a:rPr lang="en-US" sz="2000" dirty="0">
                <a:latin typeface="+mn-lt"/>
              </a:rPr>
              <a:t>The information provided is not written </a:t>
            </a:r>
            <a:br>
              <a:rPr lang="en-US" sz="2000" dirty="0">
                <a:latin typeface="+mn-lt"/>
              </a:rPr>
            </a:br>
            <a:r>
              <a:rPr lang="en-US" sz="2000" dirty="0">
                <a:latin typeface="+mn-lt"/>
              </a:rPr>
              <a:t>or intended as specific tax or legal advice. MassMutual, its subsidiaries, employees and representatives are not authorized to give tax </a:t>
            </a:r>
            <a:br>
              <a:rPr lang="en-US" sz="2000" dirty="0">
                <a:latin typeface="+mn-lt"/>
              </a:rPr>
            </a:br>
            <a:r>
              <a:rPr lang="en-US" sz="2000" dirty="0">
                <a:latin typeface="+mn-lt"/>
              </a:rPr>
              <a:t>or legal advice. Individuals are encouraged </a:t>
            </a:r>
            <a:br>
              <a:rPr lang="en-US" sz="2000" dirty="0">
                <a:latin typeface="+mn-lt"/>
              </a:rPr>
            </a:br>
            <a:r>
              <a:rPr lang="en-US" sz="2000" dirty="0">
                <a:latin typeface="+mn-lt"/>
              </a:rPr>
              <a:t>to seek advice from their own tax or legal counsel.</a:t>
            </a:r>
          </a:p>
        </p:txBody>
      </p:sp>
      <p:pic>
        <p:nvPicPr>
          <p:cNvPr id="8" name="Picture 7">
            <a:extLst>
              <a:ext uri="{FF2B5EF4-FFF2-40B4-BE49-F238E27FC236}">
                <a16:creationId xmlns:a16="http://schemas.microsoft.com/office/drawing/2014/main" id="{981D3CE0-6532-4453-998E-B8512D451D8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89925" y="-90488"/>
            <a:ext cx="3976688" cy="704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353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with his head in his hand&#10;&#10;Description automatically generated with low confidence">
            <a:extLst>
              <a:ext uri="{FF2B5EF4-FFF2-40B4-BE49-F238E27FC236}">
                <a16:creationId xmlns:a16="http://schemas.microsoft.com/office/drawing/2014/main" id="{970683F2-4285-4BCF-BA72-380EA454D1E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3446" r="22317" b="8467"/>
          <a:stretch/>
        </p:blipFill>
        <p:spPr>
          <a:xfrm>
            <a:off x="6095205" y="0"/>
            <a:ext cx="6096795" cy="6858000"/>
          </a:xfrm>
          <a:prstGeom prst="rect">
            <a:avLst/>
          </a:prstGeom>
        </p:spPr>
      </p:pic>
      <p:grpSp>
        <p:nvGrpSpPr>
          <p:cNvPr id="2" name="Group 1">
            <a:extLst>
              <a:ext uri="{FF2B5EF4-FFF2-40B4-BE49-F238E27FC236}">
                <a16:creationId xmlns:a16="http://schemas.microsoft.com/office/drawing/2014/main" id="{568C4825-E707-46BE-ADFD-EDF20299B08E}"/>
              </a:ext>
            </a:extLst>
          </p:cNvPr>
          <p:cNvGrpSpPr/>
          <p:nvPr/>
        </p:nvGrpSpPr>
        <p:grpSpPr>
          <a:xfrm>
            <a:off x="473074" y="1643540"/>
            <a:ext cx="5384800" cy="3570920"/>
            <a:chOff x="473074" y="895237"/>
            <a:chExt cx="5384800" cy="3570920"/>
          </a:xfrm>
        </p:grpSpPr>
        <p:sp>
          <p:nvSpPr>
            <p:cNvPr id="10" name="TextBox 9">
              <a:extLst>
                <a:ext uri="{FF2B5EF4-FFF2-40B4-BE49-F238E27FC236}">
                  <a16:creationId xmlns:a16="http://schemas.microsoft.com/office/drawing/2014/main" id="{3F2538EB-C5A5-410E-816A-3D9B1A5A4502}"/>
                </a:ext>
              </a:extLst>
            </p:cNvPr>
            <p:cNvSpPr txBox="1"/>
            <p:nvPr/>
          </p:nvSpPr>
          <p:spPr>
            <a:xfrm>
              <a:off x="473074" y="2111666"/>
              <a:ext cx="5384800" cy="2354491"/>
            </a:xfrm>
            <a:prstGeom prst="rect">
              <a:avLst/>
            </a:prstGeom>
            <a:noFill/>
          </p:spPr>
          <p:txBody>
            <a:bodyPr wrap="square" lIns="0" tIns="0" bIns="0" rtlCol="0" anchor="t">
              <a:spAutoFit/>
            </a:bodyPr>
            <a:lstStyle/>
            <a:p>
              <a:pPr>
                <a:spcBef>
                  <a:spcPts val="600"/>
                </a:spcBef>
                <a:spcAft>
                  <a:spcPts val="0"/>
                </a:spcAft>
                <a:buClr>
                  <a:srgbClr val="FFFFFF"/>
                </a:buClr>
                <a:buSzPct val="109090"/>
                <a:tabLst>
                  <a:tab pos="598170" algn="l"/>
                  <a:tab pos="598805" algn="l"/>
                </a:tabLst>
              </a:pPr>
              <a:r>
                <a:rPr lang="en-US" sz="2800" dirty="0"/>
                <a:t>Do you know someone who…</a:t>
              </a:r>
            </a:p>
            <a:p>
              <a:pPr>
                <a:spcBef>
                  <a:spcPts val="600"/>
                </a:spcBef>
                <a:spcAft>
                  <a:spcPts val="0"/>
                </a:spcAft>
                <a:buClr>
                  <a:srgbClr val="FFFFFF"/>
                </a:buClr>
                <a:buSzPct val="109090"/>
                <a:tabLst>
                  <a:tab pos="598170" algn="l"/>
                  <a:tab pos="598805" algn="l"/>
                </a:tabLst>
              </a:pPr>
              <a:r>
                <a:rPr lang="en-US" sz="4000" b="1" dirty="0">
                  <a:solidFill>
                    <a:schemeClr val="accent2"/>
                  </a:solidFill>
                </a:rPr>
                <a:t>…Planned to retire </a:t>
              </a:r>
              <a:br>
                <a:rPr lang="en-US" sz="4000" b="1" dirty="0">
                  <a:solidFill>
                    <a:schemeClr val="accent2"/>
                  </a:solidFill>
                </a:rPr>
              </a:br>
              <a:r>
                <a:rPr lang="en-US" sz="4000" b="1" dirty="0">
                  <a:solidFill>
                    <a:schemeClr val="accent2"/>
                  </a:solidFill>
                </a:rPr>
                <a:t>in 2009, but was not able to?</a:t>
              </a:r>
            </a:p>
          </p:txBody>
        </p:sp>
        <p:pic>
          <p:nvPicPr>
            <p:cNvPr id="16" name="Graphic 15">
              <a:extLst>
                <a:ext uri="{FF2B5EF4-FFF2-40B4-BE49-F238E27FC236}">
                  <a16:creationId xmlns:a16="http://schemas.microsoft.com/office/drawing/2014/main" id="{8D25D519-FE3E-4992-B09E-AE8C46EDD92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1013" y="895237"/>
              <a:ext cx="1050926" cy="1050926"/>
            </a:xfrm>
            <a:prstGeom prst="rect">
              <a:avLst/>
            </a:prstGeom>
          </p:spPr>
        </p:pic>
      </p:grpSp>
    </p:spTree>
    <p:custDataLst>
      <p:tags r:id="rId1"/>
    </p:custDataLst>
    <p:extLst>
      <p:ext uri="{BB962C8B-B14F-4D97-AF65-F5344CB8AC3E}">
        <p14:creationId xmlns:p14="http://schemas.microsoft.com/office/powerpoint/2010/main" val="28172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30C468C-E4F8-4D3F-9124-B847F63AB5E3}"/>
              </a:ext>
            </a:extLst>
          </p:cNvPr>
          <p:cNvSpPr/>
          <p:nvPr/>
        </p:nvSpPr>
        <p:spPr>
          <a:xfrm>
            <a:off x="5867401" y="993775"/>
            <a:ext cx="6323013" cy="4987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sp>
        <p:nvSpPr>
          <p:cNvPr id="2" name="Title 1">
            <a:extLst>
              <a:ext uri="{FF2B5EF4-FFF2-40B4-BE49-F238E27FC236}">
                <a16:creationId xmlns:a16="http://schemas.microsoft.com/office/drawing/2014/main" id="{AFD190A7-E937-4C27-800C-20F14E4B6CA9}"/>
              </a:ext>
            </a:extLst>
          </p:cNvPr>
          <p:cNvSpPr>
            <a:spLocks noGrp="1"/>
          </p:cNvSpPr>
          <p:nvPr>
            <p:ph type="title"/>
          </p:nvPr>
        </p:nvSpPr>
        <p:spPr/>
        <p:txBody>
          <a:bodyPr/>
          <a:lstStyle/>
          <a:p>
            <a:r>
              <a:rPr lang="en-US" dirty="0"/>
              <a:t>Planning for Retirement Today – The Challenges</a:t>
            </a:r>
          </a:p>
        </p:txBody>
      </p:sp>
      <p:sp>
        <p:nvSpPr>
          <p:cNvPr id="48" name="Rectangle 47">
            <a:extLst>
              <a:ext uri="{FF2B5EF4-FFF2-40B4-BE49-F238E27FC236}">
                <a16:creationId xmlns:a16="http://schemas.microsoft.com/office/drawing/2014/main" id="{6752F5D4-4BFE-48CE-AF72-0EBF96550D0D}"/>
              </a:ext>
            </a:extLst>
          </p:cNvPr>
          <p:cNvSpPr/>
          <p:nvPr/>
        </p:nvSpPr>
        <p:spPr>
          <a:xfrm>
            <a:off x="-1" y="993775"/>
            <a:ext cx="5867402" cy="498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grpSp>
        <p:nvGrpSpPr>
          <p:cNvPr id="62" name="Group 61">
            <a:extLst>
              <a:ext uri="{FF2B5EF4-FFF2-40B4-BE49-F238E27FC236}">
                <a16:creationId xmlns:a16="http://schemas.microsoft.com/office/drawing/2014/main" id="{14412627-8952-4C75-9C74-942539AE048D}"/>
              </a:ext>
            </a:extLst>
          </p:cNvPr>
          <p:cNvGrpSpPr/>
          <p:nvPr/>
        </p:nvGrpSpPr>
        <p:grpSpPr>
          <a:xfrm>
            <a:off x="493446" y="1333311"/>
            <a:ext cx="4914895" cy="492443"/>
            <a:chOff x="493446" y="1333311"/>
            <a:chExt cx="4914895" cy="492443"/>
          </a:xfrm>
        </p:grpSpPr>
        <p:sp>
          <p:nvSpPr>
            <p:cNvPr id="50" name="TextBox 49">
              <a:extLst>
                <a:ext uri="{FF2B5EF4-FFF2-40B4-BE49-F238E27FC236}">
                  <a16:creationId xmlns:a16="http://schemas.microsoft.com/office/drawing/2014/main" id="{E770C90E-2D87-470A-8A6A-A160F3EE8BD3}"/>
                </a:ext>
              </a:extLst>
            </p:cNvPr>
            <p:cNvSpPr txBox="1"/>
            <p:nvPr/>
          </p:nvSpPr>
          <p:spPr>
            <a:xfrm>
              <a:off x="493446" y="1333311"/>
              <a:ext cx="777794" cy="492443"/>
            </a:xfrm>
            <a:prstGeom prst="rect">
              <a:avLst/>
            </a:prstGeom>
            <a:noFill/>
          </p:spPr>
          <p:txBody>
            <a:bodyPr wrap="square" lIns="0" tIns="0" rIns="0" bIns="0" rtlCol="0" anchor="ctr">
              <a:spAutoFit/>
            </a:bodyPr>
            <a:lstStyle/>
            <a:p>
              <a:r>
                <a:rPr lang="en-US" sz="3200" b="1" dirty="0">
                  <a:solidFill>
                    <a:schemeClr val="accent1"/>
                  </a:solidFill>
                </a:rPr>
                <a:t>01</a:t>
              </a:r>
            </a:p>
          </p:txBody>
        </p:sp>
        <p:sp>
          <p:nvSpPr>
            <p:cNvPr id="53" name="Rectangle 52">
              <a:extLst>
                <a:ext uri="{FF2B5EF4-FFF2-40B4-BE49-F238E27FC236}">
                  <a16:creationId xmlns:a16="http://schemas.microsoft.com/office/drawing/2014/main" id="{B24B9894-ACFF-4F15-A07C-0B990889D9C6}"/>
                </a:ext>
              </a:extLst>
            </p:cNvPr>
            <p:cNvSpPr/>
            <p:nvPr/>
          </p:nvSpPr>
          <p:spPr>
            <a:xfrm>
              <a:off x="1371600" y="1425644"/>
              <a:ext cx="4036741" cy="307777"/>
            </a:xfrm>
            <a:prstGeom prst="rect">
              <a:avLst/>
            </a:prstGeom>
          </p:spPr>
          <p:txBody>
            <a:bodyPr wrap="square" lIns="0" tIns="0" rIns="0" bIns="0" anchor="ctr" anchorCtr="0">
              <a:spAutoFit/>
            </a:bodyPr>
            <a:lstStyle/>
            <a:p>
              <a:pPr marR="55338">
                <a:buSzPct val="91666"/>
                <a:tabLst>
                  <a:tab pos="241710" algn="l"/>
                </a:tabLst>
              </a:pPr>
              <a:r>
                <a:rPr lang="en-US" sz="2000" dirty="0">
                  <a:solidFill>
                    <a:schemeClr val="bg1"/>
                  </a:solidFill>
                  <a:latin typeface="+mn-lt"/>
                </a:rPr>
                <a:t>Fewer Traditional Pensions</a:t>
              </a:r>
            </a:p>
          </p:txBody>
        </p:sp>
      </p:grpSp>
      <p:grpSp>
        <p:nvGrpSpPr>
          <p:cNvPr id="63" name="Group 62">
            <a:extLst>
              <a:ext uri="{FF2B5EF4-FFF2-40B4-BE49-F238E27FC236}">
                <a16:creationId xmlns:a16="http://schemas.microsoft.com/office/drawing/2014/main" id="{50CC9CB3-60BB-4624-B147-C16FEF37535A}"/>
              </a:ext>
            </a:extLst>
          </p:cNvPr>
          <p:cNvGrpSpPr/>
          <p:nvPr/>
        </p:nvGrpSpPr>
        <p:grpSpPr>
          <a:xfrm>
            <a:off x="493446" y="2261668"/>
            <a:ext cx="4914895" cy="492443"/>
            <a:chOff x="493446" y="2322321"/>
            <a:chExt cx="4914895" cy="492443"/>
          </a:xfrm>
        </p:grpSpPr>
        <p:sp>
          <p:nvSpPr>
            <p:cNvPr id="51" name="TextBox 50">
              <a:extLst>
                <a:ext uri="{FF2B5EF4-FFF2-40B4-BE49-F238E27FC236}">
                  <a16:creationId xmlns:a16="http://schemas.microsoft.com/office/drawing/2014/main" id="{BFB8D027-9CDC-4479-A708-47BF5F61677A}"/>
                </a:ext>
              </a:extLst>
            </p:cNvPr>
            <p:cNvSpPr txBox="1"/>
            <p:nvPr/>
          </p:nvSpPr>
          <p:spPr>
            <a:xfrm>
              <a:off x="493446" y="2322321"/>
              <a:ext cx="777794" cy="492443"/>
            </a:xfrm>
            <a:prstGeom prst="rect">
              <a:avLst/>
            </a:prstGeom>
            <a:noFill/>
          </p:spPr>
          <p:txBody>
            <a:bodyPr wrap="square" lIns="0" tIns="0" rIns="0" bIns="0" rtlCol="0" anchor="ctr">
              <a:spAutoFit/>
            </a:bodyPr>
            <a:lstStyle/>
            <a:p>
              <a:r>
                <a:rPr lang="en-US" sz="3200" b="1" dirty="0">
                  <a:solidFill>
                    <a:schemeClr val="accent1"/>
                  </a:solidFill>
                </a:rPr>
                <a:t>02</a:t>
              </a:r>
            </a:p>
          </p:txBody>
        </p:sp>
        <p:sp>
          <p:nvSpPr>
            <p:cNvPr id="54" name="Rectangle 53">
              <a:extLst>
                <a:ext uri="{FF2B5EF4-FFF2-40B4-BE49-F238E27FC236}">
                  <a16:creationId xmlns:a16="http://schemas.microsoft.com/office/drawing/2014/main" id="{E0DD005C-681E-478F-AF95-B84C3E268D36}"/>
                </a:ext>
              </a:extLst>
            </p:cNvPr>
            <p:cNvSpPr/>
            <p:nvPr/>
          </p:nvSpPr>
          <p:spPr>
            <a:xfrm>
              <a:off x="1371600" y="2414654"/>
              <a:ext cx="4036741" cy="307777"/>
            </a:xfrm>
            <a:prstGeom prst="rect">
              <a:avLst/>
            </a:prstGeom>
          </p:spPr>
          <p:txBody>
            <a:bodyPr wrap="square" lIns="0" tIns="0" rIns="0" bIns="0" anchor="ctr" anchorCtr="0">
              <a:spAutoFit/>
            </a:bodyPr>
            <a:lstStyle/>
            <a:p>
              <a:pPr marR="55338">
                <a:buSzPct val="91666"/>
                <a:tabLst>
                  <a:tab pos="241710" algn="l"/>
                </a:tabLst>
              </a:pPr>
              <a:r>
                <a:rPr lang="en-US" sz="2000" dirty="0">
                  <a:solidFill>
                    <a:schemeClr val="bg1"/>
                  </a:solidFill>
                  <a:latin typeface="+mn-lt"/>
                </a:rPr>
                <a:t>Social Security Benefit Caps</a:t>
              </a:r>
            </a:p>
          </p:txBody>
        </p:sp>
      </p:grpSp>
      <p:grpSp>
        <p:nvGrpSpPr>
          <p:cNvPr id="64" name="Group 63">
            <a:extLst>
              <a:ext uri="{FF2B5EF4-FFF2-40B4-BE49-F238E27FC236}">
                <a16:creationId xmlns:a16="http://schemas.microsoft.com/office/drawing/2014/main" id="{D92B0615-4B76-4A4C-A98B-C98BE8002905}"/>
              </a:ext>
            </a:extLst>
          </p:cNvPr>
          <p:cNvGrpSpPr/>
          <p:nvPr/>
        </p:nvGrpSpPr>
        <p:grpSpPr>
          <a:xfrm>
            <a:off x="493446" y="3190025"/>
            <a:ext cx="4914895" cy="615553"/>
            <a:chOff x="493446" y="3261040"/>
            <a:chExt cx="4914895" cy="615553"/>
          </a:xfrm>
        </p:grpSpPr>
        <p:sp>
          <p:nvSpPr>
            <p:cNvPr id="52" name="TextBox 51">
              <a:extLst>
                <a:ext uri="{FF2B5EF4-FFF2-40B4-BE49-F238E27FC236}">
                  <a16:creationId xmlns:a16="http://schemas.microsoft.com/office/drawing/2014/main" id="{C3B99051-3A4F-4CCD-813A-B2E3CC30111B}"/>
                </a:ext>
              </a:extLst>
            </p:cNvPr>
            <p:cNvSpPr txBox="1"/>
            <p:nvPr/>
          </p:nvSpPr>
          <p:spPr>
            <a:xfrm>
              <a:off x="493446" y="3322595"/>
              <a:ext cx="777794" cy="492443"/>
            </a:xfrm>
            <a:prstGeom prst="rect">
              <a:avLst/>
            </a:prstGeom>
            <a:noFill/>
          </p:spPr>
          <p:txBody>
            <a:bodyPr wrap="square" lIns="0" tIns="0" rIns="0" bIns="0" rtlCol="0" anchor="ctr">
              <a:spAutoFit/>
            </a:bodyPr>
            <a:lstStyle/>
            <a:p>
              <a:r>
                <a:rPr lang="en-US" sz="3200" b="1" dirty="0">
                  <a:solidFill>
                    <a:schemeClr val="accent1"/>
                  </a:solidFill>
                </a:rPr>
                <a:t>03</a:t>
              </a:r>
            </a:p>
          </p:txBody>
        </p:sp>
        <p:sp>
          <p:nvSpPr>
            <p:cNvPr id="55" name="Rectangle 54">
              <a:extLst>
                <a:ext uri="{FF2B5EF4-FFF2-40B4-BE49-F238E27FC236}">
                  <a16:creationId xmlns:a16="http://schemas.microsoft.com/office/drawing/2014/main" id="{D0641546-D0B1-4DEA-801B-BCA63725C2B7}"/>
                </a:ext>
              </a:extLst>
            </p:cNvPr>
            <p:cNvSpPr/>
            <p:nvPr/>
          </p:nvSpPr>
          <p:spPr>
            <a:xfrm>
              <a:off x="1371600" y="3261040"/>
              <a:ext cx="4036741" cy="615553"/>
            </a:xfrm>
            <a:prstGeom prst="rect">
              <a:avLst/>
            </a:prstGeom>
          </p:spPr>
          <p:txBody>
            <a:bodyPr wrap="square" lIns="0" tIns="0" rIns="0" bIns="0" anchor="ctr" anchorCtr="0">
              <a:spAutoFit/>
            </a:bodyPr>
            <a:lstStyle/>
            <a:p>
              <a:pPr marR="55338">
                <a:buSzPct val="91666"/>
                <a:tabLst>
                  <a:tab pos="241710" algn="l"/>
                </a:tabLst>
              </a:pPr>
              <a:r>
                <a:rPr lang="en-US" sz="2000" dirty="0">
                  <a:solidFill>
                    <a:schemeClr val="bg1"/>
                  </a:solidFill>
                  <a:latin typeface="+mn-lt"/>
                </a:rPr>
                <a:t>Retirement Plan </a:t>
              </a:r>
              <a:br>
                <a:rPr lang="en-US" sz="2000" dirty="0">
                  <a:solidFill>
                    <a:schemeClr val="bg1"/>
                  </a:solidFill>
                  <a:latin typeface="+mn-lt"/>
                </a:rPr>
              </a:br>
              <a:r>
                <a:rPr lang="en-US" sz="2000" dirty="0">
                  <a:solidFill>
                    <a:schemeClr val="bg1"/>
                  </a:solidFill>
                  <a:latin typeface="+mn-lt"/>
                </a:rPr>
                <a:t>Contribution Limits</a:t>
              </a:r>
            </a:p>
          </p:txBody>
        </p:sp>
      </p:grpSp>
      <p:grpSp>
        <p:nvGrpSpPr>
          <p:cNvPr id="65" name="Group 64">
            <a:extLst>
              <a:ext uri="{FF2B5EF4-FFF2-40B4-BE49-F238E27FC236}">
                <a16:creationId xmlns:a16="http://schemas.microsoft.com/office/drawing/2014/main" id="{0B50F608-3D1B-44CD-A028-05C91075AFC5}"/>
              </a:ext>
            </a:extLst>
          </p:cNvPr>
          <p:cNvGrpSpPr/>
          <p:nvPr/>
        </p:nvGrpSpPr>
        <p:grpSpPr>
          <a:xfrm>
            <a:off x="493446" y="4241492"/>
            <a:ext cx="4914895" cy="492443"/>
            <a:chOff x="493446" y="4322869"/>
            <a:chExt cx="4914895" cy="492443"/>
          </a:xfrm>
        </p:grpSpPr>
        <p:sp>
          <p:nvSpPr>
            <p:cNvPr id="58" name="TextBox 57">
              <a:extLst>
                <a:ext uri="{FF2B5EF4-FFF2-40B4-BE49-F238E27FC236}">
                  <a16:creationId xmlns:a16="http://schemas.microsoft.com/office/drawing/2014/main" id="{A53ED133-E225-4FBE-B7A6-47E287D45CC8}"/>
                </a:ext>
              </a:extLst>
            </p:cNvPr>
            <p:cNvSpPr txBox="1"/>
            <p:nvPr/>
          </p:nvSpPr>
          <p:spPr>
            <a:xfrm>
              <a:off x="493446" y="4322869"/>
              <a:ext cx="777794" cy="492443"/>
            </a:xfrm>
            <a:prstGeom prst="rect">
              <a:avLst/>
            </a:prstGeom>
            <a:noFill/>
          </p:spPr>
          <p:txBody>
            <a:bodyPr wrap="square" lIns="0" tIns="0" rIns="0" bIns="0" rtlCol="0" anchor="ctr">
              <a:spAutoFit/>
            </a:bodyPr>
            <a:lstStyle/>
            <a:p>
              <a:r>
                <a:rPr lang="en-US" sz="3200" b="1" dirty="0">
                  <a:solidFill>
                    <a:schemeClr val="accent1"/>
                  </a:solidFill>
                </a:rPr>
                <a:t>04</a:t>
              </a:r>
            </a:p>
          </p:txBody>
        </p:sp>
        <p:sp>
          <p:nvSpPr>
            <p:cNvPr id="59" name="Rectangle 58">
              <a:extLst>
                <a:ext uri="{FF2B5EF4-FFF2-40B4-BE49-F238E27FC236}">
                  <a16:creationId xmlns:a16="http://schemas.microsoft.com/office/drawing/2014/main" id="{DDCCFEDE-EC46-44F5-9522-732C6D86A024}"/>
                </a:ext>
              </a:extLst>
            </p:cNvPr>
            <p:cNvSpPr/>
            <p:nvPr/>
          </p:nvSpPr>
          <p:spPr>
            <a:xfrm>
              <a:off x="1371600" y="4415202"/>
              <a:ext cx="4036741" cy="307777"/>
            </a:xfrm>
            <a:prstGeom prst="rect">
              <a:avLst/>
            </a:prstGeom>
          </p:spPr>
          <p:txBody>
            <a:bodyPr wrap="square" lIns="0" tIns="0" rIns="0" bIns="0" anchor="ctr" anchorCtr="0">
              <a:spAutoFit/>
            </a:bodyPr>
            <a:lstStyle/>
            <a:p>
              <a:pPr marR="55338">
                <a:buSzPct val="91666"/>
                <a:tabLst>
                  <a:tab pos="241710" algn="l"/>
                </a:tabLst>
              </a:pPr>
              <a:r>
                <a:rPr lang="en-US" sz="2000" dirty="0">
                  <a:solidFill>
                    <a:schemeClr val="bg1"/>
                  </a:solidFill>
                  <a:latin typeface="+mn-lt"/>
                </a:rPr>
                <a:t>Market Volatility</a:t>
              </a:r>
            </a:p>
          </p:txBody>
        </p:sp>
      </p:grpSp>
      <p:grpSp>
        <p:nvGrpSpPr>
          <p:cNvPr id="66" name="Group 65">
            <a:extLst>
              <a:ext uri="{FF2B5EF4-FFF2-40B4-BE49-F238E27FC236}">
                <a16:creationId xmlns:a16="http://schemas.microsoft.com/office/drawing/2014/main" id="{D1314893-95D7-466B-A243-806D652EDAB9}"/>
              </a:ext>
            </a:extLst>
          </p:cNvPr>
          <p:cNvGrpSpPr/>
          <p:nvPr/>
        </p:nvGrpSpPr>
        <p:grpSpPr>
          <a:xfrm>
            <a:off x="493446" y="5169846"/>
            <a:ext cx="4914895" cy="492443"/>
            <a:chOff x="493446" y="5169846"/>
            <a:chExt cx="4914895" cy="492443"/>
          </a:xfrm>
        </p:grpSpPr>
        <p:sp>
          <p:nvSpPr>
            <p:cNvPr id="60" name="TextBox 59">
              <a:extLst>
                <a:ext uri="{FF2B5EF4-FFF2-40B4-BE49-F238E27FC236}">
                  <a16:creationId xmlns:a16="http://schemas.microsoft.com/office/drawing/2014/main" id="{540286A3-0C6A-4BD9-8089-0CAC55F10BC5}"/>
                </a:ext>
              </a:extLst>
            </p:cNvPr>
            <p:cNvSpPr txBox="1"/>
            <p:nvPr/>
          </p:nvSpPr>
          <p:spPr>
            <a:xfrm>
              <a:off x="493446" y="5169846"/>
              <a:ext cx="777794" cy="492443"/>
            </a:xfrm>
            <a:prstGeom prst="rect">
              <a:avLst/>
            </a:prstGeom>
            <a:noFill/>
          </p:spPr>
          <p:txBody>
            <a:bodyPr wrap="square" lIns="0" tIns="0" rIns="0" bIns="0" rtlCol="0" anchor="ctr">
              <a:spAutoFit/>
            </a:bodyPr>
            <a:lstStyle/>
            <a:p>
              <a:r>
                <a:rPr lang="en-US" sz="3200" b="1" dirty="0">
                  <a:solidFill>
                    <a:schemeClr val="accent1"/>
                  </a:solidFill>
                </a:rPr>
                <a:t>05</a:t>
              </a:r>
            </a:p>
          </p:txBody>
        </p:sp>
        <p:sp>
          <p:nvSpPr>
            <p:cNvPr id="61" name="Rectangle 60">
              <a:extLst>
                <a:ext uri="{FF2B5EF4-FFF2-40B4-BE49-F238E27FC236}">
                  <a16:creationId xmlns:a16="http://schemas.microsoft.com/office/drawing/2014/main" id="{6FCBC405-2238-4FDB-A72A-3D40C9011A86}"/>
                </a:ext>
              </a:extLst>
            </p:cNvPr>
            <p:cNvSpPr/>
            <p:nvPr/>
          </p:nvSpPr>
          <p:spPr>
            <a:xfrm>
              <a:off x="1371600" y="5262179"/>
              <a:ext cx="4036741" cy="307777"/>
            </a:xfrm>
            <a:prstGeom prst="rect">
              <a:avLst/>
            </a:prstGeom>
          </p:spPr>
          <p:txBody>
            <a:bodyPr wrap="square" lIns="0" tIns="0" rIns="0" bIns="0" anchor="ctr" anchorCtr="0">
              <a:spAutoFit/>
            </a:bodyPr>
            <a:lstStyle/>
            <a:p>
              <a:pPr marR="55338">
                <a:buSzPct val="91666"/>
                <a:tabLst>
                  <a:tab pos="241710" algn="l"/>
                </a:tabLst>
              </a:pPr>
              <a:r>
                <a:rPr lang="en-US" sz="2000" dirty="0">
                  <a:solidFill>
                    <a:schemeClr val="bg1"/>
                  </a:solidFill>
                  <a:latin typeface="+mn-lt"/>
                </a:rPr>
                <a:t>Retirees are Living Longer</a:t>
              </a:r>
            </a:p>
          </p:txBody>
        </p:sp>
      </p:grpSp>
      <p:grpSp>
        <p:nvGrpSpPr>
          <p:cNvPr id="73" name="Group 72">
            <a:extLst>
              <a:ext uri="{FF2B5EF4-FFF2-40B4-BE49-F238E27FC236}">
                <a16:creationId xmlns:a16="http://schemas.microsoft.com/office/drawing/2014/main" id="{B3619F9B-5259-41D8-A404-654F6F0D7C27}"/>
              </a:ext>
            </a:extLst>
          </p:cNvPr>
          <p:cNvGrpSpPr>
            <a:grpSpLocks noChangeAspect="1"/>
          </p:cNvGrpSpPr>
          <p:nvPr/>
        </p:nvGrpSpPr>
        <p:grpSpPr>
          <a:xfrm>
            <a:off x="6324601" y="998623"/>
            <a:ext cx="4819780" cy="4978228"/>
            <a:chOff x="5967761" y="749712"/>
            <a:chExt cx="5301758" cy="5476051"/>
          </a:xfrm>
        </p:grpSpPr>
        <p:grpSp>
          <p:nvGrpSpPr>
            <p:cNvPr id="49" name="Group 48">
              <a:extLst>
                <a:ext uri="{FF2B5EF4-FFF2-40B4-BE49-F238E27FC236}">
                  <a16:creationId xmlns:a16="http://schemas.microsoft.com/office/drawing/2014/main" id="{697E8A5C-3E5A-434C-B8E9-89189F16DA21}"/>
                </a:ext>
              </a:extLst>
            </p:cNvPr>
            <p:cNvGrpSpPr>
              <a:grpSpLocks noChangeAspect="1"/>
            </p:cNvGrpSpPr>
            <p:nvPr/>
          </p:nvGrpSpPr>
          <p:grpSpPr>
            <a:xfrm>
              <a:off x="5967761" y="749712"/>
              <a:ext cx="5301758" cy="5476051"/>
              <a:chOff x="5882898" y="1212749"/>
              <a:chExt cx="4819780" cy="4978228"/>
            </a:xfrm>
          </p:grpSpPr>
          <p:sp>
            <p:nvSpPr>
              <p:cNvPr id="13" name="Freeform: Shape 12">
                <a:extLst>
                  <a:ext uri="{FF2B5EF4-FFF2-40B4-BE49-F238E27FC236}">
                    <a16:creationId xmlns:a16="http://schemas.microsoft.com/office/drawing/2014/main" id="{3929A424-25C7-44B1-A641-46B5CCBFB79B}"/>
                  </a:ext>
                </a:extLst>
              </p:cNvPr>
              <p:cNvSpPr>
                <a:spLocks noChangeAspect="1"/>
              </p:cNvSpPr>
              <p:nvPr/>
            </p:nvSpPr>
            <p:spPr>
              <a:xfrm rot="19002030">
                <a:off x="7432014" y="1212749"/>
                <a:ext cx="1852782" cy="1712009"/>
              </a:xfrm>
              <a:custGeom>
                <a:avLst/>
                <a:gdLst>
                  <a:gd name="connsiteX0" fmla="*/ 1395185 w 1852782"/>
                  <a:gd name="connsiteY0" fmla="*/ 579248 h 1712009"/>
                  <a:gd name="connsiteX1" fmla="*/ 1792403 w 1852782"/>
                  <a:gd name="connsiteY1" fmla="*/ 1085780 h 1712009"/>
                  <a:gd name="connsiteX2" fmla="*/ 1852782 w 1852782"/>
                  <a:gd name="connsiteY2" fmla="*/ 1206366 h 1712009"/>
                  <a:gd name="connsiteX3" fmla="*/ 1468089 w 1852782"/>
                  <a:gd name="connsiteY3" fmla="*/ 1712009 h 1712009"/>
                  <a:gd name="connsiteX4" fmla="*/ 883831 w 1852782"/>
                  <a:gd name="connsiteY4" fmla="*/ 1596633 h 1712009"/>
                  <a:gd name="connsiteX5" fmla="*/ 826355 w 1852782"/>
                  <a:gd name="connsiteY5" fmla="*/ 1505647 h 1712009"/>
                  <a:gd name="connsiteX6" fmla="*/ 680563 w 1852782"/>
                  <a:gd name="connsiteY6" fmla="*/ 1337600 h 1712009"/>
                  <a:gd name="connsiteX7" fmla="*/ 104998 w 1852782"/>
                  <a:gd name="connsiteY7" fmla="*/ 1052966 h 1712009"/>
                  <a:gd name="connsiteX8" fmla="*/ 21674 w 1852782"/>
                  <a:gd name="connsiteY8" fmla="*/ 1043457 h 1712009"/>
                  <a:gd name="connsiteX9" fmla="*/ 336260 w 1852782"/>
                  <a:gd name="connsiteY9" fmla="*/ 539102 h 1712009"/>
                  <a:gd name="connsiteX10" fmla="*/ 0 w 1852782"/>
                  <a:gd name="connsiteY10" fmla="*/ 0 h 1712009"/>
                  <a:gd name="connsiteX11" fmla="*/ 69155 w 1852782"/>
                  <a:gd name="connsiteY11" fmla="*/ 1247 h 1712009"/>
                  <a:gd name="connsiteX12" fmla="*/ 1395185 w 1852782"/>
                  <a:gd name="connsiteY12" fmla="*/ 579248 h 171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2782" h="1712009">
                    <a:moveTo>
                      <a:pt x="1395185" y="579248"/>
                    </a:moveTo>
                    <a:cubicBezTo>
                      <a:pt x="1556490" y="731252"/>
                      <a:pt x="1688963" y="902377"/>
                      <a:pt x="1792403" y="1085780"/>
                    </a:cubicBezTo>
                    <a:lnTo>
                      <a:pt x="1852782" y="1206366"/>
                    </a:lnTo>
                    <a:lnTo>
                      <a:pt x="1468089" y="1712009"/>
                    </a:lnTo>
                    <a:lnTo>
                      <a:pt x="883831" y="1596633"/>
                    </a:lnTo>
                    <a:lnTo>
                      <a:pt x="826355" y="1505647"/>
                    </a:lnTo>
                    <a:cubicBezTo>
                      <a:pt x="784353" y="1445964"/>
                      <a:pt x="735746" y="1389601"/>
                      <a:pt x="680563" y="1337600"/>
                    </a:cubicBezTo>
                    <a:cubicBezTo>
                      <a:pt x="515013" y="1181597"/>
                      <a:pt x="313793" y="1086997"/>
                      <a:pt x="104998" y="1052966"/>
                    </a:cubicBezTo>
                    <a:lnTo>
                      <a:pt x="21674" y="1043457"/>
                    </a:lnTo>
                    <a:lnTo>
                      <a:pt x="336260" y="539102"/>
                    </a:lnTo>
                    <a:lnTo>
                      <a:pt x="0" y="0"/>
                    </a:lnTo>
                    <a:lnTo>
                      <a:pt x="69155" y="1247"/>
                    </a:lnTo>
                    <a:cubicBezTo>
                      <a:pt x="547817" y="32767"/>
                      <a:pt x="1018807" y="224574"/>
                      <a:pt x="1395185" y="57924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rgbClr val="002F6C"/>
                  </a:solidFill>
                </a:endParaRPr>
              </a:p>
            </p:txBody>
          </p:sp>
          <p:sp>
            <p:nvSpPr>
              <p:cNvPr id="14" name="Freeform: Shape 13">
                <a:extLst>
                  <a:ext uri="{FF2B5EF4-FFF2-40B4-BE49-F238E27FC236}">
                    <a16:creationId xmlns:a16="http://schemas.microsoft.com/office/drawing/2014/main" id="{A8476475-4FF7-4592-9247-4051E8FBBD21}"/>
                  </a:ext>
                </a:extLst>
              </p:cNvPr>
              <p:cNvSpPr>
                <a:spLocks noChangeAspect="1"/>
              </p:cNvSpPr>
              <p:nvPr/>
            </p:nvSpPr>
            <p:spPr>
              <a:xfrm rot="19002030">
                <a:off x="9270551" y="1942014"/>
                <a:ext cx="1317454" cy="2180262"/>
              </a:xfrm>
              <a:custGeom>
                <a:avLst/>
                <a:gdLst>
                  <a:gd name="connsiteX0" fmla="*/ 1231657 w 1317454"/>
                  <a:gd name="connsiteY0" fmla="*/ 0 h 2180262"/>
                  <a:gd name="connsiteX1" fmla="*/ 1265212 w 1317454"/>
                  <a:gd name="connsiteY1" fmla="*/ 121647 h 2180262"/>
                  <a:gd name="connsiteX2" fmla="*/ 734802 w 1317454"/>
                  <a:gd name="connsiteY2" fmla="*/ 2060484 h 2180262"/>
                  <a:gd name="connsiteX3" fmla="*/ 609942 w 1317454"/>
                  <a:gd name="connsiteY3" fmla="*/ 2180262 h 2180262"/>
                  <a:gd name="connsiteX4" fmla="*/ 51132 w 1317454"/>
                  <a:gd name="connsiteY4" fmla="*/ 1959734 h 2180262"/>
                  <a:gd name="connsiteX5" fmla="*/ 0 w 1317454"/>
                  <a:gd name="connsiteY5" fmla="*/ 1318199 h 2180262"/>
                  <a:gd name="connsiteX6" fmla="*/ 49338 w 1317454"/>
                  <a:gd name="connsiteY6" fmla="*/ 1260245 h 2180262"/>
                  <a:gd name="connsiteX7" fmla="*/ 266808 w 1317454"/>
                  <a:gd name="connsiteY7" fmla="*/ 454936 h 2180262"/>
                  <a:gd name="connsiteX8" fmla="*/ 255399 w 1317454"/>
                  <a:gd name="connsiteY8" fmla="*/ 389647 h 2180262"/>
                  <a:gd name="connsiteX9" fmla="*/ 846420 w 1317454"/>
                  <a:gd name="connsiteY9" fmla="*/ 506358 h 2180262"/>
                  <a:gd name="connsiteX10" fmla="*/ 1231657 w 1317454"/>
                  <a:gd name="connsiteY10" fmla="*/ 0 h 21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7454" h="2180262">
                    <a:moveTo>
                      <a:pt x="1231657" y="0"/>
                    </a:moveTo>
                    <a:lnTo>
                      <a:pt x="1265212" y="121647"/>
                    </a:lnTo>
                    <a:cubicBezTo>
                      <a:pt x="1415774" y="792033"/>
                      <a:pt x="1241480" y="1522802"/>
                      <a:pt x="734802" y="2060484"/>
                    </a:cubicBezTo>
                    <a:lnTo>
                      <a:pt x="609942" y="2180262"/>
                    </a:lnTo>
                    <a:lnTo>
                      <a:pt x="51132" y="1959734"/>
                    </a:lnTo>
                    <a:lnTo>
                      <a:pt x="0" y="1318199"/>
                    </a:lnTo>
                    <a:lnTo>
                      <a:pt x="49338" y="1260245"/>
                    </a:lnTo>
                    <a:cubicBezTo>
                      <a:pt x="230084" y="1024699"/>
                      <a:pt x="301914" y="734064"/>
                      <a:pt x="266808" y="454936"/>
                    </a:cubicBezTo>
                    <a:lnTo>
                      <a:pt x="255399" y="389647"/>
                    </a:lnTo>
                    <a:lnTo>
                      <a:pt x="846420" y="506358"/>
                    </a:lnTo>
                    <a:lnTo>
                      <a:pt x="123165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rgbClr val="002F6C"/>
                  </a:solidFill>
                </a:endParaRPr>
              </a:p>
            </p:txBody>
          </p:sp>
          <p:sp>
            <p:nvSpPr>
              <p:cNvPr id="15" name="Freeform: Shape 14">
                <a:extLst>
                  <a:ext uri="{FF2B5EF4-FFF2-40B4-BE49-F238E27FC236}">
                    <a16:creationId xmlns:a16="http://schemas.microsoft.com/office/drawing/2014/main" id="{EF3548A6-97B7-4075-B0AC-71FC79AE2DB4}"/>
                  </a:ext>
                </a:extLst>
              </p:cNvPr>
              <p:cNvSpPr>
                <a:spLocks noChangeAspect="1"/>
              </p:cNvSpPr>
              <p:nvPr/>
            </p:nvSpPr>
            <p:spPr>
              <a:xfrm rot="19002030">
                <a:off x="5882898" y="2588847"/>
                <a:ext cx="2085019" cy="1736054"/>
              </a:xfrm>
              <a:custGeom>
                <a:avLst/>
                <a:gdLst>
                  <a:gd name="connsiteX0" fmla="*/ 1758401 w 2085019"/>
                  <a:gd name="connsiteY0" fmla="*/ 0 h 1736054"/>
                  <a:gd name="connsiteX1" fmla="*/ 2085019 w 2085019"/>
                  <a:gd name="connsiteY1" fmla="*/ 523648 h 1736054"/>
                  <a:gd name="connsiteX2" fmla="*/ 1748443 w 2085019"/>
                  <a:gd name="connsiteY2" fmla="*/ 1063258 h 1736054"/>
                  <a:gd name="connsiteX3" fmla="*/ 1694501 w 2085019"/>
                  <a:gd name="connsiteY3" fmla="*/ 1078137 h 1736054"/>
                  <a:gd name="connsiteX4" fmla="*/ 1238981 w 2085019"/>
                  <a:gd name="connsiteY4" fmla="*/ 1368239 h 1736054"/>
                  <a:gd name="connsiteX5" fmla="*/ 1050924 w 2085019"/>
                  <a:gd name="connsiteY5" fmla="*/ 1639804 h 1736054"/>
                  <a:gd name="connsiteX6" fmla="*/ 1009679 w 2085019"/>
                  <a:gd name="connsiteY6" fmla="*/ 1736054 h 1736054"/>
                  <a:gd name="connsiteX7" fmla="*/ 601071 w 2085019"/>
                  <a:gd name="connsiteY7" fmla="*/ 1294846 h 1736054"/>
                  <a:gd name="connsiteX8" fmla="*/ 0 w 2085019"/>
                  <a:gd name="connsiteY8" fmla="*/ 1475290 h 1736054"/>
                  <a:gd name="connsiteX9" fmla="*/ 31678 w 2085019"/>
                  <a:gd name="connsiteY9" fmla="*/ 1375295 h 1736054"/>
                  <a:gd name="connsiteX10" fmla="*/ 480629 w 2085019"/>
                  <a:gd name="connsiteY10" fmla="*/ 653617 h 1736054"/>
                  <a:gd name="connsiteX11" fmla="*/ 1567361 w 2085019"/>
                  <a:gd name="connsiteY11" fmla="*/ 33384 h 1736054"/>
                  <a:gd name="connsiteX12" fmla="*/ 1758401 w 2085019"/>
                  <a:gd name="connsiteY12" fmla="*/ 0 h 173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5019" h="1736054">
                    <a:moveTo>
                      <a:pt x="1758401" y="0"/>
                    </a:moveTo>
                    <a:lnTo>
                      <a:pt x="2085019" y="523648"/>
                    </a:lnTo>
                    <a:lnTo>
                      <a:pt x="1748443" y="1063258"/>
                    </a:lnTo>
                    <a:lnTo>
                      <a:pt x="1694501" y="1078137"/>
                    </a:lnTo>
                    <a:cubicBezTo>
                      <a:pt x="1526243" y="1133420"/>
                      <a:pt x="1368984" y="1230281"/>
                      <a:pt x="1238981" y="1368239"/>
                    </a:cubicBezTo>
                    <a:cubicBezTo>
                      <a:pt x="1160979" y="1451014"/>
                      <a:pt x="1098329" y="1542706"/>
                      <a:pt x="1050924" y="1639804"/>
                    </a:cubicBezTo>
                    <a:lnTo>
                      <a:pt x="1009679" y="1736054"/>
                    </a:lnTo>
                    <a:lnTo>
                      <a:pt x="601071" y="1294846"/>
                    </a:lnTo>
                    <a:lnTo>
                      <a:pt x="0" y="1475290"/>
                    </a:lnTo>
                    <a:lnTo>
                      <a:pt x="31678" y="1375295"/>
                    </a:lnTo>
                    <a:cubicBezTo>
                      <a:pt x="128468" y="1114656"/>
                      <a:pt x="277958" y="868690"/>
                      <a:pt x="480629" y="653617"/>
                    </a:cubicBezTo>
                    <a:cubicBezTo>
                      <a:pt x="784635" y="331007"/>
                      <a:pt x="1165129" y="123721"/>
                      <a:pt x="1567361" y="33384"/>
                    </a:cubicBezTo>
                    <a:lnTo>
                      <a:pt x="1758401" y="0"/>
                    </a:lnTo>
                    <a:close/>
                  </a:path>
                </a:pathLst>
              </a:cu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rgbClr val="002F6C"/>
                  </a:solidFill>
                </a:endParaRPr>
              </a:p>
            </p:txBody>
          </p:sp>
          <p:sp>
            <p:nvSpPr>
              <p:cNvPr id="16" name="Freeform: Shape 15">
                <a:extLst>
                  <a:ext uri="{FF2B5EF4-FFF2-40B4-BE49-F238E27FC236}">
                    <a16:creationId xmlns:a16="http://schemas.microsoft.com/office/drawing/2014/main" id="{EBAAF997-AC90-449C-8C4A-FCE36F9590B4}"/>
                  </a:ext>
                </a:extLst>
              </p:cNvPr>
              <p:cNvSpPr>
                <a:spLocks noChangeAspect="1"/>
              </p:cNvSpPr>
              <p:nvPr/>
            </p:nvSpPr>
            <p:spPr>
              <a:xfrm rot="19002030">
                <a:off x="8531907" y="4182564"/>
                <a:ext cx="2170771" cy="1180177"/>
              </a:xfrm>
              <a:custGeom>
                <a:avLst/>
                <a:gdLst>
                  <a:gd name="connsiteX0" fmla="*/ 1557734 w 2170771"/>
                  <a:gd name="connsiteY0" fmla="*/ 0 h 1180177"/>
                  <a:gd name="connsiteX1" fmla="*/ 1607347 w 2170771"/>
                  <a:gd name="connsiteY1" fmla="*/ 622480 h 1180177"/>
                  <a:gd name="connsiteX2" fmla="*/ 2170771 w 2170771"/>
                  <a:gd name="connsiteY2" fmla="*/ 844830 h 1180177"/>
                  <a:gd name="connsiteX3" fmla="*/ 2075645 w 2170771"/>
                  <a:gd name="connsiteY3" fmla="*/ 904920 h 1180177"/>
                  <a:gd name="connsiteX4" fmla="*/ 85813 w 2170771"/>
                  <a:gd name="connsiteY4" fmla="*/ 963994 h 1180177"/>
                  <a:gd name="connsiteX5" fmla="*/ 0 w 2170771"/>
                  <a:gd name="connsiteY5" fmla="*/ 916663 h 1180177"/>
                  <a:gd name="connsiteX6" fmla="*/ 2053 w 2170771"/>
                  <a:gd name="connsiteY6" fmla="*/ 305302 h 1180177"/>
                  <a:gd name="connsiteX7" fmla="*/ 559743 w 2170771"/>
                  <a:gd name="connsiteY7" fmla="*/ 34492 h 1180177"/>
                  <a:gd name="connsiteX8" fmla="*/ 641566 w 2170771"/>
                  <a:gd name="connsiteY8" fmla="*/ 69555 h 1180177"/>
                  <a:gd name="connsiteX9" fmla="*/ 1467809 w 2170771"/>
                  <a:gd name="connsiteY9" fmla="*/ 45025 h 1180177"/>
                  <a:gd name="connsiteX10" fmla="*/ 1557734 w 2170771"/>
                  <a:gd name="connsiteY10" fmla="*/ 0 h 118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771" h="1180177">
                    <a:moveTo>
                      <a:pt x="1557734" y="0"/>
                    </a:moveTo>
                    <a:lnTo>
                      <a:pt x="1607347" y="622480"/>
                    </a:lnTo>
                    <a:lnTo>
                      <a:pt x="2170771" y="844830"/>
                    </a:lnTo>
                    <a:lnTo>
                      <a:pt x="2075645" y="904920"/>
                    </a:lnTo>
                    <a:cubicBezTo>
                      <a:pt x="1464302" y="1249720"/>
                      <a:pt x="716534" y="1271919"/>
                      <a:pt x="85813" y="963994"/>
                    </a:cubicBezTo>
                    <a:lnTo>
                      <a:pt x="0" y="916663"/>
                    </a:lnTo>
                    <a:lnTo>
                      <a:pt x="2053" y="305302"/>
                    </a:lnTo>
                    <a:lnTo>
                      <a:pt x="559743" y="34492"/>
                    </a:lnTo>
                    <a:lnTo>
                      <a:pt x="641566" y="69555"/>
                    </a:lnTo>
                    <a:cubicBezTo>
                      <a:pt x="909063" y="168893"/>
                      <a:pt x="1206676" y="160057"/>
                      <a:pt x="1467809" y="45025"/>
                    </a:cubicBezTo>
                    <a:lnTo>
                      <a:pt x="1557734" y="0"/>
                    </a:lnTo>
                    <a:close/>
                  </a:path>
                </a:pathLst>
              </a:custGeom>
              <a:solidFill>
                <a:srgbClr val="EE27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rgbClr val="002F6C"/>
                  </a:solidFill>
                </a:endParaRPr>
              </a:p>
            </p:txBody>
          </p:sp>
          <p:sp>
            <p:nvSpPr>
              <p:cNvPr id="17" name="Freeform: Shape 16">
                <a:extLst>
                  <a:ext uri="{FF2B5EF4-FFF2-40B4-BE49-F238E27FC236}">
                    <a16:creationId xmlns:a16="http://schemas.microsoft.com/office/drawing/2014/main" id="{83B0A8AC-2C7D-4D24-9FE7-E950CAA584F6}"/>
                  </a:ext>
                </a:extLst>
              </p:cNvPr>
              <p:cNvSpPr>
                <a:spLocks noChangeAspect="1"/>
              </p:cNvSpPr>
              <p:nvPr/>
            </p:nvSpPr>
            <p:spPr>
              <a:xfrm rot="19002030">
                <a:off x="7174280" y="4039762"/>
                <a:ext cx="1382997" cy="2151215"/>
              </a:xfrm>
              <a:custGeom>
                <a:avLst/>
                <a:gdLst>
                  <a:gd name="connsiteX0" fmla="*/ 607852 w 1382997"/>
                  <a:gd name="connsiteY0" fmla="*/ 0 h 2151215"/>
                  <a:gd name="connsiteX1" fmla="*/ 1043214 w 1382997"/>
                  <a:gd name="connsiteY1" fmla="*/ 470097 h 2151215"/>
                  <a:gd name="connsiteX2" fmla="*/ 1042499 w 1382997"/>
                  <a:gd name="connsiteY2" fmla="*/ 509729 h 2151215"/>
                  <a:gd name="connsiteX3" fmla="*/ 1309259 w 1382997"/>
                  <a:gd name="connsiteY3" fmla="*/ 1195337 h 2151215"/>
                  <a:gd name="connsiteX4" fmla="*/ 1382997 w 1382997"/>
                  <a:gd name="connsiteY4" fmla="*/ 1272204 h 2151215"/>
                  <a:gd name="connsiteX5" fmla="*/ 811202 w 1382997"/>
                  <a:gd name="connsiteY5" fmla="*/ 1549863 h 2151215"/>
                  <a:gd name="connsiteX6" fmla="*/ 809183 w 1382997"/>
                  <a:gd name="connsiteY6" fmla="*/ 2151215 h 2151215"/>
                  <a:gd name="connsiteX7" fmla="*/ 672476 w 1382997"/>
                  <a:gd name="connsiteY7" fmla="*/ 2034832 h 2151215"/>
                  <a:gd name="connsiteX8" fmla="*/ 4651 w 1382997"/>
                  <a:gd name="connsiteY8" fmla="*/ 335293 h 2151215"/>
                  <a:gd name="connsiteX9" fmla="*/ 22875 w 1382997"/>
                  <a:gd name="connsiteY9" fmla="*/ 175612 h 2151215"/>
                  <a:gd name="connsiteX10" fmla="*/ 607852 w 1382997"/>
                  <a:gd name="connsiteY10" fmla="*/ 0 h 215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997" h="2151215">
                    <a:moveTo>
                      <a:pt x="607852" y="0"/>
                    </a:moveTo>
                    <a:lnTo>
                      <a:pt x="1043214" y="470097"/>
                    </a:lnTo>
                    <a:lnTo>
                      <a:pt x="1042499" y="509729"/>
                    </a:lnTo>
                    <a:cubicBezTo>
                      <a:pt x="1049797" y="755572"/>
                      <a:pt x="1139159" y="998980"/>
                      <a:pt x="1309259" y="1195337"/>
                    </a:cubicBezTo>
                    <a:lnTo>
                      <a:pt x="1382997" y="1272204"/>
                    </a:lnTo>
                    <a:lnTo>
                      <a:pt x="811202" y="1549863"/>
                    </a:lnTo>
                    <a:lnTo>
                      <a:pt x="809183" y="2151215"/>
                    </a:lnTo>
                    <a:lnTo>
                      <a:pt x="672476" y="2034832"/>
                    </a:lnTo>
                    <a:cubicBezTo>
                      <a:pt x="188562" y="1578822"/>
                      <a:pt x="-35875" y="950716"/>
                      <a:pt x="4651" y="335293"/>
                    </a:cubicBezTo>
                    <a:lnTo>
                      <a:pt x="22875" y="175612"/>
                    </a:lnTo>
                    <a:lnTo>
                      <a:pt x="607852" y="0"/>
                    </a:lnTo>
                    <a:close/>
                  </a:path>
                </a:pathLst>
              </a:cu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solidFill>
                    <a:srgbClr val="002F6C"/>
                  </a:solidFill>
                </a:endParaRPr>
              </a:p>
            </p:txBody>
          </p:sp>
          <p:sp>
            <p:nvSpPr>
              <p:cNvPr id="43" name="TextBox 42">
                <a:extLst>
                  <a:ext uri="{FF2B5EF4-FFF2-40B4-BE49-F238E27FC236}">
                    <a16:creationId xmlns:a16="http://schemas.microsoft.com/office/drawing/2014/main" id="{7D19ED79-B694-4EE6-949F-FC295F875D8D}"/>
                  </a:ext>
                </a:extLst>
              </p:cNvPr>
              <p:cNvSpPr txBox="1"/>
              <p:nvPr/>
            </p:nvSpPr>
            <p:spPr>
              <a:xfrm>
                <a:off x="8164599" y="1791753"/>
                <a:ext cx="516167" cy="553998"/>
              </a:xfrm>
              <a:prstGeom prst="rect">
                <a:avLst/>
              </a:prstGeom>
              <a:noFill/>
            </p:spPr>
            <p:txBody>
              <a:bodyPr wrap="none" lIns="0" tIns="0" rIns="0" bIns="0" rtlCol="0" anchor="ctr">
                <a:spAutoFit/>
              </a:bodyPr>
              <a:lstStyle/>
              <a:p>
                <a:pPr algn="ctr"/>
                <a:r>
                  <a:rPr lang="en-US" sz="3600" b="1" dirty="0">
                    <a:solidFill>
                      <a:schemeClr val="bg1"/>
                    </a:solidFill>
                  </a:rPr>
                  <a:t>01</a:t>
                </a:r>
              </a:p>
            </p:txBody>
          </p:sp>
          <p:sp>
            <p:nvSpPr>
              <p:cNvPr id="44" name="TextBox 43">
                <a:extLst>
                  <a:ext uri="{FF2B5EF4-FFF2-40B4-BE49-F238E27FC236}">
                    <a16:creationId xmlns:a16="http://schemas.microsoft.com/office/drawing/2014/main" id="{E2562373-06AF-416C-A9B5-107243935C53}"/>
                  </a:ext>
                </a:extLst>
              </p:cNvPr>
              <p:cNvSpPr txBox="1"/>
              <p:nvPr/>
            </p:nvSpPr>
            <p:spPr>
              <a:xfrm>
                <a:off x="9784404" y="2813446"/>
                <a:ext cx="516167" cy="553998"/>
              </a:xfrm>
              <a:prstGeom prst="rect">
                <a:avLst/>
              </a:prstGeom>
              <a:noFill/>
            </p:spPr>
            <p:txBody>
              <a:bodyPr wrap="none" lIns="0" tIns="0" rIns="0" bIns="0" rtlCol="0" anchor="ctr">
                <a:spAutoFit/>
              </a:bodyPr>
              <a:lstStyle/>
              <a:p>
                <a:pPr algn="ctr"/>
                <a:r>
                  <a:rPr lang="en-US" sz="3600" b="1" dirty="0">
                    <a:solidFill>
                      <a:schemeClr val="bg1"/>
                    </a:solidFill>
                  </a:rPr>
                  <a:t>02</a:t>
                </a:r>
              </a:p>
            </p:txBody>
          </p:sp>
          <p:sp>
            <p:nvSpPr>
              <p:cNvPr id="45" name="TextBox 44">
                <a:extLst>
                  <a:ext uri="{FF2B5EF4-FFF2-40B4-BE49-F238E27FC236}">
                    <a16:creationId xmlns:a16="http://schemas.microsoft.com/office/drawing/2014/main" id="{F872A479-0674-4240-A831-651B020D916C}"/>
                  </a:ext>
                </a:extLst>
              </p:cNvPr>
              <p:cNvSpPr txBox="1"/>
              <p:nvPr/>
            </p:nvSpPr>
            <p:spPr>
              <a:xfrm>
                <a:off x="9294846" y="4622469"/>
                <a:ext cx="521705" cy="559594"/>
              </a:xfrm>
              <a:prstGeom prst="rect">
                <a:avLst/>
              </a:prstGeom>
              <a:noFill/>
            </p:spPr>
            <p:txBody>
              <a:bodyPr wrap="none" lIns="0" tIns="0" rIns="0" bIns="0" rtlCol="0" anchor="ctr">
                <a:spAutoFit/>
              </a:bodyPr>
              <a:lstStyle/>
              <a:p>
                <a:pPr algn="ctr"/>
                <a:r>
                  <a:rPr lang="en-US" sz="3600" b="1" dirty="0">
                    <a:solidFill>
                      <a:schemeClr val="bg1"/>
                    </a:solidFill>
                  </a:rPr>
                  <a:t>03</a:t>
                </a:r>
              </a:p>
            </p:txBody>
          </p:sp>
          <p:sp>
            <p:nvSpPr>
              <p:cNvPr id="46" name="TextBox 45">
                <a:extLst>
                  <a:ext uri="{FF2B5EF4-FFF2-40B4-BE49-F238E27FC236}">
                    <a16:creationId xmlns:a16="http://schemas.microsoft.com/office/drawing/2014/main" id="{1C4C7E8C-3878-4914-905E-C74823896EC7}"/>
                  </a:ext>
                </a:extLst>
              </p:cNvPr>
              <p:cNvSpPr txBox="1"/>
              <p:nvPr/>
            </p:nvSpPr>
            <p:spPr>
              <a:xfrm>
                <a:off x="7322072" y="4751186"/>
                <a:ext cx="516167" cy="553998"/>
              </a:xfrm>
              <a:prstGeom prst="rect">
                <a:avLst/>
              </a:prstGeom>
              <a:noFill/>
            </p:spPr>
            <p:txBody>
              <a:bodyPr wrap="none" lIns="0" tIns="0" rIns="0" bIns="0" rtlCol="0" anchor="ctr">
                <a:spAutoFit/>
              </a:bodyPr>
              <a:lstStyle/>
              <a:p>
                <a:pPr algn="ctr"/>
                <a:r>
                  <a:rPr lang="en-US" sz="3600" b="1" dirty="0">
                    <a:solidFill>
                      <a:schemeClr val="bg1"/>
                    </a:solidFill>
                  </a:rPr>
                  <a:t>04</a:t>
                </a:r>
              </a:p>
            </p:txBody>
          </p:sp>
          <p:sp>
            <p:nvSpPr>
              <p:cNvPr id="47" name="TextBox 46">
                <a:extLst>
                  <a:ext uri="{FF2B5EF4-FFF2-40B4-BE49-F238E27FC236}">
                    <a16:creationId xmlns:a16="http://schemas.microsoft.com/office/drawing/2014/main" id="{7BEC7611-3740-4EFD-A84F-B5C788D2E597}"/>
                  </a:ext>
                </a:extLst>
              </p:cNvPr>
              <p:cNvSpPr txBox="1"/>
              <p:nvPr/>
            </p:nvSpPr>
            <p:spPr>
              <a:xfrm>
                <a:off x="6667323" y="3018159"/>
                <a:ext cx="516167" cy="553998"/>
              </a:xfrm>
              <a:prstGeom prst="rect">
                <a:avLst/>
              </a:prstGeom>
              <a:noFill/>
            </p:spPr>
            <p:txBody>
              <a:bodyPr wrap="none" lIns="0" tIns="0" rIns="0" bIns="0" rtlCol="0" anchor="ctr">
                <a:spAutoFit/>
              </a:bodyPr>
              <a:lstStyle/>
              <a:p>
                <a:pPr algn="ctr"/>
                <a:r>
                  <a:rPr lang="en-US" sz="3600" b="1" dirty="0">
                    <a:solidFill>
                      <a:schemeClr val="bg1"/>
                    </a:solidFill>
                  </a:rPr>
                  <a:t>05</a:t>
                </a:r>
              </a:p>
            </p:txBody>
          </p:sp>
        </p:grpSp>
        <p:pic>
          <p:nvPicPr>
            <p:cNvPr id="68" name="Graphic 67">
              <a:extLst>
                <a:ext uri="{FF2B5EF4-FFF2-40B4-BE49-F238E27FC236}">
                  <a16:creationId xmlns:a16="http://schemas.microsoft.com/office/drawing/2014/main" id="{7161E18E-F97C-4E79-8517-E7388F6ECC4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0948" y="2943069"/>
              <a:ext cx="1061334" cy="1061334"/>
            </a:xfrm>
            <a:prstGeom prst="rect">
              <a:avLst/>
            </a:prstGeom>
          </p:spPr>
        </p:pic>
      </p:grpSp>
      <p:cxnSp>
        <p:nvCxnSpPr>
          <p:cNvPr id="76" name="Straight Connector 75">
            <a:extLst>
              <a:ext uri="{FF2B5EF4-FFF2-40B4-BE49-F238E27FC236}">
                <a16:creationId xmlns:a16="http://schemas.microsoft.com/office/drawing/2014/main" id="{DD4FE158-C02E-43E2-A87B-246D0B511186}"/>
              </a:ext>
            </a:extLst>
          </p:cNvPr>
          <p:cNvCxnSpPr/>
          <p:nvPr/>
        </p:nvCxnSpPr>
        <p:spPr>
          <a:xfrm>
            <a:off x="481013" y="2043711"/>
            <a:ext cx="4927328"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01AC864-5A30-49DE-99F3-9FC95CA52F79}"/>
              </a:ext>
            </a:extLst>
          </p:cNvPr>
          <p:cNvCxnSpPr/>
          <p:nvPr/>
        </p:nvCxnSpPr>
        <p:spPr>
          <a:xfrm>
            <a:off x="481013" y="2972068"/>
            <a:ext cx="4927328"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4B38EF5-C328-486B-9E49-58D754A02CED}"/>
              </a:ext>
            </a:extLst>
          </p:cNvPr>
          <p:cNvCxnSpPr/>
          <p:nvPr/>
        </p:nvCxnSpPr>
        <p:spPr>
          <a:xfrm>
            <a:off x="481013" y="4023535"/>
            <a:ext cx="4927328"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ACBC036-13CE-4496-8D0D-40ED1533C505}"/>
              </a:ext>
            </a:extLst>
          </p:cNvPr>
          <p:cNvCxnSpPr/>
          <p:nvPr/>
        </p:nvCxnSpPr>
        <p:spPr>
          <a:xfrm>
            <a:off x="481013" y="4951892"/>
            <a:ext cx="4927328" cy="0"/>
          </a:xfrm>
          <a:prstGeom prst="line">
            <a:avLst/>
          </a:prstGeom>
          <a:ln w="317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648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and person sitting on a couch reading a book&#10;&#10;Description automatically generated with medium confidence">
            <a:extLst>
              <a:ext uri="{FF2B5EF4-FFF2-40B4-BE49-F238E27FC236}">
                <a16:creationId xmlns:a16="http://schemas.microsoft.com/office/drawing/2014/main" id="{4178C705-488F-4252-8EB1-D8CA7C2A71F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9469" r="2223"/>
          <a:stretch/>
        </p:blipFill>
        <p:spPr>
          <a:xfrm>
            <a:off x="-1" y="1160462"/>
            <a:ext cx="4645419" cy="4533295"/>
          </a:xfrm>
          <a:prstGeom prst="rect">
            <a:avLst/>
          </a:prstGeom>
        </p:spPr>
      </p:pic>
      <p:sp>
        <p:nvSpPr>
          <p:cNvPr id="2" name="Title 1">
            <a:extLst>
              <a:ext uri="{FF2B5EF4-FFF2-40B4-BE49-F238E27FC236}">
                <a16:creationId xmlns:a16="http://schemas.microsoft.com/office/drawing/2014/main" id="{8165F32E-7650-4F82-B152-BED8B90C21B8}"/>
              </a:ext>
            </a:extLst>
          </p:cNvPr>
          <p:cNvSpPr>
            <a:spLocks noGrp="1"/>
          </p:cNvSpPr>
          <p:nvPr>
            <p:ph type="title"/>
          </p:nvPr>
        </p:nvSpPr>
        <p:spPr/>
        <p:txBody>
          <a:bodyPr/>
          <a:lstStyle/>
          <a:p>
            <a:r>
              <a:rPr lang="en-US" dirty="0"/>
              <a:t>Fewer Traditional Pension Plans</a:t>
            </a:r>
          </a:p>
        </p:txBody>
      </p:sp>
      <p:sp>
        <p:nvSpPr>
          <p:cNvPr id="3" name="Text Placeholder 2">
            <a:extLst>
              <a:ext uri="{FF2B5EF4-FFF2-40B4-BE49-F238E27FC236}">
                <a16:creationId xmlns:a16="http://schemas.microsoft.com/office/drawing/2014/main" id="{2BDF279A-C137-4B64-8C3E-8E4631FE94B2}"/>
              </a:ext>
            </a:extLst>
          </p:cNvPr>
          <p:cNvSpPr>
            <a:spLocks noGrp="1"/>
          </p:cNvSpPr>
          <p:nvPr>
            <p:ph type="body" sz="quarter" idx="14"/>
          </p:nvPr>
        </p:nvSpPr>
        <p:spPr>
          <a:xfrm>
            <a:off x="449153" y="5929851"/>
            <a:ext cx="11214100" cy="231775"/>
          </a:xfrm>
        </p:spPr>
        <p:txBody>
          <a:bodyPr/>
          <a:lstStyle/>
          <a:p>
            <a:r>
              <a:rPr lang="en-US" sz="1200" dirty="0">
                <a:solidFill>
                  <a:schemeClr val="accent2"/>
                </a:solidFill>
              </a:rPr>
              <a:t>*Private Pension Plan Bulletin — U.S. Department of Labor, September 2019. </a:t>
            </a:r>
          </a:p>
        </p:txBody>
      </p:sp>
      <p:sp>
        <p:nvSpPr>
          <p:cNvPr id="7" name="Rectangle 6">
            <a:extLst>
              <a:ext uri="{FF2B5EF4-FFF2-40B4-BE49-F238E27FC236}">
                <a16:creationId xmlns:a16="http://schemas.microsoft.com/office/drawing/2014/main" id="{13927733-335D-48EB-B15E-1E072DB6D306}"/>
              </a:ext>
            </a:extLst>
          </p:cNvPr>
          <p:cNvSpPr/>
          <p:nvPr/>
        </p:nvSpPr>
        <p:spPr>
          <a:xfrm>
            <a:off x="4708028" y="1160462"/>
            <a:ext cx="7483971" cy="1118089"/>
          </a:xfrm>
          <a:prstGeom prst="rect">
            <a:avLst/>
          </a:prstGeom>
          <a:solidFill>
            <a:schemeClr val="accent2"/>
          </a:solidFill>
        </p:spPr>
        <p:txBody>
          <a:bodyPr wrap="square" lIns="365760" anchor="ctr">
            <a:noAutofit/>
          </a:bodyPr>
          <a:lstStyle/>
          <a:p>
            <a:r>
              <a:rPr lang="en-US" altLang="en-US" sz="2400" dirty="0">
                <a:solidFill>
                  <a:schemeClr val="bg1"/>
                </a:solidFill>
              </a:rPr>
              <a:t>Number of Defined Benefit Pension Plans*</a:t>
            </a:r>
          </a:p>
        </p:txBody>
      </p:sp>
      <p:sp>
        <p:nvSpPr>
          <p:cNvPr id="11" name="Rectangle 10">
            <a:extLst>
              <a:ext uri="{FF2B5EF4-FFF2-40B4-BE49-F238E27FC236}">
                <a16:creationId xmlns:a16="http://schemas.microsoft.com/office/drawing/2014/main" id="{AF3C8AE5-684C-4CDA-8242-D12BFA1D2FDC}"/>
              </a:ext>
            </a:extLst>
          </p:cNvPr>
          <p:cNvSpPr/>
          <p:nvPr/>
        </p:nvSpPr>
        <p:spPr>
          <a:xfrm>
            <a:off x="4645419" y="1160462"/>
            <a:ext cx="64593" cy="4533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PH" sz="1100" b="0" i="0" u="none" strike="noStrike" kern="1200" cap="none" spc="0" normalizeH="0" baseline="0" noProof="0" dirty="0">
              <a:ln>
                <a:noFill/>
              </a:ln>
              <a:solidFill>
                <a:srgbClr val="002F6C"/>
              </a:solidFill>
              <a:effectLst/>
              <a:uLnTx/>
              <a:uFillTx/>
              <a:latin typeface="Century Gothic"/>
              <a:ea typeface="+mn-ea"/>
              <a:cs typeface="+mn-cs"/>
            </a:endParaRPr>
          </a:p>
        </p:txBody>
      </p:sp>
      <p:graphicFrame>
        <p:nvGraphicFramePr>
          <p:cNvPr id="12" name="Chart 11">
            <a:extLst>
              <a:ext uri="{FF2B5EF4-FFF2-40B4-BE49-F238E27FC236}">
                <a16:creationId xmlns:a16="http://schemas.microsoft.com/office/drawing/2014/main" id="{05F94472-AD7B-41B7-B97A-BFCB16A15C01}"/>
              </a:ext>
            </a:extLst>
          </p:cNvPr>
          <p:cNvGraphicFramePr/>
          <p:nvPr>
            <p:extLst>
              <p:ext uri="{D42A27DB-BD31-4B8C-83A1-F6EECF244321}">
                <p14:modId xmlns:p14="http://schemas.microsoft.com/office/powerpoint/2010/main" val="3588211425"/>
              </p:ext>
            </p:extLst>
          </p:nvPr>
        </p:nvGraphicFramePr>
        <p:xfrm>
          <a:off x="5062654" y="2316674"/>
          <a:ext cx="6654682" cy="337708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53574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hugging in a field&#10;&#10;Description automatically generated with medium confidence">
            <a:extLst>
              <a:ext uri="{FF2B5EF4-FFF2-40B4-BE49-F238E27FC236}">
                <a16:creationId xmlns:a16="http://schemas.microsoft.com/office/drawing/2014/main" id="{F6667EB8-C133-41B7-AFE6-CBB768CE12B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0741" t="2" r="11814" b="-2"/>
          <a:stretch/>
        </p:blipFill>
        <p:spPr>
          <a:xfrm>
            <a:off x="0" y="1160459"/>
            <a:ext cx="4708028" cy="4533297"/>
          </a:xfrm>
          <a:prstGeom prst="rect">
            <a:avLst/>
          </a:prstGeom>
        </p:spPr>
      </p:pic>
      <p:sp>
        <p:nvSpPr>
          <p:cNvPr id="2" name="Title 1">
            <a:extLst>
              <a:ext uri="{FF2B5EF4-FFF2-40B4-BE49-F238E27FC236}">
                <a16:creationId xmlns:a16="http://schemas.microsoft.com/office/drawing/2014/main" id="{100A60FC-3981-41FB-85EE-D43372E06CD0}"/>
              </a:ext>
            </a:extLst>
          </p:cNvPr>
          <p:cNvSpPr>
            <a:spLocks noGrp="1"/>
          </p:cNvSpPr>
          <p:nvPr>
            <p:ph type="title"/>
          </p:nvPr>
        </p:nvSpPr>
        <p:spPr/>
        <p:txBody>
          <a:bodyPr/>
          <a:lstStyle/>
          <a:p>
            <a:r>
              <a:rPr lang="en-US" dirty="0"/>
              <a:t>Social Security Benefit Caps </a:t>
            </a:r>
          </a:p>
        </p:txBody>
      </p:sp>
      <p:sp>
        <p:nvSpPr>
          <p:cNvPr id="3" name="Text Placeholder 2">
            <a:extLst>
              <a:ext uri="{FF2B5EF4-FFF2-40B4-BE49-F238E27FC236}">
                <a16:creationId xmlns:a16="http://schemas.microsoft.com/office/drawing/2014/main" id="{B1349A47-8822-4F96-B120-1F48136E1C39}"/>
              </a:ext>
            </a:extLst>
          </p:cNvPr>
          <p:cNvSpPr>
            <a:spLocks noGrp="1"/>
          </p:cNvSpPr>
          <p:nvPr>
            <p:ph type="body" sz="quarter" idx="14"/>
          </p:nvPr>
        </p:nvSpPr>
        <p:spPr>
          <a:xfrm>
            <a:off x="481013" y="6060479"/>
            <a:ext cx="11214100" cy="231775"/>
          </a:xfrm>
        </p:spPr>
        <p:txBody>
          <a:bodyPr/>
          <a:lstStyle/>
          <a:p>
            <a:r>
              <a:rPr lang="en-US" sz="1200" dirty="0">
                <a:solidFill>
                  <a:schemeClr val="accent2"/>
                </a:solidFill>
              </a:rPr>
              <a:t>*Values determined using the Social Security Benefit Calculator, KJE Computer Solutions Inc, as of 3/14/2022.</a:t>
            </a:r>
          </a:p>
        </p:txBody>
      </p:sp>
      <p:graphicFrame>
        <p:nvGraphicFramePr>
          <p:cNvPr id="5" name="Chart 2">
            <a:extLst>
              <a:ext uri="{FF2B5EF4-FFF2-40B4-BE49-F238E27FC236}">
                <a16:creationId xmlns:a16="http://schemas.microsoft.com/office/drawing/2014/main" id="{DA8AE613-6522-4275-8846-95BF8CA481BB}"/>
              </a:ext>
            </a:extLst>
          </p:cNvPr>
          <p:cNvGraphicFramePr>
            <a:graphicFrameLocks/>
          </p:cNvGraphicFramePr>
          <p:nvPr>
            <p:extLst>
              <p:ext uri="{D42A27DB-BD31-4B8C-83A1-F6EECF244321}">
                <p14:modId xmlns:p14="http://schemas.microsoft.com/office/powerpoint/2010/main" val="3314471562"/>
              </p:ext>
            </p:extLst>
          </p:nvPr>
        </p:nvGraphicFramePr>
        <p:xfrm>
          <a:off x="5005136" y="2466473"/>
          <a:ext cx="6704263" cy="322728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2266F803-80E1-4AA8-B259-31CEB5A410EB}"/>
              </a:ext>
            </a:extLst>
          </p:cNvPr>
          <p:cNvSpPr/>
          <p:nvPr/>
        </p:nvSpPr>
        <p:spPr>
          <a:xfrm>
            <a:off x="4708028" y="1160462"/>
            <a:ext cx="7483971" cy="1118089"/>
          </a:xfrm>
          <a:prstGeom prst="rect">
            <a:avLst/>
          </a:prstGeom>
          <a:solidFill>
            <a:schemeClr val="accent2"/>
          </a:solidFill>
        </p:spPr>
        <p:txBody>
          <a:bodyPr wrap="square" lIns="365760" anchor="ctr">
            <a:noAutofit/>
          </a:bodyPr>
          <a:lstStyle/>
          <a:p>
            <a:r>
              <a:rPr lang="en-US" altLang="en-US" sz="2400" dirty="0">
                <a:solidFill>
                  <a:schemeClr val="bg1"/>
                </a:solidFill>
              </a:rPr>
              <a:t>Percentage of Pre-retirement Income </a:t>
            </a:r>
            <a:br>
              <a:rPr lang="en-US" altLang="en-US" sz="2400" dirty="0">
                <a:solidFill>
                  <a:schemeClr val="bg1"/>
                </a:solidFill>
              </a:rPr>
            </a:br>
            <a:r>
              <a:rPr lang="en-US" altLang="en-US" sz="2400" dirty="0">
                <a:solidFill>
                  <a:schemeClr val="bg1"/>
                </a:solidFill>
              </a:rPr>
              <a:t>Replaced by Social Security*</a:t>
            </a:r>
          </a:p>
        </p:txBody>
      </p:sp>
      <p:sp>
        <p:nvSpPr>
          <p:cNvPr id="8" name="Rectangle 7">
            <a:extLst>
              <a:ext uri="{FF2B5EF4-FFF2-40B4-BE49-F238E27FC236}">
                <a16:creationId xmlns:a16="http://schemas.microsoft.com/office/drawing/2014/main" id="{44D700B4-30EA-456C-BE85-6423A6F227C8}"/>
              </a:ext>
            </a:extLst>
          </p:cNvPr>
          <p:cNvSpPr/>
          <p:nvPr/>
        </p:nvSpPr>
        <p:spPr>
          <a:xfrm>
            <a:off x="4645419" y="1160462"/>
            <a:ext cx="64593" cy="4533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PH" sz="1100" b="0" i="0" u="none" strike="noStrike" kern="1200" cap="none" spc="0" normalizeH="0" baseline="0" noProof="0" dirty="0">
              <a:ln>
                <a:noFill/>
              </a:ln>
              <a:solidFill>
                <a:srgbClr val="002F6C"/>
              </a:solidFill>
              <a:effectLst/>
              <a:uLnTx/>
              <a:uFillTx/>
              <a:latin typeface="Century Gothic"/>
              <a:ea typeface="+mn-ea"/>
              <a:cs typeface="+mn-cs"/>
            </a:endParaRPr>
          </a:p>
        </p:txBody>
      </p:sp>
    </p:spTree>
    <p:custDataLst>
      <p:tags r:id="rId1"/>
    </p:custDataLst>
    <p:extLst>
      <p:ext uri="{BB962C8B-B14F-4D97-AF65-F5344CB8AC3E}">
        <p14:creationId xmlns:p14="http://schemas.microsoft.com/office/powerpoint/2010/main" val="36891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and person hugging&#10;&#10;Description automatically generated with low confidence">
            <a:extLst>
              <a:ext uri="{FF2B5EF4-FFF2-40B4-BE49-F238E27FC236}">
                <a16:creationId xmlns:a16="http://schemas.microsoft.com/office/drawing/2014/main" id="{7A2064EC-6214-4A87-9C15-6D31A4E93B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5269" t="2" r="6416" b="-2"/>
          <a:stretch/>
        </p:blipFill>
        <p:spPr>
          <a:xfrm>
            <a:off x="0" y="1160461"/>
            <a:ext cx="4645418" cy="4533295"/>
          </a:xfrm>
          <a:prstGeom prst="rect">
            <a:avLst/>
          </a:prstGeom>
        </p:spPr>
      </p:pic>
      <p:sp>
        <p:nvSpPr>
          <p:cNvPr id="2" name="Title 1">
            <a:extLst>
              <a:ext uri="{FF2B5EF4-FFF2-40B4-BE49-F238E27FC236}">
                <a16:creationId xmlns:a16="http://schemas.microsoft.com/office/drawing/2014/main" id="{9381D34E-8FE4-4E9A-B18B-97C926038602}"/>
              </a:ext>
            </a:extLst>
          </p:cNvPr>
          <p:cNvSpPr>
            <a:spLocks noGrp="1"/>
          </p:cNvSpPr>
          <p:nvPr>
            <p:ph type="title"/>
          </p:nvPr>
        </p:nvSpPr>
        <p:spPr/>
        <p:txBody>
          <a:bodyPr/>
          <a:lstStyle/>
          <a:p>
            <a:r>
              <a:rPr lang="en-US" dirty="0"/>
              <a:t>Retirement Plan Contribution Limits</a:t>
            </a:r>
          </a:p>
        </p:txBody>
      </p:sp>
      <p:sp>
        <p:nvSpPr>
          <p:cNvPr id="3" name="Text Placeholder 2">
            <a:extLst>
              <a:ext uri="{FF2B5EF4-FFF2-40B4-BE49-F238E27FC236}">
                <a16:creationId xmlns:a16="http://schemas.microsoft.com/office/drawing/2014/main" id="{00707596-1249-40C3-B8B3-646177163415}"/>
              </a:ext>
            </a:extLst>
          </p:cNvPr>
          <p:cNvSpPr>
            <a:spLocks noGrp="1"/>
          </p:cNvSpPr>
          <p:nvPr>
            <p:ph type="body" sz="quarter" idx="14"/>
          </p:nvPr>
        </p:nvSpPr>
        <p:spPr>
          <a:xfrm>
            <a:off x="353483" y="5892339"/>
            <a:ext cx="11214100" cy="231775"/>
          </a:xfrm>
        </p:spPr>
        <p:txBody>
          <a:bodyPr/>
          <a:lstStyle/>
          <a:p>
            <a:r>
              <a:rPr lang="en-US" sz="1200" dirty="0">
                <a:solidFill>
                  <a:schemeClr val="accent2"/>
                </a:solidFill>
              </a:rPr>
              <a:t>*IRS Notice 2021-61.</a:t>
            </a:r>
          </a:p>
        </p:txBody>
      </p:sp>
      <p:graphicFrame>
        <p:nvGraphicFramePr>
          <p:cNvPr id="5" name="Chart 4">
            <a:extLst>
              <a:ext uri="{FF2B5EF4-FFF2-40B4-BE49-F238E27FC236}">
                <a16:creationId xmlns:a16="http://schemas.microsoft.com/office/drawing/2014/main" id="{E025B88C-956F-44BA-825C-ED3161CD3723}"/>
              </a:ext>
            </a:extLst>
          </p:cNvPr>
          <p:cNvGraphicFramePr>
            <a:graphicFrameLocks/>
          </p:cNvGraphicFramePr>
          <p:nvPr>
            <p:extLst>
              <p:ext uri="{D42A27DB-BD31-4B8C-83A1-F6EECF244321}">
                <p14:modId xmlns:p14="http://schemas.microsoft.com/office/powerpoint/2010/main" val="3214374316"/>
              </p:ext>
            </p:extLst>
          </p:nvPr>
        </p:nvGraphicFramePr>
        <p:xfrm>
          <a:off x="5081761" y="2708909"/>
          <a:ext cx="6621289" cy="3007185"/>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8F38E7D9-7A08-4E41-B8AE-A1CAC00BADB2}"/>
              </a:ext>
            </a:extLst>
          </p:cNvPr>
          <p:cNvSpPr/>
          <p:nvPr/>
        </p:nvSpPr>
        <p:spPr>
          <a:xfrm>
            <a:off x="4708028" y="1160462"/>
            <a:ext cx="7483971" cy="1118089"/>
          </a:xfrm>
          <a:prstGeom prst="rect">
            <a:avLst/>
          </a:prstGeom>
          <a:solidFill>
            <a:schemeClr val="accent2"/>
          </a:solidFill>
        </p:spPr>
        <p:txBody>
          <a:bodyPr wrap="square" lIns="365760" anchor="ctr">
            <a:noAutofit/>
          </a:bodyPr>
          <a:lstStyle/>
          <a:p>
            <a:r>
              <a:rPr lang="en-US" altLang="en-US" sz="2400" dirty="0">
                <a:solidFill>
                  <a:schemeClr val="bg1"/>
                </a:solidFill>
              </a:rPr>
              <a:t>Maximum 401(k) Contribution (2022)*</a:t>
            </a:r>
          </a:p>
        </p:txBody>
      </p:sp>
      <p:sp>
        <p:nvSpPr>
          <p:cNvPr id="8" name="Rectangle 7">
            <a:extLst>
              <a:ext uri="{FF2B5EF4-FFF2-40B4-BE49-F238E27FC236}">
                <a16:creationId xmlns:a16="http://schemas.microsoft.com/office/drawing/2014/main" id="{F845AF3C-4B27-4C49-A0C1-B66928BD4183}"/>
              </a:ext>
            </a:extLst>
          </p:cNvPr>
          <p:cNvSpPr/>
          <p:nvPr/>
        </p:nvSpPr>
        <p:spPr>
          <a:xfrm>
            <a:off x="4645419" y="1160462"/>
            <a:ext cx="64593" cy="4533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PH" sz="1100" b="0" i="0" u="none" strike="noStrike" kern="1200" cap="none" spc="0" normalizeH="0" baseline="0" noProof="0" dirty="0">
              <a:ln>
                <a:noFill/>
              </a:ln>
              <a:solidFill>
                <a:srgbClr val="002F6C"/>
              </a:solidFill>
              <a:effectLst/>
              <a:uLnTx/>
              <a:uFillTx/>
              <a:latin typeface="Century Gothic"/>
              <a:ea typeface="+mn-ea"/>
              <a:cs typeface="+mn-cs"/>
            </a:endParaRPr>
          </a:p>
        </p:txBody>
      </p:sp>
      <p:sp>
        <p:nvSpPr>
          <p:cNvPr id="10" name="TextBox 7">
            <a:extLst>
              <a:ext uri="{FF2B5EF4-FFF2-40B4-BE49-F238E27FC236}">
                <a16:creationId xmlns:a16="http://schemas.microsoft.com/office/drawing/2014/main" id="{CB5DDC17-4949-460D-8871-DAE2EA612283}"/>
              </a:ext>
            </a:extLst>
          </p:cNvPr>
          <p:cNvSpPr txBox="1">
            <a:spLocks noChangeArrowheads="1"/>
          </p:cNvSpPr>
          <p:nvPr/>
        </p:nvSpPr>
        <p:spPr bwMode="auto">
          <a:xfrm>
            <a:off x="6812341" y="2508854"/>
            <a:ext cx="11224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000" b="1" dirty="0"/>
              <a:t>$27,000</a:t>
            </a:r>
          </a:p>
        </p:txBody>
      </p:sp>
    </p:spTree>
    <p:custDataLst>
      <p:tags r:id="rId1"/>
    </p:custDataLst>
    <p:extLst>
      <p:ext uri="{BB962C8B-B14F-4D97-AF65-F5344CB8AC3E}">
        <p14:creationId xmlns:p14="http://schemas.microsoft.com/office/powerpoint/2010/main" val="6029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15C2-3615-4D83-862D-97080C2E7EF2}"/>
              </a:ext>
            </a:extLst>
          </p:cNvPr>
          <p:cNvSpPr>
            <a:spLocks noGrp="1"/>
          </p:cNvSpPr>
          <p:nvPr>
            <p:ph type="title"/>
          </p:nvPr>
        </p:nvSpPr>
        <p:spPr/>
        <p:txBody>
          <a:bodyPr/>
          <a:lstStyle/>
          <a:p>
            <a:r>
              <a:rPr lang="en-US" dirty="0"/>
              <a:t>Investment Risk</a:t>
            </a:r>
          </a:p>
        </p:txBody>
      </p:sp>
      <p:sp>
        <p:nvSpPr>
          <p:cNvPr id="3" name="Text Placeholder 2">
            <a:extLst>
              <a:ext uri="{FF2B5EF4-FFF2-40B4-BE49-F238E27FC236}">
                <a16:creationId xmlns:a16="http://schemas.microsoft.com/office/drawing/2014/main" id="{CFE75A94-3884-422E-94DD-B6B9E162521C}"/>
              </a:ext>
            </a:extLst>
          </p:cNvPr>
          <p:cNvSpPr>
            <a:spLocks noGrp="1"/>
          </p:cNvSpPr>
          <p:nvPr>
            <p:ph type="body" sz="quarter" idx="14"/>
          </p:nvPr>
        </p:nvSpPr>
        <p:spPr>
          <a:xfrm>
            <a:off x="488950" y="5955939"/>
            <a:ext cx="11214100" cy="231775"/>
          </a:xfrm>
        </p:spPr>
        <p:txBody>
          <a:bodyPr anchor="b"/>
          <a:lstStyle/>
          <a:p>
            <a:r>
              <a:rPr lang="en-US" sz="1200" dirty="0">
                <a:solidFill>
                  <a:schemeClr val="accent2"/>
                </a:solidFill>
              </a:rPr>
              <a:t>The S&amp;P 500 Index is a list of securities frequently used as a measure of U.S. stock market performance. It does not reflect fees and charges associated with an actual investment. Had fees and charges been reflected, the values would be lower. You cannot invest directly in an index. Past performance does not guarantee future results.</a:t>
            </a:r>
          </a:p>
        </p:txBody>
      </p:sp>
      <p:sp>
        <p:nvSpPr>
          <p:cNvPr id="4" name="Rectangle 3">
            <a:extLst>
              <a:ext uri="{FF2B5EF4-FFF2-40B4-BE49-F238E27FC236}">
                <a16:creationId xmlns:a16="http://schemas.microsoft.com/office/drawing/2014/main" id="{DD4B7F6D-8DBF-4355-BB24-22D44CAFB8A9}"/>
              </a:ext>
            </a:extLst>
          </p:cNvPr>
          <p:cNvSpPr/>
          <p:nvPr/>
        </p:nvSpPr>
        <p:spPr>
          <a:xfrm>
            <a:off x="488950" y="993776"/>
            <a:ext cx="11228386" cy="62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0" bIns="0" rtlCol="0" anchor="ctr"/>
          <a:lstStyle/>
          <a:p>
            <a:pPr algn="ctr"/>
            <a:r>
              <a:rPr lang="en-US" sz="2400" dirty="0"/>
              <a:t>S&amp;P 500 Returns (2000-2021)</a:t>
            </a:r>
          </a:p>
        </p:txBody>
      </p:sp>
      <p:sp>
        <p:nvSpPr>
          <p:cNvPr id="6" name="TextBox 7">
            <a:extLst>
              <a:ext uri="{FF2B5EF4-FFF2-40B4-BE49-F238E27FC236}">
                <a16:creationId xmlns:a16="http://schemas.microsoft.com/office/drawing/2014/main" id="{14938E69-FDD4-42DD-8B1C-C9BBE8577087}"/>
              </a:ext>
            </a:extLst>
          </p:cNvPr>
          <p:cNvSpPr txBox="1">
            <a:spLocks noChangeArrowheads="1"/>
          </p:cNvSpPr>
          <p:nvPr/>
        </p:nvSpPr>
        <p:spPr bwMode="auto">
          <a:xfrm>
            <a:off x="450867" y="3538186"/>
            <a:ext cx="704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dirty="0"/>
              <a:t>2000</a:t>
            </a:r>
          </a:p>
        </p:txBody>
      </p:sp>
      <p:sp>
        <p:nvSpPr>
          <p:cNvPr id="7" name="TextBox 7">
            <a:extLst>
              <a:ext uri="{FF2B5EF4-FFF2-40B4-BE49-F238E27FC236}">
                <a16:creationId xmlns:a16="http://schemas.microsoft.com/office/drawing/2014/main" id="{FD36942F-D93F-47C9-9F65-7E4F379104F8}"/>
              </a:ext>
            </a:extLst>
          </p:cNvPr>
          <p:cNvSpPr txBox="1">
            <a:spLocks noChangeArrowheads="1"/>
          </p:cNvSpPr>
          <p:nvPr/>
        </p:nvSpPr>
        <p:spPr bwMode="auto">
          <a:xfrm>
            <a:off x="11037094" y="3538186"/>
            <a:ext cx="704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b="1" dirty="0"/>
              <a:t>2021</a:t>
            </a:r>
            <a:endParaRPr lang="en-US" altLang="en-US" sz="1400" b="1" dirty="0"/>
          </a:p>
        </p:txBody>
      </p:sp>
      <p:sp>
        <p:nvSpPr>
          <p:cNvPr id="9" name="Rectangle 8">
            <a:extLst>
              <a:ext uri="{FF2B5EF4-FFF2-40B4-BE49-F238E27FC236}">
                <a16:creationId xmlns:a16="http://schemas.microsoft.com/office/drawing/2014/main" id="{09D3338B-4792-4B3F-AB02-F3A126AAB252}"/>
              </a:ext>
            </a:extLst>
          </p:cNvPr>
          <p:cNvSpPr/>
          <p:nvPr/>
        </p:nvSpPr>
        <p:spPr>
          <a:xfrm>
            <a:off x="481013" y="1765738"/>
            <a:ext cx="11210544" cy="377647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2F6C"/>
              </a:solidFill>
            </a:endParaRPr>
          </a:p>
        </p:txBody>
      </p:sp>
      <p:graphicFrame>
        <p:nvGraphicFramePr>
          <p:cNvPr id="5" name="Chart 4">
            <a:extLst>
              <a:ext uri="{FF2B5EF4-FFF2-40B4-BE49-F238E27FC236}">
                <a16:creationId xmlns:a16="http://schemas.microsoft.com/office/drawing/2014/main" id="{3D7F7BCA-5797-4792-B0A9-65C48DABB324}"/>
              </a:ext>
            </a:extLst>
          </p:cNvPr>
          <p:cNvGraphicFramePr>
            <a:graphicFrameLocks/>
          </p:cNvGraphicFramePr>
          <p:nvPr>
            <p:extLst>
              <p:ext uri="{D42A27DB-BD31-4B8C-83A1-F6EECF244321}">
                <p14:modId xmlns:p14="http://schemas.microsoft.com/office/powerpoint/2010/main" val="584876165"/>
              </p:ext>
            </p:extLst>
          </p:nvPr>
        </p:nvGraphicFramePr>
        <p:xfrm>
          <a:off x="1097198" y="1874664"/>
          <a:ext cx="9997604" cy="355862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67651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cup&#10;&#10;Description automatically generated with medium confidence">
            <a:extLst>
              <a:ext uri="{FF2B5EF4-FFF2-40B4-BE49-F238E27FC236}">
                <a16:creationId xmlns:a16="http://schemas.microsoft.com/office/drawing/2014/main" id="{A2D93F57-1029-471C-8C7B-12EDD790689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6" t="14132" r="-76" b="7498"/>
          <a:stretch/>
        </p:blipFill>
        <p:spPr>
          <a:xfrm flipH="1">
            <a:off x="-1" y="0"/>
            <a:ext cx="12192000" cy="6858000"/>
          </a:xfrm>
          <a:prstGeom prst="rect">
            <a:avLst/>
          </a:prstGeom>
        </p:spPr>
      </p:pic>
      <p:sp>
        <p:nvSpPr>
          <p:cNvPr id="524" name="Rectangle 523">
            <a:extLst>
              <a:ext uri="{FF2B5EF4-FFF2-40B4-BE49-F238E27FC236}">
                <a16:creationId xmlns:a16="http://schemas.microsoft.com/office/drawing/2014/main" id="{5322A2F4-6865-4443-B4DB-B3988FBACED8}"/>
              </a:ext>
            </a:extLst>
          </p:cNvPr>
          <p:cNvSpPr/>
          <p:nvPr/>
        </p:nvSpPr>
        <p:spPr>
          <a:xfrm>
            <a:off x="0" y="0"/>
            <a:ext cx="12192001" cy="6858001"/>
          </a:xfrm>
          <a:prstGeom prst="rect">
            <a:avLst/>
          </a:prstGeom>
          <a:gradFill flip="none" rotWithShape="1">
            <a:gsLst>
              <a:gs pos="0">
                <a:schemeClr val="accent2">
                  <a:alpha val="0"/>
                </a:schemeClr>
              </a:gs>
              <a:gs pos="42504">
                <a:srgbClr val="002F6C">
                  <a:alpha val="52000"/>
                </a:srgbClr>
              </a:gs>
              <a:gs pos="84000">
                <a:schemeClr val="accent2">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a:solidFill>
                <a:srgbClr val="002F6C"/>
              </a:solidFill>
            </a:endParaRPr>
          </a:p>
        </p:txBody>
      </p:sp>
      <p:sp>
        <p:nvSpPr>
          <p:cNvPr id="358" name="Rectangle 357" hidden="1">
            <a:extLst>
              <a:ext uri="{FF2B5EF4-FFF2-40B4-BE49-F238E27FC236}">
                <a16:creationId xmlns:a16="http://schemas.microsoft.com/office/drawing/2014/main" id="{48C1B526-4578-4FB8-A42F-9A99D219EC98}"/>
              </a:ext>
            </a:extLst>
          </p:cNvPr>
          <p:cNvSpPr/>
          <p:nvPr/>
        </p:nvSpPr>
        <p:spPr>
          <a:xfrm>
            <a:off x="0" y="0"/>
            <a:ext cx="12192001" cy="3034454"/>
          </a:xfrm>
          <a:prstGeom prst="rect">
            <a:avLst/>
          </a:prstGeom>
          <a:gradFill flip="none" rotWithShape="1">
            <a:gsLst>
              <a:gs pos="0">
                <a:schemeClr val="bg1">
                  <a:alpha val="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a:solidFill>
                <a:srgbClr val="002F6C"/>
              </a:solidFill>
            </a:endParaRPr>
          </a:p>
        </p:txBody>
      </p:sp>
      <p:sp>
        <p:nvSpPr>
          <p:cNvPr id="3" name="Title 2">
            <a:extLst>
              <a:ext uri="{FF2B5EF4-FFF2-40B4-BE49-F238E27FC236}">
                <a16:creationId xmlns:a16="http://schemas.microsoft.com/office/drawing/2014/main" id="{FC816597-304B-430E-B4CB-FAD2EF60C54C}"/>
              </a:ext>
            </a:extLst>
          </p:cNvPr>
          <p:cNvSpPr>
            <a:spLocks noGrp="1"/>
          </p:cNvSpPr>
          <p:nvPr>
            <p:ph type="title"/>
          </p:nvPr>
        </p:nvSpPr>
        <p:spPr/>
        <p:txBody>
          <a:bodyPr/>
          <a:lstStyle/>
          <a:p>
            <a:r>
              <a:rPr lang="en-US" altLang="en-US" dirty="0">
                <a:solidFill>
                  <a:schemeClr val="bg1"/>
                </a:solidFill>
              </a:rPr>
              <a:t>Retirees are Living Longer</a:t>
            </a:r>
            <a:endParaRPr lang="en-US" dirty="0">
              <a:solidFill>
                <a:schemeClr val="bg1"/>
              </a:solidFill>
            </a:endParaRPr>
          </a:p>
        </p:txBody>
      </p:sp>
      <p:sp>
        <p:nvSpPr>
          <p:cNvPr id="6" name="Text Placeholder 5">
            <a:extLst>
              <a:ext uri="{FF2B5EF4-FFF2-40B4-BE49-F238E27FC236}">
                <a16:creationId xmlns:a16="http://schemas.microsoft.com/office/drawing/2014/main" id="{244D367E-5A01-495E-9E1E-265A330B7131}"/>
              </a:ext>
            </a:extLst>
          </p:cNvPr>
          <p:cNvSpPr>
            <a:spLocks noGrp="1"/>
          </p:cNvSpPr>
          <p:nvPr>
            <p:ph type="body" sz="quarter" idx="14"/>
          </p:nvPr>
        </p:nvSpPr>
        <p:spPr>
          <a:xfrm>
            <a:off x="488950" y="5716095"/>
            <a:ext cx="11214100" cy="231775"/>
          </a:xfrm>
        </p:spPr>
        <p:txBody>
          <a:bodyPr/>
          <a:lstStyle/>
          <a:p>
            <a:r>
              <a:rPr lang="en-US" sz="1200" dirty="0">
                <a:solidFill>
                  <a:schemeClr val="bg1"/>
                </a:solidFill>
              </a:rPr>
              <a:t>SSA Publication No. 05-10147: When to Start Receiving Retirement Benefits, January, 2020.</a:t>
            </a:r>
          </a:p>
        </p:txBody>
      </p:sp>
      <p:sp>
        <p:nvSpPr>
          <p:cNvPr id="171" name="Rectangle 170">
            <a:extLst>
              <a:ext uri="{FF2B5EF4-FFF2-40B4-BE49-F238E27FC236}">
                <a16:creationId xmlns:a16="http://schemas.microsoft.com/office/drawing/2014/main" id="{CDE57DE8-773F-4FCE-BE9A-3B02AE8CCA77}"/>
              </a:ext>
            </a:extLst>
          </p:cNvPr>
          <p:cNvSpPr/>
          <p:nvPr/>
        </p:nvSpPr>
        <p:spPr>
          <a:xfrm>
            <a:off x="501243" y="2177081"/>
            <a:ext cx="6462226" cy="250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0" indent="0" eaLnBrk="1" fontAlgn="auto" hangingPunct="1">
              <a:spcAft>
                <a:spcPts val="0"/>
              </a:spcAft>
              <a:buFont typeface="Century Gothic Bold" panose="020B0702020202020204" pitchFamily="34" charset="0"/>
              <a:buNone/>
              <a:defRPr/>
            </a:pPr>
            <a:r>
              <a:rPr lang="en-US" sz="3600" dirty="0">
                <a:solidFill>
                  <a:schemeClr val="bg1"/>
                </a:solidFill>
              </a:rPr>
              <a:t>More than </a:t>
            </a:r>
            <a:r>
              <a:rPr lang="en-US" sz="3600" b="1" dirty="0">
                <a:solidFill>
                  <a:schemeClr val="accent1"/>
                </a:solidFill>
              </a:rPr>
              <a:t>one in three </a:t>
            </a:r>
            <a:br>
              <a:rPr lang="en-US" sz="3600" b="1" dirty="0">
                <a:solidFill>
                  <a:schemeClr val="accent1"/>
                </a:solidFill>
              </a:rPr>
            </a:br>
            <a:r>
              <a:rPr lang="en-US" sz="3600" dirty="0">
                <a:solidFill>
                  <a:schemeClr val="bg1"/>
                </a:solidFill>
              </a:rPr>
              <a:t>65-year-olds today will live </a:t>
            </a:r>
            <a:br>
              <a:rPr lang="en-US" sz="3600" dirty="0">
                <a:solidFill>
                  <a:schemeClr val="bg1"/>
                </a:solidFill>
              </a:rPr>
            </a:br>
            <a:r>
              <a:rPr lang="en-US" sz="3600" dirty="0">
                <a:solidFill>
                  <a:schemeClr val="bg1"/>
                </a:solidFill>
              </a:rPr>
              <a:t>to age 90, and more than</a:t>
            </a:r>
            <a:r>
              <a:rPr lang="en-US" sz="3600" dirty="0">
                <a:solidFill>
                  <a:schemeClr val="accent1"/>
                </a:solidFill>
              </a:rPr>
              <a:t> </a:t>
            </a:r>
            <a:r>
              <a:rPr lang="en-US" sz="3600" b="1" dirty="0">
                <a:solidFill>
                  <a:schemeClr val="accent1"/>
                </a:solidFill>
              </a:rPr>
              <a:t>one in seven </a:t>
            </a:r>
            <a:r>
              <a:rPr lang="en-US" sz="3600" dirty="0">
                <a:solidFill>
                  <a:schemeClr val="bg1"/>
                </a:solidFill>
              </a:rPr>
              <a:t>will live </a:t>
            </a:r>
            <a:br>
              <a:rPr lang="en-US" sz="3600" dirty="0">
                <a:solidFill>
                  <a:schemeClr val="bg1"/>
                </a:solidFill>
              </a:rPr>
            </a:br>
            <a:r>
              <a:rPr lang="en-US" sz="3600" dirty="0">
                <a:solidFill>
                  <a:schemeClr val="bg1"/>
                </a:solidFill>
              </a:rPr>
              <a:t>to age 95.</a:t>
            </a:r>
            <a:endParaRPr lang="en-US" sz="3600" dirty="0">
              <a:solidFill>
                <a:schemeClr val="bg1"/>
              </a:solidFill>
              <a:latin typeface="Century Gothic" panose="020B0502020202020204" pitchFamily="34" charset="0"/>
            </a:endParaRPr>
          </a:p>
        </p:txBody>
      </p:sp>
      <p:grpSp>
        <p:nvGrpSpPr>
          <p:cNvPr id="167" name="Group 166">
            <a:extLst>
              <a:ext uri="{FF2B5EF4-FFF2-40B4-BE49-F238E27FC236}">
                <a16:creationId xmlns:a16="http://schemas.microsoft.com/office/drawing/2014/main" id="{E316E55D-E007-40CF-BB0C-F9BF3BD92C63}"/>
              </a:ext>
            </a:extLst>
          </p:cNvPr>
          <p:cNvGrpSpPr>
            <a:grpSpLocks noChangeAspect="1"/>
          </p:cNvGrpSpPr>
          <p:nvPr/>
        </p:nvGrpSpPr>
        <p:grpSpPr>
          <a:xfrm flipH="1">
            <a:off x="7962899" y="3296312"/>
            <a:ext cx="4229101" cy="3561688"/>
            <a:chOff x="0" y="113542"/>
            <a:chExt cx="2579547" cy="2172458"/>
          </a:xfrm>
        </p:grpSpPr>
        <p:sp>
          <p:nvSpPr>
            <p:cNvPr id="168" name="Graphic 70">
              <a:extLst>
                <a:ext uri="{FF2B5EF4-FFF2-40B4-BE49-F238E27FC236}">
                  <a16:creationId xmlns:a16="http://schemas.microsoft.com/office/drawing/2014/main" id="{C096B207-CC32-4C8F-8502-B4A817FA6210}"/>
                </a:ext>
              </a:extLst>
            </p:cNvPr>
            <p:cNvSpPr/>
            <p:nvPr/>
          </p:nvSpPr>
          <p:spPr>
            <a:xfrm flipV="1">
              <a:off x="294382" y="1696226"/>
              <a:ext cx="129569" cy="129554"/>
            </a:xfrm>
            <a:custGeom>
              <a:avLst/>
              <a:gdLst>
                <a:gd name="connsiteX0" fmla="*/ 130085 w 129569"/>
                <a:gd name="connsiteY0" fmla="*/ 65175 h 129554"/>
                <a:gd name="connsiteX1" fmla="*/ 65305 w 129569"/>
                <a:gd name="connsiteY1" fmla="*/ 129948 h 129554"/>
                <a:gd name="connsiteX2" fmla="*/ 516 w 129569"/>
                <a:gd name="connsiteY2" fmla="*/ 65175 h 129554"/>
                <a:gd name="connsiteX3" fmla="*/ 65305 w 129569"/>
                <a:gd name="connsiteY3" fmla="*/ 394 h 129554"/>
                <a:gd name="connsiteX4" fmla="*/ 130085 w 129569"/>
                <a:gd name="connsiteY4" fmla="*/ 65175 h 12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54">
                  <a:moveTo>
                    <a:pt x="130085" y="65175"/>
                  </a:moveTo>
                  <a:cubicBezTo>
                    <a:pt x="130085" y="100949"/>
                    <a:pt x="101086" y="129948"/>
                    <a:pt x="65305" y="129948"/>
                  </a:cubicBezTo>
                  <a:cubicBezTo>
                    <a:pt x="29531" y="129948"/>
                    <a:pt x="516" y="100949"/>
                    <a:pt x="516" y="65175"/>
                  </a:cubicBezTo>
                  <a:cubicBezTo>
                    <a:pt x="516" y="29393"/>
                    <a:pt x="29531" y="394"/>
                    <a:pt x="65305" y="394"/>
                  </a:cubicBezTo>
                  <a:cubicBezTo>
                    <a:pt x="101086" y="394"/>
                    <a:pt x="130085" y="29393"/>
                    <a:pt x="130085" y="65175"/>
                  </a:cubicBezTo>
                </a:path>
              </a:pathLst>
            </a:custGeom>
            <a:solidFill>
              <a:schemeClr val="bg1"/>
            </a:solidFill>
            <a:ln w="4425" cap="flat">
              <a:noFill/>
              <a:prstDash val="solid"/>
              <a:miter/>
            </a:ln>
          </p:spPr>
          <p:txBody>
            <a:bodyPr rtlCol="0" anchor="ctr"/>
            <a:lstStyle/>
            <a:p>
              <a:endParaRPr lang="en-US"/>
            </a:p>
          </p:txBody>
        </p:sp>
        <p:sp>
          <p:nvSpPr>
            <p:cNvPr id="169" name="Graphic 70">
              <a:extLst>
                <a:ext uri="{FF2B5EF4-FFF2-40B4-BE49-F238E27FC236}">
                  <a16:creationId xmlns:a16="http://schemas.microsoft.com/office/drawing/2014/main" id="{AB0C83CB-709A-4D98-BCF6-65EC998AD694}"/>
                </a:ext>
              </a:extLst>
            </p:cNvPr>
            <p:cNvSpPr/>
            <p:nvPr/>
          </p:nvSpPr>
          <p:spPr>
            <a:xfrm flipV="1">
              <a:off x="501428" y="1696226"/>
              <a:ext cx="129576" cy="129554"/>
            </a:xfrm>
            <a:custGeom>
              <a:avLst/>
              <a:gdLst>
                <a:gd name="connsiteX0" fmla="*/ 130129 w 129576"/>
                <a:gd name="connsiteY0" fmla="*/ 65175 h 129554"/>
                <a:gd name="connsiteX1" fmla="*/ 65348 w 129576"/>
                <a:gd name="connsiteY1" fmla="*/ 129948 h 129554"/>
                <a:gd name="connsiteX2" fmla="*/ 552 w 129576"/>
                <a:gd name="connsiteY2" fmla="*/ 65175 h 129554"/>
                <a:gd name="connsiteX3" fmla="*/ 65348 w 129576"/>
                <a:gd name="connsiteY3" fmla="*/ 394 h 129554"/>
                <a:gd name="connsiteX4" fmla="*/ 130129 w 129576"/>
                <a:gd name="connsiteY4" fmla="*/ 65175 h 12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6" h="129554">
                  <a:moveTo>
                    <a:pt x="130129" y="65175"/>
                  </a:moveTo>
                  <a:cubicBezTo>
                    <a:pt x="130129" y="100949"/>
                    <a:pt x="101130" y="129948"/>
                    <a:pt x="65348" y="129948"/>
                  </a:cubicBezTo>
                  <a:cubicBezTo>
                    <a:pt x="29567" y="129948"/>
                    <a:pt x="552" y="100949"/>
                    <a:pt x="552" y="65175"/>
                  </a:cubicBezTo>
                  <a:cubicBezTo>
                    <a:pt x="552" y="29393"/>
                    <a:pt x="29567" y="394"/>
                    <a:pt x="65348" y="394"/>
                  </a:cubicBezTo>
                  <a:cubicBezTo>
                    <a:pt x="101130" y="394"/>
                    <a:pt x="130129" y="29393"/>
                    <a:pt x="130129" y="65175"/>
                  </a:cubicBezTo>
                </a:path>
              </a:pathLst>
            </a:custGeom>
            <a:solidFill>
              <a:schemeClr val="bg1"/>
            </a:solidFill>
            <a:ln w="4425" cap="flat">
              <a:noFill/>
              <a:prstDash val="solid"/>
              <a:miter/>
            </a:ln>
          </p:spPr>
          <p:txBody>
            <a:bodyPr rtlCol="0" anchor="ctr"/>
            <a:lstStyle/>
            <a:p>
              <a:endParaRPr lang="en-US"/>
            </a:p>
          </p:txBody>
        </p:sp>
        <p:sp>
          <p:nvSpPr>
            <p:cNvPr id="170" name="Graphic 70">
              <a:extLst>
                <a:ext uri="{FF2B5EF4-FFF2-40B4-BE49-F238E27FC236}">
                  <a16:creationId xmlns:a16="http://schemas.microsoft.com/office/drawing/2014/main" id="{9A90C65C-1B79-49C1-8B5A-46F8A3BA9C76}"/>
                </a:ext>
              </a:extLst>
            </p:cNvPr>
            <p:cNvSpPr/>
            <p:nvPr/>
          </p:nvSpPr>
          <p:spPr>
            <a:xfrm flipV="1">
              <a:off x="397905" y="1860432"/>
              <a:ext cx="129569" cy="129562"/>
            </a:xfrm>
            <a:custGeom>
              <a:avLst/>
              <a:gdLst>
                <a:gd name="connsiteX0" fmla="*/ 130103 w 129569"/>
                <a:gd name="connsiteY0" fmla="*/ 65204 h 129562"/>
                <a:gd name="connsiteX1" fmla="*/ 65330 w 129569"/>
                <a:gd name="connsiteY1" fmla="*/ 129985 h 129562"/>
                <a:gd name="connsiteX2" fmla="*/ 534 w 129569"/>
                <a:gd name="connsiteY2" fmla="*/ 65204 h 129562"/>
                <a:gd name="connsiteX3" fmla="*/ 65330 w 129569"/>
                <a:gd name="connsiteY3" fmla="*/ 422 h 129562"/>
                <a:gd name="connsiteX4" fmla="*/ 130103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103" y="65204"/>
                  </a:moveTo>
                  <a:cubicBezTo>
                    <a:pt x="130103" y="100985"/>
                    <a:pt x="101104" y="129985"/>
                    <a:pt x="65330" y="129985"/>
                  </a:cubicBezTo>
                  <a:cubicBezTo>
                    <a:pt x="29549" y="129985"/>
                    <a:pt x="534" y="100985"/>
                    <a:pt x="534" y="65204"/>
                  </a:cubicBezTo>
                  <a:cubicBezTo>
                    <a:pt x="534" y="29429"/>
                    <a:pt x="29549" y="422"/>
                    <a:pt x="65330" y="422"/>
                  </a:cubicBezTo>
                  <a:cubicBezTo>
                    <a:pt x="101104" y="422"/>
                    <a:pt x="130103" y="29429"/>
                    <a:pt x="130103" y="65204"/>
                  </a:cubicBezTo>
                </a:path>
              </a:pathLst>
            </a:custGeom>
            <a:solidFill>
              <a:schemeClr val="bg1"/>
            </a:solidFill>
            <a:ln w="4425" cap="flat">
              <a:noFill/>
              <a:prstDash val="solid"/>
              <a:miter/>
            </a:ln>
          </p:spPr>
          <p:txBody>
            <a:bodyPr rtlCol="0" anchor="ctr"/>
            <a:lstStyle/>
            <a:p>
              <a:endParaRPr lang="en-US"/>
            </a:p>
          </p:txBody>
        </p:sp>
        <p:sp>
          <p:nvSpPr>
            <p:cNvPr id="172" name="Graphic 70">
              <a:extLst>
                <a:ext uri="{FF2B5EF4-FFF2-40B4-BE49-F238E27FC236}">
                  <a16:creationId xmlns:a16="http://schemas.microsoft.com/office/drawing/2014/main" id="{B9B9CD07-FB97-49CE-8F31-5C8B68999C95}"/>
                </a:ext>
              </a:extLst>
            </p:cNvPr>
            <p:cNvSpPr/>
            <p:nvPr/>
          </p:nvSpPr>
          <p:spPr>
            <a:xfrm flipV="1">
              <a:off x="190851" y="1860432"/>
              <a:ext cx="129569" cy="129562"/>
            </a:xfrm>
            <a:custGeom>
              <a:avLst/>
              <a:gdLst>
                <a:gd name="connsiteX0" fmla="*/ 130067 w 129569"/>
                <a:gd name="connsiteY0" fmla="*/ 65204 h 129562"/>
                <a:gd name="connsiteX1" fmla="*/ 65287 w 129569"/>
                <a:gd name="connsiteY1" fmla="*/ 129985 h 129562"/>
                <a:gd name="connsiteX2" fmla="*/ 498 w 129569"/>
                <a:gd name="connsiteY2" fmla="*/ 65204 h 129562"/>
                <a:gd name="connsiteX3" fmla="*/ 65287 w 129569"/>
                <a:gd name="connsiteY3" fmla="*/ 422 h 129562"/>
                <a:gd name="connsiteX4" fmla="*/ 130067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067" y="65204"/>
                  </a:moveTo>
                  <a:cubicBezTo>
                    <a:pt x="130067" y="100985"/>
                    <a:pt x="101068" y="129985"/>
                    <a:pt x="65287" y="129985"/>
                  </a:cubicBezTo>
                  <a:cubicBezTo>
                    <a:pt x="29513" y="129985"/>
                    <a:pt x="498" y="100985"/>
                    <a:pt x="498" y="65204"/>
                  </a:cubicBezTo>
                  <a:cubicBezTo>
                    <a:pt x="498" y="29429"/>
                    <a:pt x="29513" y="422"/>
                    <a:pt x="65287" y="422"/>
                  </a:cubicBezTo>
                  <a:cubicBezTo>
                    <a:pt x="101068" y="422"/>
                    <a:pt x="130067" y="29429"/>
                    <a:pt x="130067" y="65204"/>
                  </a:cubicBezTo>
                </a:path>
              </a:pathLst>
            </a:custGeom>
            <a:solidFill>
              <a:schemeClr val="bg1"/>
            </a:solidFill>
            <a:ln w="4425" cap="flat">
              <a:noFill/>
              <a:prstDash val="solid"/>
              <a:miter/>
            </a:ln>
          </p:spPr>
          <p:txBody>
            <a:bodyPr rtlCol="0" anchor="ctr"/>
            <a:lstStyle/>
            <a:p>
              <a:endParaRPr lang="en-US"/>
            </a:p>
          </p:txBody>
        </p:sp>
        <p:sp>
          <p:nvSpPr>
            <p:cNvPr id="173" name="Graphic 70">
              <a:extLst>
                <a:ext uri="{FF2B5EF4-FFF2-40B4-BE49-F238E27FC236}">
                  <a16:creationId xmlns:a16="http://schemas.microsoft.com/office/drawing/2014/main" id="{9D11ED22-BE95-477E-9E7E-77DAB4A1D709}"/>
                </a:ext>
              </a:extLst>
            </p:cNvPr>
            <p:cNvSpPr/>
            <p:nvPr/>
          </p:nvSpPr>
          <p:spPr>
            <a:xfrm flipV="1">
              <a:off x="604951" y="1860432"/>
              <a:ext cx="129569" cy="129562"/>
            </a:xfrm>
            <a:custGeom>
              <a:avLst/>
              <a:gdLst>
                <a:gd name="connsiteX0" fmla="*/ 130139 w 129569"/>
                <a:gd name="connsiteY0" fmla="*/ 65204 h 129562"/>
                <a:gd name="connsiteX1" fmla="*/ 65359 w 129569"/>
                <a:gd name="connsiteY1" fmla="*/ 129985 h 129562"/>
                <a:gd name="connsiteX2" fmla="*/ 570 w 129569"/>
                <a:gd name="connsiteY2" fmla="*/ 65204 h 129562"/>
                <a:gd name="connsiteX3" fmla="*/ 65359 w 129569"/>
                <a:gd name="connsiteY3" fmla="*/ 422 h 129562"/>
                <a:gd name="connsiteX4" fmla="*/ 130139 w 129569"/>
                <a:gd name="connsiteY4" fmla="*/ 65204 h 12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69" h="129562">
                  <a:moveTo>
                    <a:pt x="130139" y="65204"/>
                  </a:moveTo>
                  <a:cubicBezTo>
                    <a:pt x="130139" y="100985"/>
                    <a:pt x="101140" y="129985"/>
                    <a:pt x="65359" y="129985"/>
                  </a:cubicBezTo>
                  <a:cubicBezTo>
                    <a:pt x="29585" y="129985"/>
                    <a:pt x="570" y="100985"/>
                    <a:pt x="570" y="65204"/>
                  </a:cubicBezTo>
                  <a:cubicBezTo>
                    <a:pt x="570" y="29429"/>
                    <a:pt x="29585" y="422"/>
                    <a:pt x="65359" y="422"/>
                  </a:cubicBezTo>
                  <a:cubicBezTo>
                    <a:pt x="101140" y="422"/>
                    <a:pt x="130139" y="29429"/>
                    <a:pt x="130139" y="65204"/>
                  </a:cubicBezTo>
                </a:path>
              </a:pathLst>
            </a:custGeom>
            <a:solidFill>
              <a:schemeClr val="bg1"/>
            </a:solidFill>
            <a:ln w="4425" cap="flat">
              <a:noFill/>
              <a:prstDash val="solid"/>
              <a:miter/>
            </a:ln>
          </p:spPr>
          <p:txBody>
            <a:bodyPr rtlCol="0" anchor="ctr"/>
            <a:lstStyle/>
            <a:p>
              <a:endParaRPr lang="en-US"/>
            </a:p>
          </p:txBody>
        </p:sp>
        <p:sp>
          <p:nvSpPr>
            <p:cNvPr id="174" name="Graphic 70">
              <a:extLst>
                <a:ext uri="{FF2B5EF4-FFF2-40B4-BE49-F238E27FC236}">
                  <a16:creationId xmlns:a16="http://schemas.microsoft.com/office/drawing/2014/main" id="{B2B9BF6F-CF89-47A3-9D89-DF4246CB6453}"/>
                </a:ext>
              </a:extLst>
            </p:cNvPr>
            <p:cNvSpPr/>
            <p:nvPr/>
          </p:nvSpPr>
          <p:spPr>
            <a:xfrm flipV="1">
              <a:off x="103523" y="1712421"/>
              <a:ext cx="97178" cy="97163"/>
            </a:xfrm>
            <a:custGeom>
              <a:avLst/>
              <a:gdLst>
                <a:gd name="connsiteX0" fmla="*/ 97657 w 97178"/>
                <a:gd name="connsiteY0" fmla="*/ 48972 h 97163"/>
                <a:gd name="connsiteX1" fmla="*/ 49071 w 97178"/>
                <a:gd name="connsiteY1" fmla="*/ 97558 h 97163"/>
                <a:gd name="connsiteX2" fmla="*/ 478 w 97178"/>
                <a:gd name="connsiteY2" fmla="*/ 48972 h 97163"/>
                <a:gd name="connsiteX3" fmla="*/ 49071 w 97178"/>
                <a:gd name="connsiteY3" fmla="*/ 394 h 97163"/>
                <a:gd name="connsiteX4" fmla="*/ 97657 w 97178"/>
                <a:gd name="connsiteY4" fmla="*/ 48972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57" y="48972"/>
                  </a:moveTo>
                  <a:cubicBezTo>
                    <a:pt x="97657" y="75810"/>
                    <a:pt x="75910" y="97558"/>
                    <a:pt x="49071" y="97558"/>
                  </a:cubicBezTo>
                  <a:cubicBezTo>
                    <a:pt x="22241" y="97558"/>
                    <a:pt x="478" y="75810"/>
                    <a:pt x="478" y="48972"/>
                  </a:cubicBezTo>
                  <a:cubicBezTo>
                    <a:pt x="478" y="22141"/>
                    <a:pt x="22241" y="394"/>
                    <a:pt x="49071" y="394"/>
                  </a:cubicBezTo>
                  <a:cubicBezTo>
                    <a:pt x="75910" y="394"/>
                    <a:pt x="97657" y="22141"/>
                    <a:pt x="97657" y="48972"/>
                  </a:cubicBezTo>
                </a:path>
              </a:pathLst>
            </a:custGeom>
            <a:solidFill>
              <a:srgbClr val="55C9E8"/>
            </a:solidFill>
            <a:ln w="4425" cap="flat">
              <a:noFill/>
              <a:prstDash val="solid"/>
              <a:miter/>
            </a:ln>
          </p:spPr>
          <p:txBody>
            <a:bodyPr rtlCol="0" anchor="ctr"/>
            <a:lstStyle/>
            <a:p>
              <a:endParaRPr lang="en-US"/>
            </a:p>
          </p:txBody>
        </p:sp>
        <p:sp>
          <p:nvSpPr>
            <p:cNvPr id="175" name="Graphic 70">
              <a:extLst>
                <a:ext uri="{FF2B5EF4-FFF2-40B4-BE49-F238E27FC236}">
                  <a16:creationId xmlns:a16="http://schemas.microsoft.com/office/drawing/2014/main" id="{43440D4C-7424-424B-8C37-90169D18B825}"/>
                </a:ext>
              </a:extLst>
            </p:cNvPr>
            <p:cNvSpPr/>
            <p:nvPr/>
          </p:nvSpPr>
          <p:spPr>
            <a:xfrm flipV="1">
              <a:off x="0" y="1876627"/>
              <a:ext cx="97178" cy="97163"/>
            </a:xfrm>
            <a:custGeom>
              <a:avLst/>
              <a:gdLst>
                <a:gd name="connsiteX0" fmla="*/ 97639 w 97178"/>
                <a:gd name="connsiteY0" fmla="*/ 49001 h 97163"/>
                <a:gd name="connsiteX1" fmla="*/ 49054 w 97178"/>
                <a:gd name="connsiteY1" fmla="*/ 97586 h 97163"/>
                <a:gd name="connsiteX2" fmla="*/ 460 w 97178"/>
                <a:gd name="connsiteY2" fmla="*/ 49001 h 97163"/>
                <a:gd name="connsiteX3" fmla="*/ 49054 w 97178"/>
                <a:gd name="connsiteY3" fmla="*/ 422 h 97163"/>
                <a:gd name="connsiteX4" fmla="*/ 97639 w 97178"/>
                <a:gd name="connsiteY4" fmla="*/ 49001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39" y="49001"/>
                  </a:moveTo>
                  <a:cubicBezTo>
                    <a:pt x="97639" y="75831"/>
                    <a:pt x="75884" y="97586"/>
                    <a:pt x="49054" y="97586"/>
                  </a:cubicBezTo>
                  <a:cubicBezTo>
                    <a:pt x="22215" y="97586"/>
                    <a:pt x="460" y="75831"/>
                    <a:pt x="460" y="49001"/>
                  </a:cubicBezTo>
                  <a:cubicBezTo>
                    <a:pt x="460" y="22170"/>
                    <a:pt x="22215" y="422"/>
                    <a:pt x="49054" y="422"/>
                  </a:cubicBezTo>
                  <a:cubicBezTo>
                    <a:pt x="75884" y="422"/>
                    <a:pt x="97639" y="22170"/>
                    <a:pt x="97639" y="49001"/>
                  </a:cubicBezTo>
                </a:path>
              </a:pathLst>
            </a:custGeom>
            <a:solidFill>
              <a:srgbClr val="55C9E8"/>
            </a:solidFill>
            <a:ln w="4425" cap="flat">
              <a:noFill/>
              <a:prstDash val="solid"/>
              <a:miter/>
            </a:ln>
          </p:spPr>
          <p:txBody>
            <a:bodyPr rtlCol="0" anchor="ctr"/>
            <a:lstStyle/>
            <a:p>
              <a:endParaRPr lang="en-US"/>
            </a:p>
          </p:txBody>
        </p:sp>
        <p:sp>
          <p:nvSpPr>
            <p:cNvPr id="176" name="Graphic 70">
              <a:extLst>
                <a:ext uri="{FF2B5EF4-FFF2-40B4-BE49-F238E27FC236}">
                  <a16:creationId xmlns:a16="http://schemas.microsoft.com/office/drawing/2014/main" id="{F5FC9D2F-8C08-485D-A715-AD7B227285CC}"/>
                </a:ext>
              </a:extLst>
            </p:cNvPr>
            <p:cNvSpPr/>
            <p:nvPr/>
          </p:nvSpPr>
          <p:spPr>
            <a:xfrm flipV="1">
              <a:off x="440415" y="1246127"/>
              <a:ext cx="44540" cy="44540"/>
            </a:xfrm>
            <a:custGeom>
              <a:avLst/>
              <a:gdLst>
                <a:gd name="connsiteX0" fmla="*/ 45069 w 44540"/>
                <a:gd name="connsiteY0" fmla="*/ 22579 h 44540"/>
                <a:gd name="connsiteX1" fmla="*/ 22799 w 44540"/>
                <a:gd name="connsiteY1" fmla="*/ 44849 h 44540"/>
                <a:gd name="connsiteX2" fmla="*/ 529 w 44540"/>
                <a:gd name="connsiteY2" fmla="*/ 22579 h 44540"/>
                <a:gd name="connsiteX3" fmla="*/ 22799 w 44540"/>
                <a:gd name="connsiteY3" fmla="*/ 309 h 44540"/>
                <a:gd name="connsiteX4" fmla="*/ 45069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069" y="22579"/>
                  </a:moveTo>
                  <a:cubicBezTo>
                    <a:pt x="45069" y="34883"/>
                    <a:pt x="35103" y="44849"/>
                    <a:pt x="22799" y="44849"/>
                  </a:cubicBezTo>
                  <a:cubicBezTo>
                    <a:pt x="10503" y="44849"/>
                    <a:pt x="529" y="34883"/>
                    <a:pt x="529" y="22579"/>
                  </a:cubicBezTo>
                  <a:cubicBezTo>
                    <a:pt x="529" y="10283"/>
                    <a:pt x="10503" y="309"/>
                    <a:pt x="22799" y="309"/>
                  </a:cubicBezTo>
                  <a:cubicBezTo>
                    <a:pt x="35103" y="309"/>
                    <a:pt x="45069" y="10283"/>
                    <a:pt x="45069" y="22579"/>
                  </a:cubicBezTo>
                </a:path>
              </a:pathLst>
            </a:custGeom>
            <a:solidFill>
              <a:srgbClr val="55C9E8"/>
            </a:solidFill>
            <a:ln w="4425" cap="flat">
              <a:noFill/>
              <a:prstDash val="solid"/>
              <a:miter/>
            </a:ln>
          </p:spPr>
          <p:txBody>
            <a:bodyPr rtlCol="0" anchor="ctr"/>
            <a:lstStyle/>
            <a:p>
              <a:endParaRPr lang="en-US"/>
            </a:p>
          </p:txBody>
        </p:sp>
        <p:sp>
          <p:nvSpPr>
            <p:cNvPr id="178" name="Graphic 70">
              <a:extLst>
                <a:ext uri="{FF2B5EF4-FFF2-40B4-BE49-F238E27FC236}">
                  <a16:creationId xmlns:a16="http://schemas.microsoft.com/office/drawing/2014/main" id="{FF032EC8-0E46-442D-9F3B-5181A7303388}"/>
                </a:ext>
              </a:extLst>
            </p:cNvPr>
            <p:cNvSpPr/>
            <p:nvPr/>
          </p:nvSpPr>
          <p:spPr>
            <a:xfrm flipV="1">
              <a:off x="233369" y="1246127"/>
              <a:ext cx="44540" cy="44540"/>
            </a:xfrm>
            <a:custGeom>
              <a:avLst/>
              <a:gdLst>
                <a:gd name="connsiteX0" fmla="*/ 45033 w 44540"/>
                <a:gd name="connsiteY0" fmla="*/ 22579 h 44540"/>
                <a:gd name="connsiteX1" fmla="*/ 22763 w 44540"/>
                <a:gd name="connsiteY1" fmla="*/ 44849 h 44540"/>
                <a:gd name="connsiteX2" fmla="*/ 493 w 44540"/>
                <a:gd name="connsiteY2" fmla="*/ 22579 h 44540"/>
                <a:gd name="connsiteX3" fmla="*/ 22763 w 44540"/>
                <a:gd name="connsiteY3" fmla="*/ 309 h 44540"/>
                <a:gd name="connsiteX4" fmla="*/ 45033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033" y="22579"/>
                  </a:moveTo>
                  <a:cubicBezTo>
                    <a:pt x="45033" y="34883"/>
                    <a:pt x="35067" y="44849"/>
                    <a:pt x="22763" y="44849"/>
                  </a:cubicBezTo>
                  <a:cubicBezTo>
                    <a:pt x="10467" y="44849"/>
                    <a:pt x="493" y="34883"/>
                    <a:pt x="493" y="22579"/>
                  </a:cubicBezTo>
                  <a:cubicBezTo>
                    <a:pt x="493" y="10283"/>
                    <a:pt x="10467" y="309"/>
                    <a:pt x="22763" y="309"/>
                  </a:cubicBezTo>
                  <a:cubicBezTo>
                    <a:pt x="35067" y="309"/>
                    <a:pt x="45033" y="10283"/>
                    <a:pt x="45033" y="22579"/>
                  </a:cubicBezTo>
                </a:path>
              </a:pathLst>
            </a:custGeom>
            <a:solidFill>
              <a:srgbClr val="55C9E8"/>
            </a:solidFill>
            <a:ln w="4425" cap="flat">
              <a:noFill/>
              <a:prstDash val="solid"/>
              <a:miter/>
            </a:ln>
          </p:spPr>
          <p:txBody>
            <a:bodyPr rtlCol="0" anchor="ctr"/>
            <a:lstStyle/>
            <a:p>
              <a:endParaRPr lang="en-US"/>
            </a:p>
          </p:txBody>
        </p:sp>
        <p:sp>
          <p:nvSpPr>
            <p:cNvPr id="179" name="Graphic 70">
              <a:extLst>
                <a:ext uri="{FF2B5EF4-FFF2-40B4-BE49-F238E27FC236}">
                  <a16:creationId xmlns:a16="http://schemas.microsoft.com/office/drawing/2014/main" id="{A00A69A2-CD86-4F81-A7B4-BFE22E339F23}"/>
                </a:ext>
              </a:extLst>
            </p:cNvPr>
            <p:cNvSpPr/>
            <p:nvPr/>
          </p:nvSpPr>
          <p:spPr>
            <a:xfrm flipV="1">
              <a:off x="647469" y="1246127"/>
              <a:ext cx="44540" cy="44540"/>
            </a:xfrm>
            <a:custGeom>
              <a:avLst/>
              <a:gdLst>
                <a:gd name="connsiteX0" fmla="*/ 45105 w 44540"/>
                <a:gd name="connsiteY0" fmla="*/ 22579 h 44540"/>
                <a:gd name="connsiteX1" fmla="*/ 22835 w 44540"/>
                <a:gd name="connsiteY1" fmla="*/ 44849 h 44540"/>
                <a:gd name="connsiteX2" fmla="*/ 565 w 44540"/>
                <a:gd name="connsiteY2" fmla="*/ 22579 h 44540"/>
                <a:gd name="connsiteX3" fmla="*/ 22835 w 44540"/>
                <a:gd name="connsiteY3" fmla="*/ 309 h 44540"/>
                <a:gd name="connsiteX4" fmla="*/ 45105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05" y="22579"/>
                  </a:moveTo>
                  <a:cubicBezTo>
                    <a:pt x="45105" y="34883"/>
                    <a:pt x="35131" y="44849"/>
                    <a:pt x="22835" y="44849"/>
                  </a:cubicBezTo>
                  <a:cubicBezTo>
                    <a:pt x="10539" y="44849"/>
                    <a:pt x="565" y="34883"/>
                    <a:pt x="565" y="22579"/>
                  </a:cubicBezTo>
                  <a:cubicBezTo>
                    <a:pt x="565" y="10283"/>
                    <a:pt x="10539" y="309"/>
                    <a:pt x="22835" y="309"/>
                  </a:cubicBezTo>
                  <a:cubicBezTo>
                    <a:pt x="35131" y="309"/>
                    <a:pt x="45105" y="10283"/>
                    <a:pt x="45105" y="22579"/>
                  </a:cubicBezTo>
                </a:path>
              </a:pathLst>
            </a:custGeom>
            <a:solidFill>
              <a:srgbClr val="55C9E8"/>
            </a:solidFill>
            <a:ln w="4425" cap="flat">
              <a:noFill/>
              <a:prstDash val="solid"/>
              <a:miter/>
            </a:ln>
          </p:spPr>
          <p:txBody>
            <a:bodyPr rtlCol="0" anchor="ctr"/>
            <a:lstStyle/>
            <a:p>
              <a:endParaRPr lang="en-US"/>
            </a:p>
          </p:txBody>
        </p:sp>
        <p:sp>
          <p:nvSpPr>
            <p:cNvPr id="180" name="Graphic 70">
              <a:extLst>
                <a:ext uri="{FF2B5EF4-FFF2-40B4-BE49-F238E27FC236}">
                  <a16:creationId xmlns:a16="http://schemas.microsoft.com/office/drawing/2014/main" id="{84D19D0C-140E-45EF-870B-B4FAB4DD1256}"/>
                </a:ext>
              </a:extLst>
            </p:cNvPr>
            <p:cNvSpPr/>
            <p:nvPr/>
          </p:nvSpPr>
          <p:spPr>
            <a:xfrm flipV="1">
              <a:off x="326772" y="1400212"/>
              <a:ext cx="64780" cy="64781"/>
            </a:xfrm>
            <a:custGeom>
              <a:avLst/>
              <a:gdLst>
                <a:gd name="connsiteX0" fmla="*/ 65293 w 64780"/>
                <a:gd name="connsiteY0" fmla="*/ 32728 h 64781"/>
                <a:gd name="connsiteX1" fmla="*/ 32902 w 64780"/>
                <a:gd name="connsiteY1" fmla="*/ 65118 h 64781"/>
                <a:gd name="connsiteX2" fmla="*/ 512 w 64780"/>
                <a:gd name="connsiteY2" fmla="*/ 32728 h 64781"/>
                <a:gd name="connsiteX3" fmla="*/ 32902 w 64780"/>
                <a:gd name="connsiteY3" fmla="*/ 337 h 64781"/>
                <a:gd name="connsiteX4" fmla="*/ 65293 w 64780"/>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93" y="32728"/>
                  </a:moveTo>
                  <a:cubicBezTo>
                    <a:pt x="65293" y="50615"/>
                    <a:pt x="50797" y="65118"/>
                    <a:pt x="32902" y="65118"/>
                  </a:cubicBezTo>
                  <a:cubicBezTo>
                    <a:pt x="15015" y="65118"/>
                    <a:pt x="512" y="50615"/>
                    <a:pt x="512" y="32728"/>
                  </a:cubicBezTo>
                  <a:cubicBezTo>
                    <a:pt x="512" y="14840"/>
                    <a:pt x="15015" y="337"/>
                    <a:pt x="32902" y="337"/>
                  </a:cubicBezTo>
                  <a:cubicBezTo>
                    <a:pt x="50797" y="337"/>
                    <a:pt x="65293" y="14840"/>
                    <a:pt x="65293" y="32728"/>
                  </a:cubicBezTo>
                </a:path>
              </a:pathLst>
            </a:custGeom>
            <a:solidFill>
              <a:srgbClr val="55C9E8"/>
            </a:solidFill>
            <a:ln w="4425" cap="flat">
              <a:noFill/>
              <a:prstDash val="solid"/>
              <a:miter/>
            </a:ln>
          </p:spPr>
          <p:txBody>
            <a:bodyPr rtlCol="0" anchor="ctr"/>
            <a:lstStyle/>
            <a:p>
              <a:endParaRPr lang="en-US"/>
            </a:p>
          </p:txBody>
        </p:sp>
        <p:sp>
          <p:nvSpPr>
            <p:cNvPr id="181" name="Graphic 70">
              <a:extLst>
                <a:ext uri="{FF2B5EF4-FFF2-40B4-BE49-F238E27FC236}">
                  <a16:creationId xmlns:a16="http://schemas.microsoft.com/office/drawing/2014/main" id="{C36C2E75-DE02-400E-AF26-45A4943B3906}"/>
                </a:ext>
              </a:extLst>
            </p:cNvPr>
            <p:cNvSpPr/>
            <p:nvPr/>
          </p:nvSpPr>
          <p:spPr>
            <a:xfrm flipV="1">
              <a:off x="119719" y="1400212"/>
              <a:ext cx="64788" cy="64781"/>
            </a:xfrm>
            <a:custGeom>
              <a:avLst/>
              <a:gdLst>
                <a:gd name="connsiteX0" fmla="*/ 65265 w 64788"/>
                <a:gd name="connsiteY0" fmla="*/ 32728 h 64781"/>
                <a:gd name="connsiteX1" fmla="*/ 32874 w 64788"/>
                <a:gd name="connsiteY1" fmla="*/ 65118 h 64781"/>
                <a:gd name="connsiteX2" fmla="*/ 476 w 64788"/>
                <a:gd name="connsiteY2" fmla="*/ 32728 h 64781"/>
                <a:gd name="connsiteX3" fmla="*/ 32874 w 64788"/>
                <a:gd name="connsiteY3" fmla="*/ 337 h 64781"/>
                <a:gd name="connsiteX4" fmla="*/ 65265 w 64788"/>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265" y="32728"/>
                  </a:moveTo>
                  <a:cubicBezTo>
                    <a:pt x="65265" y="50615"/>
                    <a:pt x="50761" y="65118"/>
                    <a:pt x="32874" y="65118"/>
                  </a:cubicBezTo>
                  <a:cubicBezTo>
                    <a:pt x="14987" y="65118"/>
                    <a:pt x="476" y="50615"/>
                    <a:pt x="476" y="32728"/>
                  </a:cubicBezTo>
                  <a:cubicBezTo>
                    <a:pt x="476" y="14840"/>
                    <a:pt x="14987" y="337"/>
                    <a:pt x="32874" y="337"/>
                  </a:cubicBezTo>
                  <a:cubicBezTo>
                    <a:pt x="50761" y="337"/>
                    <a:pt x="65265" y="14840"/>
                    <a:pt x="65265" y="32728"/>
                  </a:cubicBezTo>
                </a:path>
              </a:pathLst>
            </a:custGeom>
            <a:solidFill>
              <a:srgbClr val="55C9E8"/>
            </a:solidFill>
            <a:ln w="4425" cap="flat">
              <a:noFill/>
              <a:prstDash val="solid"/>
              <a:miter/>
            </a:ln>
          </p:spPr>
          <p:txBody>
            <a:bodyPr rtlCol="0" anchor="ctr"/>
            <a:lstStyle/>
            <a:p>
              <a:endParaRPr lang="en-US"/>
            </a:p>
          </p:txBody>
        </p:sp>
        <p:sp>
          <p:nvSpPr>
            <p:cNvPr id="182" name="Graphic 70">
              <a:extLst>
                <a:ext uri="{FF2B5EF4-FFF2-40B4-BE49-F238E27FC236}">
                  <a16:creationId xmlns:a16="http://schemas.microsoft.com/office/drawing/2014/main" id="{2AC5DC71-3FB2-4980-8A5A-0FDFB1A924F1}"/>
                </a:ext>
              </a:extLst>
            </p:cNvPr>
            <p:cNvSpPr/>
            <p:nvPr/>
          </p:nvSpPr>
          <p:spPr>
            <a:xfrm flipV="1">
              <a:off x="533826" y="1400212"/>
              <a:ext cx="64780" cy="64781"/>
            </a:xfrm>
            <a:custGeom>
              <a:avLst/>
              <a:gdLst>
                <a:gd name="connsiteX0" fmla="*/ 65329 w 64780"/>
                <a:gd name="connsiteY0" fmla="*/ 32728 h 64781"/>
                <a:gd name="connsiteX1" fmla="*/ 32938 w 64780"/>
                <a:gd name="connsiteY1" fmla="*/ 65118 h 64781"/>
                <a:gd name="connsiteX2" fmla="*/ 548 w 64780"/>
                <a:gd name="connsiteY2" fmla="*/ 32728 h 64781"/>
                <a:gd name="connsiteX3" fmla="*/ 32938 w 64780"/>
                <a:gd name="connsiteY3" fmla="*/ 337 h 64781"/>
                <a:gd name="connsiteX4" fmla="*/ 65329 w 64780"/>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329" y="32728"/>
                  </a:moveTo>
                  <a:cubicBezTo>
                    <a:pt x="65329" y="50615"/>
                    <a:pt x="50825" y="65118"/>
                    <a:pt x="32938" y="65118"/>
                  </a:cubicBezTo>
                  <a:cubicBezTo>
                    <a:pt x="15051" y="65118"/>
                    <a:pt x="548" y="50615"/>
                    <a:pt x="548" y="32728"/>
                  </a:cubicBezTo>
                  <a:cubicBezTo>
                    <a:pt x="548" y="14840"/>
                    <a:pt x="15051" y="337"/>
                    <a:pt x="32938" y="337"/>
                  </a:cubicBezTo>
                  <a:cubicBezTo>
                    <a:pt x="50825" y="337"/>
                    <a:pt x="65329" y="14840"/>
                    <a:pt x="65329" y="32728"/>
                  </a:cubicBezTo>
                </a:path>
              </a:pathLst>
            </a:custGeom>
            <a:solidFill>
              <a:srgbClr val="55C9E8"/>
            </a:solidFill>
            <a:ln w="4425" cap="flat">
              <a:noFill/>
              <a:prstDash val="solid"/>
              <a:miter/>
            </a:ln>
          </p:spPr>
          <p:txBody>
            <a:bodyPr rtlCol="0" anchor="ctr"/>
            <a:lstStyle/>
            <a:p>
              <a:endParaRPr lang="en-US"/>
            </a:p>
          </p:txBody>
        </p:sp>
        <p:sp>
          <p:nvSpPr>
            <p:cNvPr id="183" name="Graphic 70">
              <a:extLst>
                <a:ext uri="{FF2B5EF4-FFF2-40B4-BE49-F238E27FC236}">
                  <a16:creationId xmlns:a16="http://schemas.microsoft.com/office/drawing/2014/main" id="{5E747805-DE0B-48F0-9FAF-9969CC16EC1A}"/>
                </a:ext>
              </a:extLst>
            </p:cNvPr>
            <p:cNvSpPr/>
            <p:nvPr/>
          </p:nvSpPr>
          <p:spPr>
            <a:xfrm flipV="1">
              <a:off x="414100" y="1548215"/>
              <a:ext cx="97178" cy="97163"/>
            </a:xfrm>
            <a:custGeom>
              <a:avLst/>
              <a:gdLst>
                <a:gd name="connsiteX0" fmla="*/ 97711 w 97178"/>
                <a:gd name="connsiteY0" fmla="*/ 48944 h 97163"/>
                <a:gd name="connsiteX1" fmla="*/ 49125 w 97178"/>
                <a:gd name="connsiteY1" fmla="*/ 97529 h 97163"/>
                <a:gd name="connsiteX2" fmla="*/ 532 w 97178"/>
                <a:gd name="connsiteY2" fmla="*/ 48944 h 97163"/>
                <a:gd name="connsiteX3" fmla="*/ 49125 w 97178"/>
                <a:gd name="connsiteY3" fmla="*/ 365 h 97163"/>
                <a:gd name="connsiteX4" fmla="*/ 97711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11" y="48944"/>
                  </a:moveTo>
                  <a:cubicBezTo>
                    <a:pt x="97711" y="75782"/>
                    <a:pt x="75963" y="97529"/>
                    <a:pt x="49125" y="97529"/>
                  </a:cubicBezTo>
                  <a:cubicBezTo>
                    <a:pt x="22287" y="97529"/>
                    <a:pt x="532" y="75782"/>
                    <a:pt x="532" y="48944"/>
                  </a:cubicBezTo>
                  <a:cubicBezTo>
                    <a:pt x="532" y="22113"/>
                    <a:pt x="22287" y="365"/>
                    <a:pt x="49125" y="365"/>
                  </a:cubicBezTo>
                  <a:cubicBezTo>
                    <a:pt x="75963" y="365"/>
                    <a:pt x="97711" y="22113"/>
                    <a:pt x="97711" y="48944"/>
                  </a:cubicBezTo>
                </a:path>
              </a:pathLst>
            </a:custGeom>
            <a:solidFill>
              <a:srgbClr val="55C9E8"/>
            </a:solidFill>
            <a:ln w="4425" cap="flat">
              <a:noFill/>
              <a:prstDash val="solid"/>
              <a:miter/>
            </a:ln>
          </p:spPr>
          <p:txBody>
            <a:bodyPr rtlCol="0" anchor="ctr"/>
            <a:lstStyle/>
            <a:p>
              <a:endParaRPr lang="en-US"/>
            </a:p>
          </p:txBody>
        </p:sp>
        <p:sp>
          <p:nvSpPr>
            <p:cNvPr id="184" name="Graphic 70">
              <a:extLst>
                <a:ext uri="{FF2B5EF4-FFF2-40B4-BE49-F238E27FC236}">
                  <a16:creationId xmlns:a16="http://schemas.microsoft.com/office/drawing/2014/main" id="{8A0C7ACF-9DFB-45DA-A2B1-8E00AE0BD1F3}"/>
                </a:ext>
              </a:extLst>
            </p:cNvPr>
            <p:cNvSpPr/>
            <p:nvPr/>
          </p:nvSpPr>
          <p:spPr>
            <a:xfrm flipV="1">
              <a:off x="207046" y="1548215"/>
              <a:ext cx="97178" cy="97163"/>
            </a:xfrm>
            <a:custGeom>
              <a:avLst/>
              <a:gdLst>
                <a:gd name="connsiteX0" fmla="*/ 97675 w 97178"/>
                <a:gd name="connsiteY0" fmla="*/ 48944 h 97163"/>
                <a:gd name="connsiteX1" fmla="*/ 49089 w 97178"/>
                <a:gd name="connsiteY1" fmla="*/ 97529 h 97163"/>
                <a:gd name="connsiteX2" fmla="*/ 496 w 97178"/>
                <a:gd name="connsiteY2" fmla="*/ 48944 h 97163"/>
                <a:gd name="connsiteX3" fmla="*/ 49089 w 97178"/>
                <a:gd name="connsiteY3" fmla="*/ 365 h 97163"/>
                <a:gd name="connsiteX4" fmla="*/ 97675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75" y="48944"/>
                  </a:moveTo>
                  <a:cubicBezTo>
                    <a:pt x="97675" y="75782"/>
                    <a:pt x="75928" y="97529"/>
                    <a:pt x="49089" y="97529"/>
                  </a:cubicBezTo>
                  <a:cubicBezTo>
                    <a:pt x="22259" y="97529"/>
                    <a:pt x="496" y="75782"/>
                    <a:pt x="496" y="48944"/>
                  </a:cubicBezTo>
                  <a:cubicBezTo>
                    <a:pt x="496" y="22113"/>
                    <a:pt x="22259" y="365"/>
                    <a:pt x="49089" y="365"/>
                  </a:cubicBezTo>
                  <a:cubicBezTo>
                    <a:pt x="75928" y="365"/>
                    <a:pt x="97675" y="22113"/>
                    <a:pt x="97675" y="48944"/>
                  </a:cubicBezTo>
                </a:path>
              </a:pathLst>
            </a:custGeom>
            <a:solidFill>
              <a:srgbClr val="55C9E8"/>
            </a:solidFill>
            <a:ln w="4425" cap="flat">
              <a:noFill/>
              <a:prstDash val="solid"/>
              <a:miter/>
            </a:ln>
          </p:spPr>
          <p:txBody>
            <a:bodyPr rtlCol="0" anchor="ctr"/>
            <a:lstStyle/>
            <a:p>
              <a:endParaRPr lang="en-US"/>
            </a:p>
          </p:txBody>
        </p:sp>
        <p:sp>
          <p:nvSpPr>
            <p:cNvPr id="185" name="Graphic 70">
              <a:extLst>
                <a:ext uri="{FF2B5EF4-FFF2-40B4-BE49-F238E27FC236}">
                  <a16:creationId xmlns:a16="http://schemas.microsoft.com/office/drawing/2014/main" id="{53E7D92D-F3F2-41A6-89AD-02B647A0E316}"/>
                </a:ext>
              </a:extLst>
            </p:cNvPr>
            <p:cNvSpPr/>
            <p:nvPr/>
          </p:nvSpPr>
          <p:spPr>
            <a:xfrm flipV="1">
              <a:off x="621146" y="1548215"/>
              <a:ext cx="97178" cy="97163"/>
            </a:xfrm>
            <a:custGeom>
              <a:avLst/>
              <a:gdLst>
                <a:gd name="connsiteX0" fmla="*/ 97747 w 97178"/>
                <a:gd name="connsiteY0" fmla="*/ 48944 h 97163"/>
                <a:gd name="connsiteX1" fmla="*/ 49169 w 97178"/>
                <a:gd name="connsiteY1" fmla="*/ 97529 h 97163"/>
                <a:gd name="connsiteX2" fmla="*/ 568 w 97178"/>
                <a:gd name="connsiteY2" fmla="*/ 48944 h 97163"/>
                <a:gd name="connsiteX3" fmla="*/ 49169 w 97178"/>
                <a:gd name="connsiteY3" fmla="*/ 365 h 97163"/>
                <a:gd name="connsiteX4" fmla="*/ 97747 w 97178"/>
                <a:gd name="connsiteY4" fmla="*/ 48944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47" y="48944"/>
                  </a:moveTo>
                  <a:cubicBezTo>
                    <a:pt x="97747" y="75782"/>
                    <a:pt x="75999" y="97529"/>
                    <a:pt x="49169" y="97529"/>
                  </a:cubicBezTo>
                  <a:cubicBezTo>
                    <a:pt x="22331" y="97529"/>
                    <a:pt x="568" y="75782"/>
                    <a:pt x="568" y="48944"/>
                  </a:cubicBezTo>
                  <a:cubicBezTo>
                    <a:pt x="568" y="22113"/>
                    <a:pt x="22331" y="365"/>
                    <a:pt x="49169" y="365"/>
                  </a:cubicBezTo>
                  <a:cubicBezTo>
                    <a:pt x="75999" y="365"/>
                    <a:pt x="97747" y="22113"/>
                    <a:pt x="97747" y="48944"/>
                  </a:cubicBezTo>
                </a:path>
              </a:pathLst>
            </a:custGeom>
            <a:solidFill>
              <a:srgbClr val="55C9E8"/>
            </a:solidFill>
            <a:ln w="4425" cap="flat">
              <a:noFill/>
              <a:prstDash val="solid"/>
              <a:miter/>
            </a:ln>
          </p:spPr>
          <p:txBody>
            <a:bodyPr rtlCol="0" anchor="ctr"/>
            <a:lstStyle/>
            <a:p>
              <a:endParaRPr lang="en-US"/>
            </a:p>
          </p:txBody>
        </p:sp>
        <p:sp>
          <p:nvSpPr>
            <p:cNvPr id="186" name="Graphic 70">
              <a:extLst>
                <a:ext uri="{FF2B5EF4-FFF2-40B4-BE49-F238E27FC236}">
                  <a16:creationId xmlns:a16="http://schemas.microsoft.com/office/drawing/2014/main" id="{D1F5484A-8D7B-45C6-A855-B1FA523ECBAC}"/>
                </a:ext>
              </a:extLst>
            </p:cNvPr>
            <p:cNvSpPr/>
            <p:nvPr/>
          </p:nvSpPr>
          <p:spPr>
            <a:xfrm flipV="1">
              <a:off x="1064399" y="1248964"/>
              <a:ext cx="38873" cy="38865"/>
            </a:xfrm>
            <a:custGeom>
              <a:avLst/>
              <a:gdLst>
                <a:gd name="connsiteX0" fmla="*/ 39509 w 38873"/>
                <a:gd name="connsiteY0" fmla="*/ 19741 h 38865"/>
                <a:gd name="connsiteX1" fmla="*/ 20076 w 38873"/>
                <a:gd name="connsiteY1" fmla="*/ 39174 h 38865"/>
                <a:gd name="connsiteX2" fmla="*/ 636 w 38873"/>
                <a:gd name="connsiteY2" fmla="*/ 19741 h 38865"/>
                <a:gd name="connsiteX3" fmla="*/ 20076 w 38873"/>
                <a:gd name="connsiteY3" fmla="*/ 309 h 38865"/>
                <a:gd name="connsiteX4" fmla="*/ 39509 w 38873"/>
                <a:gd name="connsiteY4" fmla="*/ 19741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09" y="19741"/>
                  </a:moveTo>
                  <a:cubicBezTo>
                    <a:pt x="39509" y="30477"/>
                    <a:pt x="30804" y="39174"/>
                    <a:pt x="20076" y="39174"/>
                  </a:cubicBezTo>
                  <a:cubicBezTo>
                    <a:pt x="9341" y="39174"/>
                    <a:pt x="636" y="30477"/>
                    <a:pt x="636" y="19741"/>
                  </a:cubicBezTo>
                  <a:cubicBezTo>
                    <a:pt x="636" y="9006"/>
                    <a:pt x="9341" y="309"/>
                    <a:pt x="20076" y="309"/>
                  </a:cubicBezTo>
                  <a:cubicBezTo>
                    <a:pt x="30804" y="309"/>
                    <a:pt x="39509" y="9006"/>
                    <a:pt x="39509" y="19741"/>
                  </a:cubicBezTo>
                </a:path>
              </a:pathLst>
            </a:custGeom>
            <a:solidFill>
              <a:srgbClr val="55C9E8"/>
            </a:solidFill>
            <a:ln w="4425" cap="flat">
              <a:noFill/>
              <a:prstDash val="solid"/>
              <a:miter/>
            </a:ln>
          </p:spPr>
          <p:txBody>
            <a:bodyPr rtlCol="0" anchor="ctr"/>
            <a:lstStyle/>
            <a:p>
              <a:endParaRPr lang="en-US"/>
            </a:p>
          </p:txBody>
        </p:sp>
        <p:sp>
          <p:nvSpPr>
            <p:cNvPr id="187" name="Graphic 70">
              <a:extLst>
                <a:ext uri="{FF2B5EF4-FFF2-40B4-BE49-F238E27FC236}">
                  <a16:creationId xmlns:a16="http://schemas.microsoft.com/office/drawing/2014/main" id="{A8D0117C-9EC7-499E-AC78-AB6183B8BB7C}"/>
                </a:ext>
              </a:extLst>
            </p:cNvPr>
            <p:cNvSpPr/>
            <p:nvPr/>
          </p:nvSpPr>
          <p:spPr>
            <a:xfrm flipV="1">
              <a:off x="854515" y="1246127"/>
              <a:ext cx="44540" cy="44540"/>
            </a:xfrm>
            <a:custGeom>
              <a:avLst/>
              <a:gdLst>
                <a:gd name="connsiteX0" fmla="*/ 45141 w 44540"/>
                <a:gd name="connsiteY0" fmla="*/ 22579 h 44540"/>
                <a:gd name="connsiteX1" fmla="*/ 22871 w 44540"/>
                <a:gd name="connsiteY1" fmla="*/ 44849 h 44540"/>
                <a:gd name="connsiteX2" fmla="*/ 600 w 44540"/>
                <a:gd name="connsiteY2" fmla="*/ 22579 h 44540"/>
                <a:gd name="connsiteX3" fmla="*/ 22871 w 44540"/>
                <a:gd name="connsiteY3" fmla="*/ 309 h 44540"/>
                <a:gd name="connsiteX4" fmla="*/ 45141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41" y="22579"/>
                  </a:moveTo>
                  <a:cubicBezTo>
                    <a:pt x="45141" y="34883"/>
                    <a:pt x="35175" y="44849"/>
                    <a:pt x="22871" y="44849"/>
                  </a:cubicBezTo>
                  <a:cubicBezTo>
                    <a:pt x="10574" y="44849"/>
                    <a:pt x="600" y="34883"/>
                    <a:pt x="600" y="22579"/>
                  </a:cubicBezTo>
                  <a:cubicBezTo>
                    <a:pt x="600" y="10283"/>
                    <a:pt x="10574" y="309"/>
                    <a:pt x="22871" y="309"/>
                  </a:cubicBezTo>
                  <a:cubicBezTo>
                    <a:pt x="35175" y="309"/>
                    <a:pt x="45141" y="10283"/>
                    <a:pt x="45141" y="22579"/>
                  </a:cubicBezTo>
                </a:path>
              </a:pathLst>
            </a:custGeom>
            <a:solidFill>
              <a:srgbClr val="55C9E8"/>
            </a:solidFill>
            <a:ln w="4425" cap="flat">
              <a:noFill/>
              <a:prstDash val="solid"/>
              <a:miter/>
            </a:ln>
          </p:spPr>
          <p:txBody>
            <a:bodyPr rtlCol="0" anchor="ctr"/>
            <a:lstStyle/>
            <a:p>
              <a:endParaRPr lang="en-US"/>
            </a:p>
          </p:txBody>
        </p:sp>
        <p:sp>
          <p:nvSpPr>
            <p:cNvPr id="188" name="Graphic 70">
              <a:extLst>
                <a:ext uri="{FF2B5EF4-FFF2-40B4-BE49-F238E27FC236}">
                  <a16:creationId xmlns:a16="http://schemas.microsoft.com/office/drawing/2014/main" id="{BF5D1FB7-B8BA-4481-9404-8935A686A13D}"/>
                </a:ext>
              </a:extLst>
            </p:cNvPr>
            <p:cNvSpPr/>
            <p:nvPr/>
          </p:nvSpPr>
          <p:spPr>
            <a:xfrm flipV="1">
              <a:off x="1274690" y="1252202"/>
              <a:ext cx="32390" cy="32390"/>
            </a:xfrm>
            <a:custGeom>
              <a:avLst/>
              <a:gdLst>
                <a:gd name="connsiteX0" fmla="*/ 33062 w 32390"/>
                <a:gd name="connsiteY0" fmla="*/ 16504 h 32390"/>
                <a:gd name="connsiteX1" fmla="*/ 16867 w 32390"/>
                <a:gd name="connsiteY1" fmla="*/ 32699 h 32390"/>
                <a:gd name="connsiteX2" fmla="*/ 671 w 32390"/>
                <a:gd name="connsiteY2" fmla="*/ 16504 h 32390"/>
                <a:gd name="connsiteX3" fmla="*/ 16867 w 32390"/>
                <a:gd name="connsiteY3" fmla="*/ 309 h 32390"/>
                <a:gd name="connsiteX4" fmla="*/ 33062 w 32390"/>
                <a:gd name="connsiteY4" fmla="*/ 16504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62" y="16504"/>
                  </a:moveTo>
                  <a:cubicBezTo>
                    <a:pt x="33062" y="25447"/>
                    <a:pt x="25818" y="32699"/>
                    <a:pt x="16867" y="32699"/>
                  </a:cubicBezTo>
                  <a:cubicBezTo>
                    <a:pt x="7915" y="32699"/>
                    <a:pt x="671" y="25447"/>
                    <a:pt x="671" y="16504"/>
                  </a:cubicBezTo>
                  <a:cubicBezTo>
                    <a:pt x="671" y="7560"/>
                    <a:pt x="7915" y="309"/>
                    <a:pt x="16867" y="309"/>
                  </a:cubicBezTo>
                  <a:cubicBezTo>
                    <a:pt x="25818" y="309"/>
                    <a:pt x="33062" y="7560"/>
                    <a:pt x="33062" y="16504"/>
                  </a:cubicBezTo>
                </a:path>
              </a:pathLst>
            </a:custGeom>
            <a:solidFill>
              <a:srgbClr val="55C9E8"/>
            </a:solidFill>
            <a:ln w="4425" cap="flat">
              <a:noFill/>
              <a:prstDash val="solid"/>
              <a:miter/>
            </a:ln>
          </p:spPr>
          <p:txBody>
            <a:bodyPr rtlCol="0" anchor="ctr"/>
            <a:lstStyle/>
            <a:p>
              <a:endParaRPr lang="en-US"/>
            </a:p>
          </p:txBody>
        </p:sp>
        <p:sp>
          <p:nvSpPr>
            <p:cNvPr id="189" name="Graphic 70">
              <a:extLst>
                <a:ext uri="{FF2B5EF4-FFF2-40B4-BE49-F238E27FC236}">
                  <a16:creationId xmlns:a16="http://schemas.microsoft.com/office/drawing/2014/main" id="{A6C85456-A32A-4D8F-957F-44C56BAC6E2E}"/>
                </a:ext>
              </a:extLst>
            </p:cNvPr>
            <p:cNvSpPr/>
            <p:nvPr/>
          </p:nvSpPr>
          <p:spPr>
            <a:xfrm flipV="1">
              <a:off x="958046" y="1410332"/>
              <a:ext cx="44540" cy="44540"/>
            </a:xfrm>
            <a:custGeom>
              <a:avLst/>
              <a:gdLst>
                <a:gd name="connsiteX0" fmla="*/ 45159 w 44540"/>
                <a:gd name="connsiteY0" fmla="*/ 22607 h 44540"/>
                <a:gd name="connsiteX1" fmla="*/ 22889 w 44540"/>
                <a:gd name="connsiteY1" fmla="*/ 44878 h 44540"/>
                <a:gd name="connsiteX2" fmla="*/ 618 w 44540"/>
                <a:gd name="connsiteY2" fmla="*/ 22607 h 44540"/>
                <a:gd name="connsiteX3" fmla="*/ 22889 w 44540"/>
                <a:gd name="connsiteY3" fmla="*/ 337 h 44540"/>
                <a:gd name="connsiteX4" fmla="*/ 45159 w 44540"/>
                <a:gd name="connsiteY4" fmla="*/ 22607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59" y="22607"/>
                  </a:moveTo>
                  <a:cubicBezTo>
                    <a:pt x="45159" y="34912"/>
                    <a:pt x="35185" y="44878"/>
                    <a:pt x="22889" y="44878"/>
                  </a:cubicBezTo>
                  <a:cubicBezTo>
                    <a:pt x="10592" y="44878"/>
                    <a:pt x="618" y="34912"/>
                    <a:pt x="618" y="22607"/>
                  </a:cubicBezTo>
                  <a:cubicBezTo>
                    <a:pt x="618" y="10311"/>
                    <a:pt x="10592" y="337"/>
                    <a:pt x="22889" y="337"/>
                  </a:cubicBezTo>
                  <a:cubicBezTo>
                    <a:pt x="35185" y="337"/>
                    <a:pt x="45159" y="10311"/>
                    <a:pt x="45159" y="22607"/>
                  </a:cubicBezTo>
                </a:path>
              </a:pathLst>
            </a:custGeom>
            <a:solidFill>
              <a:srgbClr val="55C9E8"/>
            </a:solidFill>
            <a:ln w="4425" cap="flat">
              <a:noFill/>
              <a:prstDash val="solid"/>
              <a:miter/>
            </a:ln>
          </p:spPr>
          <p:txBody>
            <a:bodyPr rtlCol="0" anchor="ctr"/>
            <a:lstStyle/>
            <a:p>
              <a:endParaRPr lang="en-US"/>
            </a:p>
          </p:txBody>
        </p:sp>
        <p:sp>
          <p:nvSpPr>
            <p:cNvPr id="190" name="Graphic 70">
              <a:extLst>
                <a:ext uri="{FF2B5EF4-FFF2-40B4-BE49-F238E27FC236}">
                  <a16:creationId xmlns:a16="http://schemas.microsoft.com/office/drawing/2014/main" id="{34B8F734-FD48-436F-AF60-B431F6740FF9}"/>
                </a:ext>
              </a:extLst>
            </p:cNvPr>
            <p:cNvSpPr/>
            <p:nvPr/>
          </p:nvSpPr>
          <p:spPr>
            <a:xfrm flipV="1">
              <a:off x="740864" y="1400212"/>
              <a:ext cx="64788" cy="64781"/>
            </a:xfrm>
            <a:custGeom>
              <a:avLst/>
              <a:gdLst>
                <a:gd name="connsiteX0" fmla="*/ 65372 w 64788"/>
                <a:gd name="connsiteY0" fmla="*/ 32728 h 64781"/>
                <a:gd name="connsiteX1" fmla="*/ 32982 w 64788"/>
                <a:gd name="connsiteY1" fmla="*/ 65118 h 64781"/>
                <a:gd name="connsiteX2" fmla="*/ 584 w 64788"/>
                <a:gd name="connsiteY2" fmla="*/ 32728 h 64781"/>
                <a:gd name="connsiteX3" fmla="*/ 32982 w 64788"/>
                <a:gd name="connsiteY3" fmla="*/ 337 h 64781"/>
                <a:gd name="connsiteX4" fmla="*/ 65372 w 64788"/>
                <a:gd name="connsiteY4" fmla="*/ 32728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72" y="32728"/>
                  </a:moveTo>
                  <a:cubicBezTo>
                    <a:pt x="65372" y="50615"/>
                    <a:pt x="50869" y="65118"/>
                    <a:pt x="32982" y="65118"/>
                  </a:cubicBezTo>
                  <a:cubicBezTo>
                    <a:pt x="15095" y="65118"/>
                    <a:pt x="584" y="50615"/>
                    <a:pt x="584" y="32728"/>
                  </a:cubicBezTo>
                  <a:cubicBezTo>
                    <a:pt x="584" y="14840"/>
                    <a:pt x="15095" y="337"/>
                    <a:pt x="32982" y="337"/>
                  </a:cubicBezTo>
                  <a:cubicBezTo>
                    <a:pt x="50869" y="337"/>
                    <a:pt x="65372" y="14840"/>
                    <a:pt x="65372" y="32728"/>
                  </a:cubicBezTo>
                </a:path>
              </a:pathLst>
            </a:custGeom>
            <a:solidFill>
              <a:srgbClr val="55C9E8"/>
            </a:solidFill>
            <a:ln w="4425" cap="flat">
              <a:noFill/>
              <a:prstDash val="solid"/>
              <a:miter/>
            </a:ln>
          </p:spPr>
          <p:txBody>
            <a:bodyPr rtlCol="0" anchor="ctr"/>
            <a:lstStyle/>
            <a:p>
              <a:endParaRPr lang="en-US"/>
            </a:p>
          </p:txBody>
        </p:sp>
        <p:sp>
          <p:nvSpPr>
            <p:cNvPr id="191" name="Graphic 70">
              <a:extLst>
                <a:ext uri="{FF2B5EF4-FFF2-40B4-BE49-F238E27FC236}">
                  <a16:creationId xmlns:a16="http://schemas.microsoft.com/office/drawing/2014/main" id="{2B2A3C62-F09F-45EC-B4BE-10E9A0ED82FE}"/>
                </a:ext>
              </a:extLst>
            </p:cNvPr>
            <p:cNvSpPr/>
            <p:nvPr/>
          </p:nvSpPr>
          <p:spPr>
            <a:xfrm flipV="1">
              <a:off x="724669" y="1712421"/>
              <a:ext cx="97186" cy="97163"/>
            </a:xfrm>
            <a:custGeom>
              <a:avLst/>
              <a:gdLst>
                <a:gd name="connsiteX0" fmla="*/ 97772 w 97186"/>
                <a:gd name="connsiteY0" fmla="*/ 48972 h 97163"/>
                <a:gd name="connsiteX1" fmla="*/ 49187 w 97186"/>
                <a:gd name="connsiteY1" fmla="*/ 97558 h 97163"/>
                <a:gd name="connsiteX2" fmla="*/ 586 w 97186"/>
                <a:gd name="connsiteY2" fmla="*/ 48972 h 97163"/>
                <a:gd name="connsiteX3" fmla="*/ 49187 w 97186"/>
                <a:gd name="connsiteY3" fmla="*/ 394 h 97163"/>
                <a:gd name="connsiteX4" fmla="*/ 97772 w 97186"/>
                <a:gd name="connsiteY4" fmla="*/ 48972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6" h="97163">
                  <a:moveTo>
                    <a:pt x="97772" y="48972"/>
                  </a:moveTo>
                  <a:cubicBezTo>
                    <a:pt x="97772" y="75810"/>
                    <a:pt x="76017" y="97558"/>
                    <a:pt x="49187" y="97558"/>
                  </a:cubicBezTo>
                  <a:cubicBezTo>
                    <a:pt x="22349" y="97558"/>
                    <a:pt x="586" y="75810"/>
                    <a:pt x="586" y="48972"/>
                  </a:cubicBezTo>
                  <a:cubicBezTo>
                    <a:pt x="586" y="22141"/>
                    <a:pt x="22349" y="394"/>
                    <a:pt x="49187" y="394"/>
                  </a:cubicBezTo>
                  <a:cubicBezTo>
                    <a:pt x="76017" y="394"/>
                    <a:pt x="97772" y="22141"/>
                    <a:pt x="97772" y="48972"/>
                  </a:cubicBezTo>
                </a:path>
              </a:pathLst>
            </a:custGeom>
            <a:solidFill>
              <a:srgbClr val="55C9E8"/>
            </a:solidFill>
            <a:ln w="4425" cap="flat">
              <a:noFill/>
              <a:prstDash val="solid"/>
              <a:miter/>
            </a:ln>
          </p:spPr>
          <p:txBody>
            <a:bodyPr rtlCol="0" anchor="ctr"/>
            <a:lstStyle/>
            <a:p>
              <a:endParaRPr lang="en-US"/>
            </a:p>
          </p:txBody>
        </p:sp>
        <p:sp>
          <p:nvSpPr>
            <p:cNvPr id="192" name="Graphic 70">
              <a:extLst>
                <a:ext uri="{FF2B5EF4-FFF2-40B4-BE49-F238E27FC236}">
                  <a16:creationId xmlns:a16="http://schemas.microsoft.com/office/drawing/2014/main" id="{4C3DD0DF-A83C-40DC-A3ED-CB827BEA2B99}"/>
                </a:ext>
              </a:extLst>
            </p:cNvPr>
            <p:cNvSpPr/>
            <p:nvPr/>
          </p:nvSpPr>
          <p:spPr>
            <a:xfrm flipV="1">
              <a:off x="1167922" y="1413170"/>
              <a:ext cx="38873" cy="38865"/>
            </a:xfrm>
            <a:custGeom>
              <a:avLst/>
              <a:gdLst>
                <a:gd name="connsiteX0" fmla="*/ 39527 w 38873"/>
                <a:gd name="connsiteY0" fmla="*/ 19770 h 38865"/>
                <a:gd name="connsiteX1" fmla="*/ 20094 w 38873"/>
                <a:gd name="connsiteY1" fmla="*/ 39203 h 38865"/>
                <a:gd name="connsiteX2" fmla="*/ 654 w 38873"/>
                <a:gd name="connsiteY2" fmla="*/ 19770 h 38865"/>
                <a:gd name="connsiteX3" fmla="*/ 20094 w 38873"/>
                <a:gd name="connsiteY3" fmla="*/ 337 h 38865"/>
                <a:gd name="connsiteX4" fmla="*/ 39527 w 38873"/>
                <a:gd name="connsiteY4" fmla="*/ 19770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27" y="19770"/>
                  </a:moveTo>
                  <a:cubicBezTo>
                    <a:pt x="39527" y="30505"/>
                    <a:pt x="30822" y="39203"/>
                    <a:pt x="20094" y="39203"/>
                  </a:cubicBezTo>
                  <a:cubicBezTo>
                    <a:pt x="9359" y="39203"/>
                    <a:pt x="654" y="30505"/>
                    <a:pt x="654" y="19770"/>
                  </a:cubicBezTo>
                  <a:cubicBezTo>
                    <a:pt x="654" y="9034"/>
                    <a:pt x="9359" y="337"/>
                    <a:pt x="20094" y="337"/>
                  </a:cubicBezTo>
                  <a:cubicBezTo>
                    <a:pt x="30822" y="337"/>
                    <a:pt x="39527" y="9034"/>
                    <a:pt x="39527" y="19770"/>
                  </a:cubicBezTo>
                </a:path>
              </a:pathLst>
            </a:custGeom>
            <a:solidFill>
              <a:srgbClr val="55C9E8"/>
            </a:solidFill>
            <a:ln w="4425" cap="flat">
              <a:noFill/>
              <a:prstDash val="solid"/>
              <a:miter/>
            </a:ln>
          </p:spPr>
          <p:txBody>
            <a:bodyPr rtlCol="0" anchor="ctr"/>
            <a:lstStyle/>
            <a:p>
              <a:endParaRPr lang="en-US"/>
            </a:p>
          </p:txBody>
        </p:sp>
        <p:sp>
          <p:nvSpPr>
            <p:cNvPr id="193" name="Graphic 70">
              <a:extLst>
                <a:ext uri="{FF2B5EF4-FFF2-40B4-BE49-F238E27FC236}">
                  <a16:creationId xmlns:a16="http://schemas.microsoft.com/office/drawing/2014/main" id="{07E5E8BC-8A5E-485E-91F3-9EBCE7DC0B8C}"/>
                </a:ext>
              </a:extLst>
            </p:cNvPr>
            <p:cNvSpPr/>
            <p:nvPr/>
          </p:nvSpPr>
          <p:spPr>
            <a:xfrm flipV="1">
              <a:off x="1061569" y="1574531"/>
              <a:ext cx="44540" cy="44540"/>
            </a:xfrm>
            <a:custGeom>
              <a:avLst/>
              <a:gdLst>
                <a:gd name="connsiteX0" fmla="*/ 45177 w 44540"/>
                <a:gd name="connsiteY0" fmla="*/ 22636 h 44540"/>
                <a:gd name="connsiteX1" fmla="*/ 22907 w 44540"/>
                <a:gd name="connsiteY1" fmla="*/ 44906 h 44540"/>
                <a:gd name="connsiteX2" fmla="*/ 636 w 44540"/>
                <a:gd name="connsiteY2" fmla="*/ 22636 h 44540"/>
                <a:gd name="connsiteX3" fmla="*/ 22907 w 44540"/>
                <a:gd name="connsiteY3" fmla="*/ 365 h 44540"/>
                <a:gd name="connsiteX4" fmla="*/ 45177 w 44540"/>
                <a:gd name="connsiteY4" fmla="*/ 22636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77" y="22636"/>
                  </a:moveTo>
                  <a:cubicBezTo>
                    <a:pt x="45177" y="34940"/>
                    <a:pt x="35211" y="44906"/>
                    <a:pt x="22907" y="44906"/>
                  </a:cubicBezTo>
                  <a:cubicBezTo>
                    <a:pt x="10610" y="44906"/>
                    <a:pt x="636" y="34940"/>
                    <a:pt x="636" y="22636"/>
                  </a:cubicBezTo>
                  <a:cubicBezTo>
                    <a:pt x="636" y="10339"/>
                    <a:pt x="10610" y="365"/>
                    <a:pt x="22907" y="365"/>
                  </a:cubicBezTo>
                  <a:cubicBezTo>
                    <a:pt x="35211" y="365"/>
                    <a:pt x="45177" y="10339"/>
                    <a:pt x="45177" y="22636"/>
                  </a:cubicBezTo>
                </a:path>
              </a:pathLst>
            </a:custGeom>
            <a:solidFill>
              <a:srgbClr val="55C9E8"/>
            </a:solidFill>
            <a:ln w="4425" cap="flat">
              <a:noFill/>
              <a:prstDash val="solid"/>
              <a:miter/>
            </a:ln>
          </p:spPr>
          <p:txBody>
            <a:bodyPr rtlCol="0" anchor="ctr"/>
            <a:lstStyle/>
            <a:p>
              <a:endParaRPr lang="en-US"/>
            </a:p>
          </p:txBody>
        </p:sp>
        <p:sp>
          <p:nvSpPr>
            <p:cNvPr id="194" name="Graphic 70">
              <a:extLst>
                <a:ext uri="{FF2B5EF4-FFF2-40B4-BE49-F238E27FC236}">
                  <a16:creationId xmlns:a16="http://schemas.microsoft.com/office/drawing/2014/main" id="{EEEDAF53-31E2-4BB3-AFD7-56BDB1BC19C6}"/>
                </a:ext>
              </a:extLst>
            </p:cNvPr>
            <p:cNvSpPr/>
            <p:nvPr/>
          </p:nvSpPr>
          <p:spPr>
            <a:xfrm flipV="1">
              <a:off x="844387" y="1564411"/>
              <a:ext cx="64788" cy="64773"/>
            </a:xfrm>
            <a:custGeom>
              <a:avLst/>
              <a:gdLst>
                <a:gd name="connsiteX0" fmla="*/ 65390 w 64788"/>
                <a:gd name="connsiteY0" fmla="*/ 32748 h 64773"/>
                <a:gd name="connsiteX1" fmla="*/ 33000 w 64788"/>
                <a:gd name="connsiteY1" fmla="*/ 65139 h 64773"/>
                <a:gd name="connsiteX2" fmla="*/ 602 w 64788"/>
                <a:gd name="connsiteY2" fmla="*/ 32748 h 64773"/>
                <a:gd name="connsiteX3" fmla="*/ 33000 w 64788"/>
                <a:gd name="connsiteY3" fmla="*/ 365 h 64773"/>
                <a:gd name="connsiteX4" fmla="*/ 65390 w 64788"/>
                <a:gd name="connsiteY4" fmla="*/ 32748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73">
                  <a:moveTo>
                    <a:pt x="65390" y="32748"/>
                  </a:moveTo>
                  <a:cubicBezTo>
                    <a:pt x="65390" y="50643"/>
                    <a:pt x="50887" y="65139"/>
                    <a:pt x="33000" y="65139"/>
                  </a:cubicBezTo>
                  <a:cubicBezTo>
                    <a:pt x="15113" y="65139"/>
                    <a:pt x="602" y="50643"/>
                    <a:pt x="602" y="32748"/>
                  </a:cubicBezTo>
                  <a:cubicBezTo>
                    <a:pt x="602" y="14861"/>
                    <a:pt x="15113" y="365"/>
                    <a:pt x="33000" y="365"/>
                  </a:cubicBezTo>
                  <a:cubicBezTo>
                    <a:pt x="50887" y="365"/>
                    <a:pt x="65390" y="14861"/>
                    <a:pt x="65390" y="32748"/>
                  </a:cubicBezTo>
                </a:path>
              </a:pathLst>
            </a:custGeom>
            <a:solidFill>
              <a:srgbClr val="55C9E8"/>
            </a:solidFill>
            <a:ln w="4425" cap="flat">
              <a:noFill/>
              <a:prstDash val="solid"/>
              <a:miter/>
            </a:ln>
          </p:spPr>
          <p:txBody>
            <a:bodyPr rtlCol="0" anchor="ctr"/>
            <a:lstStyle/>
            <a:p>
              <a:endParaRPr lang="en-US"/>
            </a:p>
          </p:txBody>
        </p:sp>
        <p:sp>
          <p:nvSpPr>
            <p:cNvPr id="195" name="Graphic 70">
              <a:extLst>
                <a:ext uri="{FF2B5EF4-FFF2-40B4-BE49-F238E27FC236}">
                  <a16:creationId xmlns:a16="http://schemas.microsoft.com/office/drawing/2014/main" id="{0D5B67DB-434D-4755-B196-1A92978FFFFE}"/>
                </a:ext>
              </a:extLst>
            </p:cNvPr>
            <p:cNvSpPr/>
            <p:nvPr/>
          </p:nvSpPr>
          <p:spPr>
            <a:xfrm flipV="1">
              <a:off x="1271445" y="1577368"/>
              <a:ext cx="38873" cy="38865"/>
            </a:xfrm>
            <a:custGeom>
              <a:avLst/>
              <a:gdLst>
                <a:gd name="connsiteX0" fmla="*/ 39545 w 38873"/>
                <a:gd name="connsiteY0" fmla="*/ 19798 h 38865"/>
                <a:gd name="connsiteX1" fmla="*/ 20112 w 38873"/>
                <a:gd name="connsiteY1" fmla="*/ 39231 h 38865"/>
                <a:gd name="connsiteX2" fmla="*/ 672 w 38873"/>
                <a:gd name="connsiteY2" fmla="*/ 19798 h 38865"/>
                <a:gd name="connsiteX3" fmla="*/ 20112 w 38873"/>
                <a:gd name="connsiteY3" fmla="*/ 365 h 38865"/>
                <a:gd name="connsiteX4" fmla="*/ 39545 w 38873"/>
                <a:gd name="connsiteY4" fmla="*/ 19798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45" y="19798"/>
                  </a:moveTo>
                  <a:cubicBezTo>
                    <a:pt x="39545" y="30534"/>
                    <a:pt x="30848" y="39231"/>
                    <a:pt x="20112" y="39231"/>
                  </a:cubicBezTo>
                  <a:cubicBezTo>
                    <a:pt x="9377" y="39231"/>
                    <a:pt x="672" y="30534"/>
                    <a:pt x="672" y="19798"/>
                  </a:cubicBezTo>
                  <a:cubicBezTo>
                    <a:pt x="672" y="9063"/>
                    <a:pt x="9377" y="365"/>
                    <a:pt x="20112" y="365"/>
                  </a:cubicBezTo>
                  <a:cubicBezTo>
                    <a:pt x="30848" y="365"/>
                    <a:pt x="39545" y="9063"/>
                    <a:pt x="39545" y="19798"/>
                  </a:cubicBezTo>
                </a:path>
              </a:pathLst>
            </a:custGeom>
            <a:solidFill>
              <a:srgbClr val="55C9E8"/>
            </a:solidFill>
            <a:ln w="4425" cap="flat">
              <a:noFill/>
              <a:prstDash val="solid"/>
              <a:miter/>
            </a:ln>
          </p:spPr>
          <p:txBody>
            <a:bodyPr rtlCol="0" anchor="ctr"/>
            <a:lstStyle/>
            <a:p>
              <a:endParaRPr lang="en-US"/>
            </a:p>
          </p:txBody>
        </p:sp>
        <p:sp>
          <p:nvSpPr>
            <p:cNvPr id="196" name="Graphic 70">
              <a:extLst>
                <a:ext uri="{FF2B5EF4-FFF2-40B4-BE49-F238E27FC236}">
                  <a16:creationId xmlns:a16="http://schemas.microsoft.com/office/drawing/2014/main" id="{FEB9E825-61A7-45CE-B222-A7F4F1F252BC}"/>
                </a:ext>
              </a:extLst>
            </p:cNvPr>
            <p:cNvSpPr/>
            <p:nvPr/>
          </p:nvSpPr>
          <p:spPr>
            <a:xfrm flipV="1">
              <a:off x="947918" y="1728617"/>
              <a:ext cx="64788" cy="64773"/>
            </a:xfrm>
            <a:custGeom>
              <a:avLst/>
              <a:gdLst>
                <a:gd name="connsiteX0" fmla="*/ 65408 w 64788"/>
                <a:gd name="connsiteY0" fmla="*/ 32777 h 64773"/>
                <a:gd name="connsiteX1" fmla="*/ 33018 w 64788"/>
                <a:gd name="connsiteY1" fmla="*/ 65167 h 64773"/>
                <a:gd name="connsiteX2" fmla="*/ 620 w 64788"/>
                <a:gd name="connsiteY2" fmla="*/ 32777 h 64773"/>
                <a:gd name="connsiteX3" fmla="*/ 33018 w 64788"/>
                <a:gd name="connsiteY3" fmla="*/ 394 h 64773"/>
                <a:gd name="connsiteX4" fmla="*/ 65408 w 64788"/>
                <a:gd name="connsiteY4" fmla="*/ 32777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73">
                  <a:moveTo>
                    <a:pt x="65408" y="32777"/>
                  </a:moveTo>
                  <a:cubicBezTo>
                    <a:pt x="65408" y="50672"/>
                    <a:pt x="50905" y="65167"/>
                    <a:pt x="33018" y="65167"/>
                  </a:cubicBezTo>
                  <a:cubicBezTo>
                    <a:pt x="15123" y="65167"/>
                    <a:pt x="620" y="50672"/>
                    <a:pt x="620" y="32777"/>
                  </a:cubicBezTo>
                  <a:cubicBezTo>
                    <a:pt x="620" y="14890"/>
                    <a:pt x="15123" y="394"/>
                    <a:pt x="33018" y="394"/>
                  </a:cubicBezTo>
                  <a:cubicBezTo>
                    <a:pt x="50905" y="394"/>
                    <a:pt x="65408" y="14890"/>
                    <a:pt x="65408" y="32777"/>
                  </a:cubicBezTo>
                </a:path>
              </a:pathLst>
            </a:custGeom>
            <a:solidFill>
              <a:srgbClr val="55C9E8"/>
            </a:solidFill>
            <a:ln w="4425" cap="flat">
              <a:noFill/>
              <a:prstDash val="solid"/>
              <a:miter/>
            </a:ln>
          </p:spPr>
          <p:txBody>
            <a:bodyPr rtlCol="0" anchor="ctr"/>
            <a:lstStyle/>
            <a:p>
              <a:endParaRPr lang="en-US"/>
            </a:p>
          </p:txBody>
        </p:sp>
        <p:sp>
          <p:nvSpPr>
            <p:cNvPr id="197" name="Graphic 70">
              <a:extLst>
                <a:ext uri="{FF2B5EF4-FFF2-40B4-BE49-F238E27FC236}">
                  <a16:creationId xmlns:a16="http://schemas.microsoft.com/office/drawing/2014/main" id="{BE952F57-F1EA-4E1E-AF6B-1FEBE4C28BCC}"/>
                </a:ext>
              </a:extLst>
            </p:cNvPr>
            <p:cNvSpPr/>
            <p:nvPr/>
          </p:nvSpPr>
          <p:spPr>
            <a:xfrm flipV="1">
              <a:off x="1165092" y="1738737"/>
              <a:ext cx="44540" cy="44540"/>
            </a:xfrm>
            <a:custGeom>
              <a:avLst/>
              <a:gdLst>
                <a:gd name="connsiteX0" fmla="*/ 45195 w 44540"/>
                <a:gd name="connsiteY0" fmla="*/ 22664 h 44540"/>
                <a:gd name="connsiteX1" fmla="*/ 22925 w 44540"/>
                <a:gd name="connsiteY1" fmla="*/ 44935 h 44540"/>
                <a:gd name="connsiteX2" fmla="*/ 654 w 44540"/>
                <a:gd name="connsiteY2" fmla="*/ 22664 h 44540"/>
                <a:gd name="connsiteX3" fmla="*/ 22925 w 44540"/>
                <a:gd name="connsiteY3" fmla="*/ 394 h 44540"/>
                <a:gd name="connsiteX4" fmla="*/ 45195 w 44540"/>
                <a:gd name="connsiteY4" fmla="*/ 22664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95" y="22664"/>
                  </a:moveTo>
                  <a:cubicBezTo>
                    <a:pt x="45195" y="34968"/>
                    <a:pt x="35229" y="44935"/>
                    <a:pt x="22925" y="44935"/>
                  </a:cubicBezTo>
                  <a:cubicBezTo>
                    <a:pt x="10628" y="44935"/>
                    <a:pt x="654" y="34968"/>
                    <a:pt x="654" y="22664"/>
                  </a:cubicBezTo>
                  <a:cubicBezTo>
                    <a:pt x="654" y="10368"/>
                    <a:pt x="10628" y="394"/>
                    <a:pt x="22925" y="394"/>
                  </a:cubicBezTo>
                  <a:cubicBezTo>
                    <a:pt x="35229" y="394"/>
                    <a:pt x="45195" y="10368"/>
                    <a:pt x="45195" y="22664"/>
                  </a:cubicBezTo>
                </a:path>
              </a:pathLst>
            </a:custGeom>
            <a:solidFill>
              <a:srgbClr val="55C9E8"/>
            </a:solidFill>
            <a:ln w="4425" cap="flat">
              <a:noFill/>
              <a:prstDash val="solid"/>
              <a:miter/>
            </a:ln>
          </p:spPr>
          <p:txBody>
            <a:bodyPr rtlCol="0" anchor="ctr"/>
            <a:lstStyle/>
            <a:p>
              <a:endParaRPr lang="en-US"/>
            </a:p>
          </p:txBody>
        </p:sp>
        <p:sp>
          <p:nvSpPr>
            <p:cNvPr id="198" name="Graphic 70">
              <a:extLst>
                <a:ext uri="{FF2B5EF4-FFF2-40B4-BE49-F238E27FC236}">
                  <a16:creationId xmlns:a16="http://schemas.microsoft.com/office/drawing/2014/main" id="{DDF911B3-B249-4BDE-97A2-D507F50CCF72}"/>
                </a:ext>
              </a:extLst>
            </p:cNvPr>
            <p:cNvSpPr/>
            <p:nvPr/>
          </p:nvSpPr>
          <p:spPr>
            <a:xfrm flipV="1">
              <a:off x="1051441" y="1892822"/>
              <a:ext cx="64788" cy="64781"/>
            </a:xfrm>
            <a:custGeom>
              <a:avLst/>
              <a:gdLst>
                <a:gd name="connsiteX0" fmla="*/ 65426 w 64788"/>
                <a:gd name="connsiteY0" fmla="*/ 32813 h 64781"/>
                <a:gd name="connsiteX1" fmla="*/ 33036 w 64788"/>
                <a:gd name="connsiteY1" fmla="*/ 65204 h 64781"/>
                <a:gd name="connsiteX2" fmla="*/ 638 w 64788"/>
                <a:gd name="connsiteY2" fmla="*/ 32813 h 64781"/>
                <a:gd name="connsiteX3" fmla="*/ 33036 w 64788"/>
                <a:gd name="connsiteY3" fmla="*/ 422 h 64781"/>
                <a:gd name="connsiteX4" fmla="*/ 65426 w 64788"/>
                <a:gd name="connsiteY4" fmla="*/ 32813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426" y="32813"/>
                  </a:moveTo>
                  <a:cubicBezTo>
                    <a:pt x="65426" y="50700"/>
                    <a:pt x="50923" y="65204"/>
                    <a:pt x="33036" y="65204"/>
                  </a:cubicBezTo>
                  <a:cubicBezTo>
                    <a:pt x="15149" y="65204"/>
                    <a:pt x="638" y="50700"/>
                    <a:pt x="638" y="32813"/>
                  </a:cubicBezTo>
                  <a:cubicBezTo>
                    <a:pt x="638" y="14926"/>
                    <a:pt x="15149" y="422"/>
                    <a:pt x="33036" y="422"/>
                  </a:cubicBezTo>
                  <a:cubicBezTo>
                    <a:pt x="50923" y="422"/>
                    <a:pt x="65426" y="14926"/>
                    <a:pt x="65426" y="32813"/>
                  </a:cubicBezTo>
                </a:path>
              </a:pathLst>
            </a:custGeom>
            <a:solidFill>
              <a:srgbClr val="55C9E8"/>
            </a:solidFill>
            <a:ln w="4425" cap="flat">
              <a:noFill/>
              <a:prstDash val="solid"/>
              <a:miter/>
            </a:ln>
          </p:spPr>
          <p:txBody>
            <a:bodyPr rtlCol="0" anchor="ctr"/>
            <a:lstStyle/>
            <a:p>
              <a:endParaRPr lang="en-US"/>
            </a:p>
          </p:txBody>
        </p:sp>
        <p:sp>
          <p:nvSpPr>
            <p:cNvPr id="199" name="Graphic 70">
              <a:extLst>
                <a:ext uri="{FF2B5EF4-FFF2-40B4-BE49-F238E27FC236}">
                  <a16:creationId xmlns:a16="http://schemas.microsoft.com/office/drawing/2014/main" id="{28163E66-397E-4EA5-A408-C2E270FA066C}"/>
                </a:ext>
              </a:extLst>
            </p:cNvPr>
            <p:cNvSpPr/>
            <p:nvPr/>
          </p:nvSpPr>
          <p:spPr>
            <a:xfrm flipV="1">
              <a:off x="828200" y="1876627"/>
              <a:ext cx="97178" cy="97163"/>
            </a:xfrm>
            <a:custGeom>
              <a:avLst/>
              <a:gdLst>
                <a:gd name="connsiteX0" fmla="*/ 97783 w 97178"/>
                <a:gd name="connsiteY0" fmla="*/ 49001 h 97163"/>
                <a:gd name="connsiteX1" fmla="*/ 49197 w 97178"/>
                <a:gd name="connsiteY1" fmla="*/ 97586 h 97163"/>
                <a:gd name="connsiteX2" fmla="*/ 604 w 97178"/>
                <a:gd name="connsiteY2" fmla="*/ 49001 h 97163"/>
                <a:gd name="connsiteX3" fmla="*/ 49197 w 97178"/>
                <a:gd name="connsiteY3" fmla="*/ 422 h 97163"/>
                <a:gd name="connsiteX4" fmla="*/ 97783 w 97178"/>
                <a:gd name="connsiteY4" fmla="*/ 49001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83" y="49001"/>
                  </a:moveTo>
                  <a:cubicBezTo>
                    <a:pt x="97783" y="75831"/>
                    <a:pt x="76035" y="97586"/>
                    <a:pt x="49197" y="97586"/>
                  </a:cubicBezTo>
                  <a:cubicBezTo>
                    <a:pt x="22359" y="97586"/>
                    <a:pt x="604" y="75831"/>
                    <a:pt x="604" y="49001"/>
                  </a:cubicBezTo>
                  <a:cubicBezTo>
                    <a:pt x="604" y="22170"/>
                    <a:pt x="22359" y="422"/>
                    <a:pt x="49197" y="422"/>
                  </a:cubicBezTo>
                  <a:cubicBezTo>
                    <a:pt x="76035" y="422"/>
                    <a:pt x="97783" y="22170"/>
                    <a:pt x="97783" y="49001"/>
                  </a:cubicBezTo>
                </a:path>
              </a:pathLst>
            </a:custGeom>
            <a:solidFill>
              <a:srgbClr val="55C9E8"/>
            </a:solidFill>
            <a:ln w="4425" cap="flat">
              <a:noFill/>
              <a:prstDash val="solid"/>
              <a:miter/>
            </a:ln>
          </p:spPr>
          <p:txBody>
            <a:bodyPr rtlCol="0" anchor="ctr"/>
            <a:lstStyle/>
            <a:p>
              <a:endParaRPr lang="en-US"/>
            </a:p>
          </p:txBody>
        </p:sp>
        <p:sp>
          <p:nvSpPr>
            <p:cNvPr id="200" name="Graphic 70">
              <a:extLst>
                <a:ext uri="{FF2B5EF4-FFF2-40B4-BE49-F238E27FC236}">
                  <a16:creationId xmlns:a16="http://schemas.microsoft.com/office/drawing/2014/main" id="{59F57269-36F5-42CB-99A4-6BDADA477B80}"/>
                </a:ext>
              </a:extLst>
            </p:cNvPr>
            <p:cNvSpPr/>
            <p:nvPr/>
          </p:nvSpPr>
          <p:spPr>
            <a:xfrm flipV="1">
              <a:off x="1268622" y="1902943"/>
              <a:ext cx="44540" cy="44540"/>
            </a:xfrm>
            <a:custGeom>
              <a:avLst/>
              <a:gdLst>
                <a:gd name="connsiteX0" fmla="*/ 45213 w 44540"/>
                <a:gd name="connsiteY0" fmla="*/ 22693 h 44540"/>
                <a:gd name="connsiteX1" fmla="*/ 22943 w 44540"/>
                <a:gd name="connsiteY1" fmla="*/ 44963 h 44540"/>
                <a:gd name="connsiteX2" fmla="*/ 672 w 44540"/>
                <a:gd name="connsiteY2" fmla="*/ 22693 h 44540"/>
                <a:gd name="connsiteX3" fmla="*/ 22943 w 44540"/>
                <a:gd name="connsiteY3" fmla="*/ 422 h 44540"/>
                <a:gd name="connsiteX4" fmla="*/ 45213 w 44540"/>
                <a:gd name="connsiteY4" fmla="*/ 22693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213" y="22693"/>
                  </a:moveTo>
                  <a:cubicBezTo>
                    <a:pt x="45213" y="34997"/>
                    <a:pt x="35239" y="44963"/>
                    <a:pt x="22943" y="44963"/>
                  </a:cubicBezTo>
                  <a:cubicBezTo>
                    <a:pt x="10646" y="44963"/>
                    <a:pt x="672" y="34997"/>
                    <a:pt x="672" y="22693"/>
                  </a:cubicBezTo>
                  <a:cubicBezTo>
                    <a:pt x="672" y="10396"/>
                    <a:pt x="10646" y="422"/>
                    <a:pt x="22943" y="422"/>
                  </a:cubicBezTo>
                  <a:cubicBezTo>
                    <a:pt x="35239" y="422"/>
                    <a:pt x="45213" y="10396"/>
                    <a:pt x="45213" y="22693"/>
                  </a:cubicBezTo>
                </a:path>
              </a:pathLst>
            </a:custGeom>
            <a:solidFill>
              <a:srgbClr val="55C9E8"/>
            </a:solidFill>
            <a:ln w="4425" cap="flat">
              <a:noFill/>
              <a:prstDash val="solid"/>
              <a:miter/>
            </a:ln>
          </p:spPr>
          <p:txBody>
            <a:bodyPr rtlCol="0" anchor="ctr"/>
            <a:lstStyle/>
            <a:p>
              <a:endParaRPr lang="en-US"/>
            </a:p>
          </p:txBody>
        </p:sp>
        <p:sp>
          <p:nvSpPr>
            <p:cNvPr id="201" name="Graphic 70">
              <a:extLst>
                <a:ext uri="{FF2B5EF4-FFF2-40B4-BE49-F238E27FC236}">
                  <a16:creationId xmlns:a16="http://schemas.microsoft.com/office/drawing/2014/main" id="{31639673-8D21-4228-8DB8-F4299BFF77EB}"/>
                </a:ext>
              </a:extLst>
            </p:cNvPr>
            <p:cNvSpPr/>
            <p:nvPr/>
          </p:nvSpPr>
          <p:spPr>
            <a:xfrm flipV="1">
              <a:off x="26316" y="1246127"/>
              <a:ext cx="44540" cy="44540"/>
            </a:xfrm>
            <a:custGeom>
              <a:avLst/>
              <a:gdLst>
                <a:gd name="connsiteX0" fmla="*/ 44997 w 44540"/>
                <a:gd name="connsiteY0" fmla="*/ 22579 h 44540"/>
                <a:gd name="connsiteX1" fmla="*/ 22727 w 44540"/>
                <a:gd name="connsiteY1" fmla="*/ 44849 h 44540"/>
                <a:gd name="connsiteX2" fmla="*/ 457 w 44540"/>
                <a:gd name="connsiteY2" fmla="*/ 22579 h 44540"/>
                <a:gd name="connsiteX3" fmla="*/ 22727 w 44540"/>
                <a:gd name="connsiteY3" fmla="*/ 309 h 44540"/>
                <a:gd name="connsiteX4" fmla="*/ 44997 w 44540"/>
                <a:gd name="connsiteY4" fmla="*/ 22579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4997" y="22579"/>
                  </a:moveTo>
                  <a:cubicBezTo>
                    <a:pt x="44997" y="34883"/>
                    <a:pt x="35031" y="44849"/>
                    <a:pt x="22727" y="44849"/>
                  </a:cubicBezTo>
                  <a:cubicBezTo>
                    <a:pt x="10431" y="44849"/>
                    <a:pt x="457" y="34883"/>
                    <a:pt x="457" y="22579"/>
                  </a:cubicBezTo>
                  <a:cubicBezTo>
                    <a:pt x="457" y="10283"/>
                    <a:pt x="10431" y="309"/>
                    <a:pt x="22727" y="309"/>
                  </a:cubicBezTo>
                  <a:cubicBezTo>
                    <a:pt x="35031" y="309"/>
                    <a:pt x="44997" y="10283"/>
                    <a:pt x="44997" y="22579"/>
                  </a:cubicBezTo>
                </a:path>
              </a:pathLst>
            </a:custGeom>
            <a:solidFill>
              <a:srgbClr val="55C9E8"/>
            </a:solidFill>
            <a:ln w="4425" cap="flat">
              <a:noFill/>
              <a:prstDash val="solid"/>
              <a:miter/>
            </a:ln>
          </p:spPr>
          <p:txBody>
            <a:bodyPr rtlCol="0" anchor="ctr"/>
            <a:lstStyle/>
            <a:p>
              <a:endParaRPr lang="en-US"/>
            </a:p>
          </p:txBody>
        </p:sp>
        <p:sp>
          <p:nvSpPr>
            <p:cNvPr id="202" name="Graphic 70">
              <a:extLst>
                <a:ext uri="{FF2B5EF4-FFF2-40B4-BE49-F238E27FC236}">
                  <a16:creationId xmlns:a16="http://schemas.microsoft.com/office/drawing/2014/main" id="{2278DEBA-E47F-4C9E-9728-D3B47F9BBB92}"/>
                </a:ext>
              </a:extLst>
            </p:cNvPr>
            <p:cNvSpPr/>
            <p:nvPr/>
          </p:nvSpPr>
          <p:spPr>
            <a:xfrm flipV="1">
              <a:off x="16203" y="1564411"/>
              <a:ext cx="64780" cy="64773"/>
            </a:xfrm>
            <a:custGeom>
              <a:avLst/>
              <a:gdLst>
                <a:gd name="connsiteX0" fmla="*/ 65239 w 64780"/>
                <a:gd name="connsiteY0" fmla="*/ 32748 h 64773"/>
                <a:gd name="connsiteX1" fmla="*/ 32849 w 64780"/>
                <a:gd name="connsiteY1" fmla="*/ 65139 h 64773"/>
                <a:gd name="connsiteX2" fmla="*/ 458 w 64780"/>
                <a:gd name="connsiteY2" fmla="*/ 32748 h 64773"/>
                <a:gd name="connsiteX3" fmla="*/ 32849 w 64780"/>
                <a:gd name="connsiteY3" fmla="*/ 365 h 64773"/>
                <a:gd name="connsiteX4" fmla="*/ 65239 w 64780"/>
                <a:gd name="connsiteY4" fmla="*/ 32748 h 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73">
                  <a:moveTo>
                    <a:pt x="65239" y="32748"/>
                  </a:moveTo>
                  <a:cubicBezTo>
                    <a:pt x="65239" y="50643"/>
                    <a:pt x="50743" y="65139"/>
                    <a:pt x="32849" y="65139"/>
                  </a:cubicBezTo>
                  <a:cubicBezTo>
                    <a:pt x="14962" y="65139"/>
                    <a:pt x="458" y="50643"/>
                    <a:pt x="458" y="32748"/>
                  </a:cubicBezTo>
                  <a:cubicBezTo>
                    <a:pt x="458" y="14861"/>
                    <a:pt x="14962" y="365"/>
                    <a:pt x="32849" y="365"/>
                  </a:cubicBezTo>
                  <a:cubicBezTo>
                    <a:pt x="50743" y="365"/>
                    <a:pt x="65239" y="14861"/>
                    <a:pt x="65239" y="32748"/>
                  </a:cubicBezTo>
                </a:path>
              </a:pathLst>
            </a:custGeom>
            <a:solidFill>
              <a:srgbClr val="55C9E8"/>
            </a:solidFill>
            <a:ln w="4425" cap="flat">
              <a:noFill/>
              <a:prstDash val="solid"/>
              <a:miter/>
            </a:ln>
          </p:spPr>
          <p:txBody>
            <a:bodyPr rtlCol="0" anchor="ctr"/>
            <a:lstStyle/>
            <a:p>
              <a:endParaRPr lang="en-US"/>
            </a:p>
          </p:txBody>
        </p:sp>
        <p:sp>
          <p:nvSpPr>
            <p:cNvPr id="203" name="Graphic 70">
              <a:extLst>
                <a:ext uri="{FF2B5EF4-FFF2-40B4-BE49-F238E27FC236}">
                  <a16:creationId xmlns:a16="http://schemas.microsoft.com/office/drawing/2014/main" id="{121F49EB-6686-411A-8D6E-1E5EC4D454B4}"/>
                </a:ext>
              </a:extLst>
            </p:cNvPr>
            <p:cNvSpPr/>
            <p:nvPr/>
          </p:nvSpPr>
          <p:spPr>
            <a:xfrm flipV="1">
              <a:off x="430303" y="2221219"/>
              <a:ext cx="64780" cy="64781"/>
            </a:xfrm>
            <a:custGeom>
              <a:avLst/>
              <a:gdLst>
                <a:gd name="connsiteX0" fmla="*/ 65311 w 64780"/>
                <a:gd name="connsiteY0" fmla="*/ 32870 h 64781"/>
                <a:gd name="connsiteX1" fmla="*/ 32920 w 64780"/>
                <a:gd name="connsiteY1" fmla="*/ 65260 h 64781"/>
                <a:gd name="connsiteX2" fmla="*/ 530 w 64780"/>
                <a:gd name="connsiteY2" fmla="*/ 32870 h 64781"/>
                <a:gd name="connsiteX3" fmla="*/ 32920 w 64780"/>
                <a:gd name="connsiteY3" fmla="*/ 479 h 64781"/>
                <a:gd name="connsiteX4" fmla="*/ 65311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311" y="32870"/>
                  </a:moveTo>
                  <a:cubicBezTo>
                    <a:pt x="65311" y="50765"/>
                    <a:pt x="50807" y="65260"/>
                    <a:pt x="32920" y="65260"/>
                  </a:cubicBezTo>
                  <a:cubicBezTo>
                    <a:pt x="15033" y="65260"/>
                    <a:pt x="530" y="50765"/>
                    <a:pt x="530" y="32870"/>
                  </a:cubicBezTo>
                  <a:cubicBezTo>
                    <a:pt x="530" y="14983"/>
                    <a:pt x="15033" y="479"/>
                    <a:pt x="32920" y="479"/>
                  </a:cubicBezTo>
                  <a:cubicBezTo>
                    <a:pt x="50807" y="479"/>
                    <a:pt x="65311" y="14983"/>
                    <a:pt x="65311" y="32870"/>
                  </a:cubicBezTo>
                </a:path>
              </a:pathLst>
            </a:custGeom>
            <a:solidFill>
              <a:srgbClr val="55C9E8"/>
            </a:solidFill>
            <a:ln w="4425" cap="flat">
              <a:noFill/>
              <a:prstDash val="solid"/>
              <a:miter/>
            </a:ln>
          </p:spPr>
          <p:txBody>
            <a:bodyPr rtlCol="0" anchor="ctr"/>
            <a:lstStyle/>
            <a:p>
              <a:endParaRPr lang="en-US"/>
            </a:p>
          </p:txBody>
        </p:sp>
        <p:sp>
          <p:nvSpPr>
            <p:cNvPr id="204" name="Graphic 70">
              <a:extLst>
                <a:ext uri="{FF2B5EF4-FFF2-40B4-BE49-F238E27FC236}">
                  <a16:creationId xmlns:a16="http://schemas.microsoft.com/office/drawing/2014/main" id="{1B8250B9-464F-45D4-BF85-397B46921B8E}"/>
                </a:ext>
              </a:extLst>
            </p:cNvPr>
            <p:cNvSpPr/>
            <p:nvPr/>
          </p:nvSpPr>
          <p:spPr>
            <a:xfrm flipV="1">
              <a:off x="223249" y="2221219"/>
              <a:ext cx="64780" cy="64781"/>
            </a:xfrm>
            <a:custGeom>
              <a:avLst/>
              <a:gdLst>
                <a:gd name="connsiteX0" fmla="*/ 65275 w 64780"/>
                <a:gd name="connsiteY0" fmla="*/ 32870 h 64781"/>
                <a:gd name="connsiteX1" fmla="*/ 32892 w 64780"/>
                <a:gd name="connsiteY1" fmla="*/ 65260 h 64781"/>
                <a:gd name="connsiteX2" fmla="*/ 494 w 64780"/>
                <a:gd name="connsiteY2" fmla="*/ 32870 h 64781"/>
                <a:gd name="connsiteX3" fmla="*/ 32892 w 64780"/>
                <a:gd name="connsiteY3" fmla="*/ 479 h 64781"/>
                <a:gd name="connsiteX4" fmla="*/ 65275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75" y="32870"/>
                  </a:moveTo>
                  <a:cubicBezTo>
                    <a:pt x="65275" y="50765"/>
                    <a:pt x="50779" y="65260"/>
                    <a:pt x="32892" y="65260"/>
                  </a:cubicBezTo>
                  <a:cubicBezTo>
                    <a:pt x="14997" y="65260"/>
                    <a:pt x="494" y="50765"/>
                    <a:pt x="494" y="32870"/>
                  </a:cubicBezTo>
                  <a:cubicBezTo>
                    <a:pt x="494" y="14983"/>
                    <a:pt x="14997" y="479"/>
                    <a:pt x="32892" y="479"/>
                  </a:cubicBezTo>
                  <a:cubicBezTo>
                    <a:pt x="50779" y="479"/>
                    <a:pt x="65275" y="14983"/>
                    <a:pt x="65275" y="32870"/>
                  </a:cubicBezTo>
                </a:path>
              </a:pathLst>
            </a:custGeom>
            <a:solidFill>
              <a:srgbClr val="55C9E8"/>
            </a:solidFill>
            <a:ln w="4425" cap="flat">
              <a:noFill/>
              <a:prstDash val="solid"/>
              <a:miter/>
            </a:ln>
          </p:spPr>
          <p:txBody>
            <a:bodyPr rtlCol="0" anchor="ctr"/>
            <a:lstStyle/>
            <a:p>
              <a:endParaRPr lang="en-US"/>
            </a:p>
          </p:txBody>
        </p:sp>
        <p:sp>
          <p:nvSpPr>
            <p:cNvPr id="205" name="Graphic 70">
              <a:extLst>
                <a:ext uri="{FF2B5EF4-FFF2-40B4-BE49-F238E27FC236}">
                  <a16:creationId xmlns:a16="http://schemas.microsoft.com/office/drawing/2014/main" id="{627C354F-14EF-407C-9F7B-5C455E3326DA}"/>
                </a:ext>
              </a:extLst>
            </p:cNvPr>
            <p:cNvSpPr/>
            <p:nvPr/>
          </p:nvSpPr>
          <p:spPr>
            <a:xfrm flipV="1">
              <a:off x="637349" y="2221219"/>
              <a:ext cx="64788" cy="64781"/>
            </a:xfrm>
            <a:custGeom>
              <a:avLst/>
              <a:gdLst>
                <a:gd name="connsiteX0" fmla="*/ 65354 w 64788"/>
                <a:gd name="connsiteY0" fmla="*/ 32870 h 64781"/>
                <a:gd name="connsiteX1" fmla="*/ 32964 w 64788"/>
                <a:gd name="connsiteY1" fmla="*/ 65260 h 64781"/>
                <a:gd name="connsiteX2" fmla="*/ 566 w 64788"/>
                <a:gd name="connsiteY2" fmla="*/ 32870 h 64781"/>
                <a:gd name="connsiteX3" fmla="*/ 32964 w 64788"/>
                <a:gd name="connsiteY3" fmla="*/ 479 h 64781"/>
                <a:gd name="connsiteX4" fmla="*/ 65354 w 64788"/>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54" y="32870"/>
                  </a:moveTo>
                  <a:cubicBezTo>
                    <a:pt x="65354" y="50765"/>
                    <a:pt x="50851" y="65260"/>
                    <a:pt x="32964" y="65260"/>
                  </a:cubicBezTo>
                  <a:cubicBezTo>
                    <a:pt x="15077" y="65260"/>
                    <a:pt x="566" y="50765"/>
                    <a:pt x="566" y="32870"/>
                  </a:cubicBezTo>
                  <a:cubicBezTo>
                    <a:pt x="566" y="14983"/>
                    <a:pt x="15077" y="479"/>
                    <a:pt x="32964" y="479"/>
                  </a:cubicBezTo>
                  <a:cubicBezTo>
                    <a:pt x="50851" y="479"/>
                    <a:pt x="65354" y="14983"/>
                    <a:pt x="65354" y="32870"/>
                  </a:cubicBezTo>
                </a:path>
              </a:pathLst>
            </a:custGeom>
            <a:solidFill>
              <a:srgbClr val="55C9E8"/>
            </a:solidFill>
            <a:ln w="4425" cap="flat">
              <a:noFill/>
              <a:prstDash val="solid"/>
              <a:miter/>
            </a:ln>
          </p:spPr>
          <p:txBody>
            <a:bodyPr rtlCol="0" anchor="ctr"/>
            <a:lstStyle/>
            <a:p>
              <a:endParaRPr lang="en-US"/>
            </a:p>
          </p:txBody>
        </p:sp>
        <p:sp>
          <p:nvSpPr>
            <p:cNvPr id="206" name="Graphic 70">
              <a:extLst>
                <a:ext uri="{FF2B5EF4-FFF2-40B4-BE49-F238E27FC236}">
                  <a16:creationId xmlns:a16="http://schemas.microsoft.com/office/drawing/2014/main" id="{EECDE727-A3E5-45B6-879E-9183C7AC28C6}"/>
                </a:ext>
              </a:extLst>
            </p:cNvPr>
            <p:cNvSpPr/>
            <p:nvPr/>
          </p:nvSpPr>
          <p:spPr>
            <a:xfrm flipV="1">
              <a:off x="310569" y="2040825"/>
              <a:ext cx="97178" cy="97163"/>
            </a:xfrm>
            <a:custGeom>
              <a:avLst/>
              <a:gdLst>
                <a:gd name="connsiteX0" fmla="*/ 97693 w 97178"/>
                <a:gd name="connsiteY0" fmla="*/ 49029 h 97163"/>
                <a:gd name="connsiteX1" fmla="*/ 49115 w 97178"/>
                <a:gd name="connsiteY1" fmla="*/ 97615 h 97163"/>
                <a:gd name="connsiteX2" fmla="*/ 514 w 97178"/>
                <a:gd name="connsiteY2" fmla="*/ 49029 h 97163"/>
                <a:gd name="connsiteX3" fmla="*/ 49115 w 97178"/>
                <a:gd name="connsiteY3" fmla="*/ 451 h 97163"/>
                <a:gd name="connsiteX4" fmla="*/ 97693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93" y="49029"/>
                  </a:moveTo>
                  <a:cubicBezTo>
                    <a:pt x="97693" y="75867"/>
                    <a:pt x="75946" y="97615"/>
                    <a:pt x="49115" y="97615"/>
                  </a:cubicBezTo>
                  <a:cubicBezTo>
                    <a:pt x="22277" y="97615"/>
                    <a:pt x="514" y="75867"/>
                    <a:pt x="514" y="49029"/>
                  </a:cubicBezTo>
                  <a:cubicBezTo>
                    <a:pt x="514" y="22198"/>
                    <a:pt x="22277" y="451"/>
                    <a:pt x="49115" y="451"/>
                  </a:cubicBezTo>
                  <a:cubicBezTo>
                    <a:pt x="75946" y="451"/>
                    <a:pt x="97693" y="22198"/>
                    <a:pt x="97693" y="49029"/>
                  </a:cubicBezTo>
                </a:path>
              </a:pathLst>
            </a:custGeom>
            <a:solidFill>
              <a:srgbClr val="55C9E8"/>
            </a:solidFill>
            <a:ln w="4425" cap="flat">
              <a:noFill/>
              <a:prstDash val="solid"/>
              <a:miter/>
            </a:ln>
          </p:spPr>
          <p:txBody>
            <a:bodyPr rtlCol="0" anchor="ctr"/>
            <a:lstStyle/>
            <a:p>
              <a:endParaRPr lang="en-US"/>
            </a:p>
          </p:txBody>
        </p:sp>
        <p:sp>
          <p:nvSpPr>
            <p:cNvPr id="207" name="Graphic 70">
              <a:extLst>
                <a:ext uri="{FF2B5EF4-FFF2-40B4-BE49-F238E27FC236}">
                  <a16:creationId xmlns:a16="http://schemas.microsoft.com/office/drawing/2014/main" id="{86FEDDFC-68CB-4876-A5ED-E561E50A2827}"/>
                </a:ext>
              </a:extLst>
            </p:cNvPr>
            <p:cNvSpPr/>
            <p:nvPr/>
          </p:nvSpPr>
          <p:spPr>
            <a:xfrm flipV="1">
              <a:off x="517623" y="2040825"/>
              <a:ext cx="97178" cy="97163"/>
            </a:xfrm>
            <a:custGeom>
              <a:avLst/>
              <a:gdLst>
                <a:gd name="connsiteX0" fmla="*/ 97729 w 97178"/>
                <a:gd name="connsiteY0" fmla="*/ 49029 h 97163"/>
                <a:gd name="connsiteX1" fmla="*/ 49151 w 97178"/>
                <a:gd name="connsiteY1" fmla="*/ 97615 h 97163"/>
                <a:gd name="connsiteX2" fmla="*/ 550 w 97178"/>
                <a:gd name="connsiteY2" fmla="*/ 49029 h 97163"/>
                <a:gd name="connsiteX3" fmla="*/ 49151 w 97178"/>
                <a:gd name="connsiteY3" fmla="*/ 451 h 97163"/>
                <a:gd name="connsiteX4" fmla="*/ 97729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729" y="49029"/>
                  </a:moveTo>
                  <a:cubicBezTo>
                    <a:pt x="97729" y="75867"/>
                    <a:pt x="75981" y="97615"/>
                    <a:pt x="49151" y="97615"/>
                  </a:cubicBezTo>
                  <a:cubicBezTo>
                    <a:pt x="22305" y="97615"/>
                    <a:pt x="550" y="75867"/>
                    <a:pt x="550" y="49029"/>
                  </a:cubicBezTo>
                  <a:cubicBezTo>
                    <a:pt x="550" y="22198"/>
                    <a:pt x="22305" y="451"/>
                    <a:pt x="49151" y="451"/>
                  </a:cubicBezTo>
                  <a:cubicBezTo>
                    <a:pt x="75981" y="451"/>
                    <a:pt x="97729" y="22198"/>
                    <a:pt x="97729" y="49029"/>
                  </a:cubicBezTo>
                </a:path>
              </a:pathLst>
            </a:custGeom>
            <a:solidFill>
              <a:srgbClr val="55C9E8"/>
            </a:solidFill>
            <a:ln w="4425" cap="flat">
              <a:noFill/>
              <a:prstDash val="solid"/>
              <a:miter/>
            </a:ln>
          </p:spPr>
          <p:txBody>
            <a:bodyPr rtlCol="0" anchor="ctr"/>
            <a:lstStyle/>
            <a:p>
              <a:endParaRPr lang="en-US"/>
            </a:p>
          </p:txBody>
        </p:sp>
        <p:sp>
          <p:nvSpPr>
            <p:cNvPr id="208" name="Graphic 70">
              <a:extLst>
                <a:ext uri="{FF2B5EF4-FFF2-40B4-BE49-F238E27FC236}">
                  <a16:creationId xmlns:a16="http://schemas.microsoft.com/office/drawing/2014/main" id="{31AC1464-10D2-4B19-A8B8-E0D3240155DE}"/>
                </a:ext>
              </a:extLst>
            </p:cNvPr>
            <p:cNvSpPr/>
            <p:nvPr/>
          </p:nvSpPr>
          <p:spPr>
            <a:xfrm flipV="1">
              <a:off x="103523" y="2040825"/>
              <a:ext cx="97178" cy="97163"/>
            </a:xfrm>
            <a:custGeom>
              <a:avLst/>
              <a:gdLst>
                <a:gd name="connsiteX0" fmla="*/ 97657 w 97178"/>
                <a:gd name="connsiteY0" fmla="*/ 49029 h 97163"/>
                <a:gd name="connsiteX1" fmla="*/ 49071 w 97178"/>
                <a:gd name="connsiteY1" fmla="*/ 97615 h 97163"/>
                <a:gd name="connsiteX2" fmla="*/ 478 w 97178"/>
                <a:gd name="connsiteY2" fmla="*/ 49029 h 97163"/>
                <a:gd name="connsiteX3" fmla="*/ 49071 w 97178"/>
                <a:gd name="connsiteY3" fmla="*/ 451 h 97163"/>
                <a:gd name="connsiteX4" fmla="*/ 97657 w 97178"/>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8" h="97163">
                  <a:moveTo>
                    <a:pt x="97657" y="49029"/>
                  </a:moveTo>
                  <a:cubicBezTo>
                    <a:pt x="97657" y="75867"/>
                    <a:pt x="75910" y="97615"/>
                    <a:pt x="49071" y="97615"/>
                  </a:cubicBezTo>
                  <a:cubicBezTo>
                    <a:pt x="22241" y="97615"/>
                    <a:pt x="478" y="75867"/>
                    <a:pt x="478" y="49029"/>
                  </a:cubicBezTo>
                  <a:cubicBezTo>
                    <a:pt x="478" y="22198"/>
                    <a:pt x="22241" y="451"/>
                    <a:pt x="49071" y="451"/>
                  </a:cubicBezTo>
                  <a:cubicBezTo>
                    <a:pt x="75910" y="451"/>
                    <a:pt x="97657" y="22198"/>
                    <a:pt x="97657" y="49029"/>
                  </a:cubicBezTo>
                </a:path>
              </a:pathLst>
            </a:custGeom>
            <a:solidFill>
              <a:srgbClr val="55C9E8"/>
            </a:solidFill>
            <a:ln w="4425" cap="flat">
              <a:noFill/>
              <a:prstDash val="solid"/>
              <a:miter/>
            </a:ln>
          </p:spPr>
          <p:txBody>
            <a:bodyPr rtlCol="0" anchor="ctr"/>
            <a:lstStyle/>
            <a:p>
              <a:endParaRPr lang="en-US"/>
            </a:p>
          </p:txBody>
        </p:sp>
        <p:sp>
          <p:nvSpPr>
            <p:cNvPr id="209" name="Graphic 70">
              <a:extLst>
                <a:ext uri="{FF2B5EF4-FFF2-40B4-BE49-F238E27FC236}">
                  <a16:creationId xmlns:a16="http://schemas.microsoft.com/office/drawing/2014/main" id="{4AB058C3-CC4E-4EFC-AF8E-48E1F8518082}"/>
                </a:ext>
              </a:extLst>
            </p:cNvPr>
            <p:cNvSpPr/>
            <p:nvPr/>
          </p:nvSpPr>
          <p:spPr>
            <a:xfrm flipV="1">
              <a:off x="1061569" y="2231339"/>
              <a:ext cx="44540" cy="44540"/>
            </a:xfrm>
            <a:custGeom>
              <a:avLst/>
              <a:gdLst>
                <a:gd name="connsiteX0" fmla="*/ 45177 w 44540"/>
                <a:gd name="connsiteY0" fmla="*/ 22750 h 44540"/>
                <a:gd name="connsiteX1" fmla="*/ 22907 w 44540"/>
                <a:gd name="connsiteY1" fmla="*/ 45020 h 44540"/>
                <a:gd name="connsiteX2" fmla="*/ 636 w 44540"/>
                <a:gd name="connsiteY2" fmla="*/ 22750 h 44540"/>
                <a:gd name="connsiteX3" fmla="*/ 22907 w 44540"/>
                <a:gd name="connsiteY3" fmla="*/ 479 h 44540"/>
                <a:gd name="connsiteX4" fmla="*/ 45177 w 44540"/>
                <a:gd name="connsiteY4" fmla="*/ 22750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77" y="22750"/>
                  </a:moveTo>
                  <a:cubicBezTo>
                    <a:pt x="45177" y="35054"/>
                    <a:pt x="35211" y="45020"/>
                    <a:pt x="22907" y="45020"/>
                  </a:cubicBezTo>
                  <a:cubicBezTo>
                    <a:pt x="10610" y="45020"/>
                    <a:pt x="636" y="35054"/>
                    <a:pt x="636" y="22750"/>
                  </a:cubicBezTo>
                  <a:cubicBezTo>
                    <a:pt x="636" y="10453"/>
                    <a:pt x="10610" y="479"/>
                    <a:pt x="22907" y="479"/>
                  </a:cubicBezTo>
                  <a:cubicBezTo>
                    <a:pt x="35211" y="479"/>
                    <a:pt x="45177" y="10453"/>
                    <a:pt x="45177" y="22750"/>
                  </a:cubicBezTo>
                </a:path>
              </a:pathLst>
            </a:custGeom>
            <a:solidFill>
              <a:srgbClr val="55C9E8"/>
            </a:solidFill>
            <a:ln w="4425" cap="flat">
              <a:noFill/>
              <a:prstDash val="solid"/>
              <a:miter/>
            </a:ln>
          </p:spPr>
          <p:txBody>
            <a:bodyPr rtlCol="0" anchor="ctr"/>
            <a:lstStyle/>
            <a:p>
              <a:endParaRPr lang="en-US"/>
            </a:p>
          </p:txBody>
        </p:sp>
        <p:sp>
          <p:nvSpPr>
            <p:cNvPr id="210" name="Graphic 70">
              <a:extLst>
                <a:ext uri="{FF2B5EF4-FFF2-40B4-BE49-F238E27FC236}">
                  <a16:creationId xmlns:a16="http://schemas.microsoft.com/office/drawing/2014/main" id="{3FE7044C-58ED-438A-BB75-5FAAD03DADD3}"/>
                </a:ext>
              </a:extLst>
            </p:cNvPr>
            <p:cNvSpPr/>
            <p:nvPr/>
          </p:nvSpPr>
          <p:spPr>
            <a:xfrm flipV="1">
              <a:off x="844387" y="2221219"/>
              <a:ext cx="64788" cy="64781"/>
            </a:xfrm>
            <a:custGeom>
              <a:avLst/>
              <a:gdLst>
                <a:gd name="connsiteX0" fmla="*/ 65390 w 64788"/>
                <a:gd name="connsiteY0" fmla="*/ 32870 h 64781"/>
                <a:gd name="connsiteX1" fmla="*/ 33000 w 64788"/>
                <a:gd name="connsiteY1" fmla="*/ 65260 h 64781"/>
                <a:gd name="connsiteX2" fmla="*/ 602 w 64788"/>
                <a:gd name="connsiteY2" fmla="*/ 32870 h 64781"/>
                <a:gd name="connsiteX3" fmla="*/ 33000 w 64788"/>
                <a:gd name="connsiteY3" fmla="*/ 479 h 64781"/>
                <a:gd name="connsiteX4" fmla="*/ 65390 w 64788"/>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390" y="32870"/>
                  </a:moveTo>
                  <a:cubicBezTo>
                    <a:pt x="65390" y="50765"/>
                    <a:pt x="50887" y="65260"/>
                    <a:pt x="33000" y="65260"/>
                  </a:cubicBezTo>
                  <a:cubicBezTo>
                    <a:pt x="15113" y="65260"/>
                    <a:pt x="602" y="50765"/>
                    <a:pt x="602" y="32870"/>
                  </a:cubicBezTo>
                  <a:cubicBezTo>
                    <a:pt x="602" y="14983"/>
                    <a:pt x="15113" y="479"/>
                    <a:pt x="33000" y="479"/>
                  </a:cubicBezTo>
                  <a:cubicBezTo>
                    <a:pt x="50887" y="479"/>
                    <a:pt x="65390" y="14983"/>
                    <a:pt x="65390" y="32870"/>
                  </a:cubicBezTo>
                </a:path>
              </a:pathLst>
            </a:custGeom>
            <a:solidFill>
              <a:srgbClr val="55C9E8"/>
            </a:solidFill>
            <a:ln w="4425" cap="flat">
              <a:noFill/>
              <a:prstDash val="solid"/>
              <a:miter/>
            </a:ln>
          </p:spPr>
          <p:txBody>
            <a:bodyPr rtlCol="0" anchor="ctr"/>
            <a:lstStyle/>
            <a:p>
              <a:endParaRPr lang="en-US"/>
            </a:p>
          </p:txBody>
        </p:sp>
        <p:sp>
          <p:nvSpPr>
            <p:cNvPr id="211" name="Graphic 70">
              <a:extLst>
                <a:ext uri="{FF2B5EF4-FFF2-40B4-BE49-F238E27FC236}">
                  <a16:creationId xmlns:a16="http://schemas.microsoft.com/office/drawing/2014/main" id="{27F9CB02-9882-48F2-A5F6-776168B24FE6}"/>
                </a:ext>
              </a:extLst>
            </p:cNvPr>
            <p:cNvSpPr/>
            <p:nvPr/>
          </p:nvSpPr>
          <p:spPr>
            <a:xfrm flipV="1">
              <a:off x="1271445" y="2234177"/>
              <a:ext cx="38873" cy="38857"/>
            </a:xfrm>
            <a:custGeom>
              <a:avLst/>
              <a:gdLst>
                <a:gd name="connsiteX0" fmla="*/ 39545 w 38873"/>
                <a:gd name="connsiteY0" fmla="*/ 19904 h 38857"/>
                <a:gd name="connsiteX1" fmla="*/ 20112 w 38873"/>
                <a:gd name="connsiteY1" fmla="*/ 39337 h 38857"/>
                <a:gd name="connsiteX2" fmla="*/ 672 w 38873"/>
                <a:gd name="connsiteY2" fmla="*/ 19904 h 38857"/>
                <a:gd name="connsiteX3" fmla="*/ 20112 w 38873"/>
                <a:gd name="connsiteY3" fmla="*/ 479 h 38857"/>
                <a:gd name="connsiteX4" fmla="*/ 39545 w 38873"/>
                <a:gd name="connsiteY4" fmla="*/ 19904 h 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57">
                  <a:moveTo>
                    <a:pt x="39545" y="19904"/>
                  </a:moveTo>
                  <a:cubicBezTo>
                    <a:pt x="39545" y="30640"/>
                    <a:pt x="30848" y="39337"/>
                    <a:pt x="20112" y="39337"/>
                  </a:cubicBezTo>
                  <a:cubicBezTo>
                    <a:pt x="9377" y="39337"/>
                    <a:pt x="672" y="30640"/>
                    <a:pt x="672" y="19904"/>
                  </a:cubicBezTo>
                  <a:cubicBezTo>
                    <a:pt x="672" y="9169"/>
                    <a:pt x="9377" y="479"/>
                    <a:pt x="20112" y="479"/>
                  </a:cubicBezTo>
                  <a:cubicBezTo>
                    <a:pt x="30848" y="479"/>
                    <a:pt x="39545" y="9169"/>
                    <a:pt x="39545" y="19904"/>
                  </a:cubicBezTo>
                </a:path>
              </a:pathLst>
            </a:custGeom>
            <a:solidFill>
              <a:srgbClr val="55C9E8"/>
            </a:solidFill>
            <a:ln w="4425" cap="flat">
              <a:noFill/>
              <a:prstDash val="solid"/>
              <a:miter/>
            </a:ln>
          </p:spPr>
          <p:txBody>
            <a:bodyPr rtlCol="0" anchor="ctr"/>
            <a:lstStyle/>
            <a:p>
              <a:endParaRPr lang="en-US"/>
            </a:p>
          </p:txBody>
        </p:sp>
        <p:sp>
          <p:nvSpPr>
            <p:cNvPr id="212" name="Graphic 70">
              <a:extLst>
                <a:ext uri="{FF2B5EF4-FFF2-40B4-BE49-F238E27FC236}">
                  <a16:creationId xmlns:a16="http://schemas.microsoft.com/office/drawing/2014/main" id="{E77899CE-3CD7-4340-88AB-EE808C3EA933}"/>
                </a:ext>
              </a:extLst>
            </p:cNvPr>
            <p:cNvSpPr/>
            <p:nvPr/>
          </p:nvSpPr>
          <p:spPr>
            <a:xfrm flipV="1">
              <a:off x="1491887" y="1254632"/>
              <a:ext cx="27530" cy="27530"/>
            </a:xfrm>
            <a:custGeom>
              <a:avLst/>
              <a:gdLst>
                <a:gd name="connsiteX0" fmla="*/ 28239 w 27530"/>
                <a:gd name="connsiteY0" fmla="*/ 14074 h 27530"/>
                <a:gd name="connsiteX1" fmla="*/ 14474 w 27530"/>
                <a:gd name="connsiteY1" fmla="*/ 27839 h 27530"/>
                <a:gd name="connsiteX2" fmla="*/ 708 w 27530"/>
                <a:gd name="connsiteY2" fmla="*/ 14074 h 27530"/>
                <a:gd name="connsiteX3" fmla="*/ 14474 w 27530"/>
                <a:gd name="connsiteY3" fmla="*/ 309 h 27530"/>
                <a:gd name="connsiteX4" fmla="*/ 28239 w 27530"/>
                <a:gd name="connsiteY4" fmla="*/ 14074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39" y="14074"/>
                  </a:moveTo>
                  <a:cubicBezTo>
                    <a:pt x="28239" y="21679"/>
                    <a:pt x="22079" y="27839"/>
                    <a:pt x="14474" y="27839"/>
                  </a:cubicBezTo>
                  <a:cubicBezTo>
                    <a:pt x="6876" y="27839"/>
                    <a:pt x="708" y="21679"/>
                    <a:pt x="708" y="14074"/>
                  </a:cubicBezTo>
                  <a:cubicBezTo>
                    <a:pt x="708" y="6468"/>
                    <a:pt x="6876" y="309"/>
                    <a:pt x="14474" y="309"/>
                  </a:cubicBezTo>
                  <a:cubicBezTo>
                    <a:pt x="22079" y="309"/>
                    <a:pt x="28239" y="6468"/>
                    <a:pt x="28239" y="14074"/>
                  </a:cubicBezTo>
                </a:path>
              </a:pathLst>
            </a:custGeom>
            <a:solidFill>
              <a:srgbClr val="55C9E8"/>
            </a:solidFill>
            <a:ln w="4425" cap="flat">
              <a:noFill/>
              <a:prstDash val="solid"/>
              <a:miter/>
            </a:ln>
          </p:spPr>
          <p:txBody>
            <a:bodyPr rtlCol="0" anchor="ctr"/>
            <a:lstStyle/>
            <a:p>
              <a:endParaRPr lang="en-US"/>
            </a:p>
          </p:txBody>
        </p:sp>
        <p:sp>
          <p:nvSpPr>
            <p:cNvPr id="213" name="Graphic 70">
              <a:extLst>
                <a:ext uri="{FF2B5EF4-FFF2-40B4-BE49-F238E27FC236}">
                  <a16:creationId xmlns:a16="http://schemas.microsoft.com/office/drawing/2014/main" id="{4F5BBDF2-A6D7-4F98-A35A-7D6C9C55988D}"/>
                </a:ext>
              </a:extLst>
            </p:cNvPr>
            <p:cNvSpPr/>
            <p:nvPr/>
          </p:nvSpPr>
          <p:spPr>
            <a:xfrm flipV="1">
              <a:off x="1489457" y="1580606"/>
              <a:ext cx="32390" cy="32390"/>
            </a:xfrm>
            <a:custGeom>
              <a:avLst/>
              <a:gdLst>
                <a:gd name="connsiteX0" fmla="*/ 33099 w 32390"/>
                <a:gd name="connsiteY0" fmla="*/ 16561 h 32390"/>
                <a:gd name="connsiteX1" fmla="*/ 16904 w 32390"/>
                <a:gd name="connsiteY1" fmla="*/ 32756 h 32390"/>
                <a:gd name="connsiteX2" fmla="*/ 709 w 32390"/>
                <a:gd name="connsiteY2" fmla="*/ 16561 h 32390"/>
                <a:gd name="connsiteX3" fmla="*/ 16904 w 32390"/>
                <a:gd name="connsiteY3" fmla="*/ 365 h 32390"/>
                <a:gd name="connsiteX4" fmla="*/ 33099 w 32390"/>
                <a:gd name="connsiteY4" fmla="*/ 16561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99" y="16561"/>
                  </a:moveTo>
                  <a:cubicBezTo>
                    <a:pt x="33099" y="25504"/>
                    <a:pt x="25855" y="32756"/>
                    <a:pt x="16904" y="32756"/>
                  </a:cubicBezTo>
                  <a:cubicBezTo>
                    <a:pt x="7953" y="32756"/>
                    <a:pt x="709" y="25504"/>
                    <a:pt x="709" y="16561"/>
                  </a:cubicBezTo>
                  <a:cubicBezTo>
                    <a:pt x="709" y="7617"/>
                    <a:pt x="7953" y="365"/>
                    <a:pt x="16904" y="365"/>
                  </a:cubicBezTo>
                  <a:cubicBezTo>
                    <a:pt x="25855" y="365"/>
                    <a:pt x="33099" y="7617"/>
                    <a:pt x="33099" y="16561"/>
                  </a:cubicBezTo>
                </a:path>
              </a:pathLst>
            </a:custGeom>
            <a:solidFill>
              <a:srgbClr val="55C9E8"/>
            </a:solidFill>
            <a:ln w="4425" cap="flat">
              <a:noFill/>
              <a:prstDash val="solid"/>
              <a:miter/>
            </a:ln>
          </p:spPr>
          <p:txBody>
            <a:bodyPr rtlCol="0" anchor="ctr"/>
            <a:lstStyle/>
            <a:p>
              <a:endParaRPr lang="en-US"/>
            </a:p>
          </p:txBody>
        </p:sp>
        <p:sp>
          <p:nvSpPr>
            <p:cNvPr id="214" name="Graphic 70">
              <a:extLst>
                <a:ext uri="{FF2B5EF4-FFF2-40B4-BE49-F238E27FC236}">
                  <a16:creationId xmlns:a16="http://schemas.microsoft.com/office/drawing/2014/main" id="{E69C6599-B537-44D2-BB18-6D0FBD1FD178}"/>
                </a:ext>
              </a:extLst>
            </p:cNvPr>
            <p:cNvSpPr/>
            <p:nvPr/>
          </p:nvSpPr>
          <p:spPr>
            <a:xfrm flipV="1">
              <a:off x="1486211" y="1905780"/>
              <a:ext cx="38873" cy="38857"/>
            </a:xfrm>
            <a:custGeom>
              <a:avLst/>
              <a:gdLst>
                <a:gd name="connsiteX0" fmla="*/ 39582 w 38873"/>
                <a:gd name="connsiteY0" fmla="*/ 19848 h 38857"/>
                <a:gd name="connsiteX1" fmla="*/ 20157 w 38873"/>
                <a:gd name="connsiteY1" fmla="*/ 39280 h 38857"/>
                <a:gd name="connsiteX2" fmla="*/ 709 w 38873"/>
                <a:gd name="connsiteY2" fmla="*/ 19848 h 38857"/>
                <a:gd name="connsiteX3" fmla="*/ 20157 w 38873"/>
                <a:gd name="connsiteY3" fmla="*/ 422 h 38857"/>
                <a:gd name="connsiteX4" fmla="*/ 39582 w 38873"/>
                <a:gd name="connsiteY4" fmla="*/ 19848 h 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57">
                  <a:moveTo>
                    <a:pt x="39582" y="19848"/>
                  </a:moveTo>
                  <a:cubicBezTo>
                    <a:pt x="39582" y="30583"/>
                    <a:pt x="30885" y="39280"/>
                    <a:pt x="20157" y="39280"/>
                  </a:cubicBezTo>
                  <a:cubicBezTo>
                    <a:pt x="9414" y="39280"/>
                    <a:pt x="709" y="30583"/>
                    <a:pt x="709" y="19848"/>
                  </a:cubicBezTo>
                  <a:cubicBezTo>
                    <a:pt x="709" y="9112"/>
                    <a:pt x="9414" y="422"/>
                    <a:pt x="20157" y="422"/>
                  </a:cubicBezTo>
                  <a:cubicBezTo>
                    <a:pt x="30885" y="422"/>
                    <a:pt x="39582" y="9112"/>
                    <a:pt x="39582" y="19848"/>
                  </a:cubicBezTo>
                </a:path>
              </a:pathLst>
            </a:custGeom>
            <a:solidFill>
              <a:srgbClr val="55C9E8"/>
            </a:solidFill>
            <a:ln w="4425" cap="flat">
              <a:noFill/>
              <a:prstDash val="solid"/>
              <a:miter/>
            </a:ln>
          </p:spPr>
          <p:txBody>
            <a:bodyPr rtlCol="0" anchor="ctr"/>
            <a:lstStyle/>
            <a:p>
              <a:endParaRPr lang="en-US"/>
            </a:p>
          </p:txBody>
        </p:sp>
        <p:sp>
          <p:nvSpPr>
            <p:cNvPr id="215" name="Graphic 70">
              <a:extLst>
                <a:ext uri="{FF2B5EF4-FFF2-40B4-BE49-F238E27FC236}">
                  <a16:creationId xmlns:a16="http://schemas.microsoft.com/office/drawing/2014/main" id="{AA7B6E4A-1739-4465-AF54-357C46F47C07}"/>
                </a:ext>
              </a:extLst>
            </p:cNvPr>
            <p:cNvSpPr/>
            <p:nvPr/>
          </p:nvSpPr>
          <p:spPr>
            <a:xfrm flipV="1">
              <a:off x="1489457" y="2237414"/>
              <a:ext cx="32390" cy="32382"/>
            </a:xfrm>
            <a:custGeom>
              <a:avLst/>
              <a:gdLst>
                <a:gd name="connsiteX0" fmla="*/ 33099 w 32390"/>
                <a:gd name="connsiteY0" fmla="*/ 16667 h 32382"/>
                <a:gd name="connsiteX1" fmla="*/ 16904 w 32390"/>
                <a:gd name="connsiteY1" fmla="*/ 32862 h 32382"/>
                <a:gd name="connsiteX2" fmla="*/ 709 w 32390"/>
                <a:gd name="connsiteY2" fmla="*/ 16667 h 32382"/>
                <a:gd name="connsiteX3" fmla="*/ 16904 w 32390"/>
                <a:gd name="connsiteY3" fmla="*/ 479 h 32382"/>
                <a:gd name="connsiteX4" fmla="*/ 33099 w 32390"/>
                <a:gd name="connsiteY4" fmla="*/ 16667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099" y="16667"/>
                  </a:moveTo>
                  <a:cubicBezTo>
                    <a:pt x="33099" y="25610"/>
                    <a:pt x="25855" y="32862"/>
                    <a:pt x="16904" y="32862"/>
                  </a:cubicBezTo>
                  <a:cubicBezTo>
                    <a:pt x="7953" y="32862"/>
                    <a:pt x="709" y="25610"/>
                    <a:pt x="709" y="16667"/>
                  </a:cubicBezTo>
                  <a:cubicBezTo>
                    <a:pt x="709" y="7723"/>
                    <a:pt x="7953" y="479"/>
                    <a:pt x="16904" y="479"/>
                  </a:cubicBezTo>
                  <a:cubicBezTo>
                    <a:pt x="25855" y="479"/>
                    <a:pt x="33099" y="7723"/>
                    <a:pt x="33099" y="16667"/>
                  </a:cubicBezTo>
                </a:path>
              </a:pathLst>
            </a:custGeom>
            <a:solidFill>
              <a:srgbClr val="55C9E8"/>
            </a:solidFill>
            <a:ln w="4425" cap="flat">
              <a:noFill/>
              <a:prstDash val="solid"/>
              <a:miter/>
            </a:ln>
          </p:spPr>
          <p:txBody>
            <a:bodyPr rtlCol="0" anchor="ctr"/>
            <a:lstStyle/>
            <a:p>
              <a:endParaRPr lang="en-US"/>
            </a:p>
          </p:txBody>
        </p:sp>
        <p:sp>
          <p:nvSpPr>
            <p:cNvPr id="216" name="Graphic 70">
              <a:extLst>
                <a:ext uri="{FF2B5EF4-FFF2-40B4-BE49-F238E27FC236}">
                  <a16:creationId xmlns:a16="http://schemas.microsoft.com/office/drawing/2014/main" id="{724468B1-BF20-40DA-BA44-FAD3BCBB1646}"/>
                </a:ext>
              </a:extLst>
            </p:cNvPr>
            <p:cNvSpPr/>
            <p:nvPr/>
          </p:nvSpPr>
          <p:spPr>
            <a:xfrm flipV="1">
              <a:off x="947918" y="2057021"/>
              <a:ext cx="64788" cy="64781"/>
            </a:xfrm>
            <a:custGeom>
              <a:avLst/>
              <a:gdLst>
                <a:gd name="connsiteX0" fmla="*/ 65408 w 64788"/>
                <a:gd name="connsiteY0" fmla="*/ 32841 h 64781"/>
                <a:gd name="connsiteX1" fmla="*/ 33018 w 64788"/>
                <a:gd name="connsiteY1" fmla="*/ 65232 h 64781"/>
                <a:gd name="connsiteX2" fmla="*/ 620 w 64788"/>
                <a:gd name="connsiteY2" fmla="*/ 32841 h 64781"/>
                <a:gd name="connsiteX3" fmla="*/ 33018 w 64788"/>
                <a:gd name="connsiteY3" fmla="*/ 451 h 64781"/>
                <a:gd name="connsiteX4" fmla="*/ 65408 w 64788"/>
                <a:gd name="connsiteY4" fmla="*/ 32841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8" h="64781">
                  <a:moveTo>
                    <a:pt x="65408" y="32841"/>
                  </a:moveTo>
                  <a:cubicBezTo>
                    <a:pt x="65408" y="50729"/>
                    <a:pt x="50905" y="65232"/>
                    <a:pt x="33018" y="65232"/>
                  </a:cubicBezTo>
                  <a:cubicBezTo>
                    <a:pt x="15123" y="65232"/>
                    <a:pt x="620" y="50729"/>
                    <a:pt x="620" y="32841"/>
                  </a:cubicBezTo>
                  <a:cubicBezTo>
                    <a:pt x="620" y="14954"/>
                    <a:pt x="15123" y="451"/>
                    <a:pt x="33018" y="451"/>
                  </a:cubicBezTo>
                  <a:cubicBezTo>
                    <a:pt x="50905" y="451"/>
                    <a:pt x="65408" y="14954"/>
                    <a:pt x="65408" y="32841"/>
                  </a:cubicBezTo>
                </a:path>
              </a:pathLst>
            </a:custGeom>
            <a:solidFill>
              <a:srgbClr val="55C9E8"/>
            </a:solidFill>
            <a:ln w="4425" cap="flat">
              <a:noFill/>
              <a:prstDash val="solid"/>
              <a:miter/>
            </a:ln>
          </p:spPr>
          <p:txBody>
            <a:bodyPr rtlCol="0" anchor="ctr"/>
            <a:lstStyle/>
            <a:p>
              <a:endParaRPr lang="en-US"/>
            </a:p>
          </p:txBody>
        </p:sp>
        <p:sp>
          <p:nvSpPr>
            <p:cNvPr id="217" name="Graphic 70">
              <a:extLst>
                <a:ext uri="{FF2B5EF4-FFF2-40B4-BE49-F238E27FC236}">
                  <a16:creationId xmlns:a16="http://schemas.microsoft.com/office/drawing/2014/main" id="{B9DEA0E8-8A8F-4083-86D4-2609A38502E5}"/>
                </a:ext>
              </a:extLst>
            </p:cNvPr>
            <p:cNvSpPr/>
            <p:nvPr/>
          </p:nvSpPr>
          <p:spPr>
            <a:xfrm flipV="1">
              <a:off x="1165092" y="2067141"/>
              <a:ext cx="44540" cy="44540"/>
            </a:xfrm>
            <a:custGeom>
              <a:avLst/>
              <a:gdLst>
                <a:gd name="connsiteX0" fmla="*/ 45195 w 44540"/>
                <a:gd name="connsiteY0" fmla="*/ 22721 h 44540"/>
                <a:gd name="connsiteX1" fmla="*/ 22925 w 44540"/>
                <a:gd name="connsiteY1" fmla="*/ 44992 h 44540"/>
                <a:gd name="connsiteX2" fmla="*/ 654 w 44540"/>
                <a:gd name="connsiteY2" fmla="*/ 22721 h 44540"/>
                <a:gd name="connsiteX3" fmla="*/ 22925 w 44540"/>
                <a:gd name="connsiteY3" fmla="*/ 451 h 44540"/>
                <a:gd name="connsiteX4" fmla="*/ 45195 w 44540"/>
                <a:gd name="connsiteY4" fmla="*/ 22721 h 4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0" h="44540">
                  <a:moveTo>
                    <a:pt x="45195" y="22721"/>
                  </a:moveTo>
                  <a:cubicBezTo>
                    <a:pt x="45195" y="35025"/>
                    <a:pt x="35229" y="44992"/>
                    <a:pt x="22925" y="44992"/>
                  </a:cubicBezTo>
                  <a:cubicBezTo>
                    <a:pt x="10628" y="44992"/>
                    <a:pt x="654" y="35025"/>
                    <a:pt x="654" y="22721"/>
                  </a:cubicBezTo>
                  <a:cubicBezTo>
                    <a:pt x="654" y="10425"/>
                    <a:pt x="10628" y="451"/>
                    <a:pt x="22925" y="451"/>
                  </a:cubicBezTo>
                  <a:cubicBezTo>
                    <a:pt x="35229" y="451"/>
                    <a:pt x="45195" y="10425"/>
                    <a:pt x="45195" y="22721"/>
                  </a:cubicBezTo>
                </a:path>
              </a:pathLst>
            </a:custGeom>
            <a:solidFill>
              <a:srgbClr val="55C9E8"/>
            </a:solidFill>
            <a:ln w="4425" cap="flat">
              <a:noFill/>
              <a:prstDash val="solid"/>
              <a:miter/>
            </a:ln>
          </p:spPr>
          <p:txBody>
            <a:bodyPr rtlCol="0" anchor="ctr"/>
            <a:lstStyle/>
            <a:p>
              <a:endParaRPr lang="en-US"/>
            </a:p>
          </p:txBody>
        </p:sp>
        <p:sp>
          <p:nvSpPr>
            <p:cNvPr id="218" name="Graphic 70">
              <a:extLst>
                <a:ext uri="{FF2B5EF4-FFF2-40B4-BE49-F238E27FC236}">
                  <a16:creationId xmlns:a16="http://schemas.microsoft.com/office/drawing/2014/main" id="{6585C59F-2C89-46A8-87D7-7A0A5EAABF25}"/>
                </a:ext>
              </a:extLst>
            </p:cNvPr>
            <p:cNvSpPr/>
            <p:nvPr/>
          </p:nvSpPr>
          <p:spPr>
            <a:xfrm flipV="1">
              <a:off x="724669" y="2040825"/>
              <a:ext cx="97186" cy="97163"/>
            </a:xfrm>
            <a:custGeom>
              <a:avLst/>
              <a:gdLst>
                <a:gd name="connsiteX0" fmla="*/ 97772 w 97186"/>
                <a:gd name="connsiteY0" fmla="*/ 49029 h 97163"/>
                <a:gd name="connsiteX1" fmla="*/ 49187 w 97186"/>
                <a:gd name="connsiteY1" fmla="*/ 97615 h 97163"/>
                <a:gd name="connsiteX2" fmla="*/ 586 w 97186"/>
                <a:gd name="connsiteY2" fmla="*/ 49029 h 97163"/>
                <a:gd name="connsiteX3" fmla="*/ 49187 w 97186"/>
                <a:gd name="connsiteY3" fmla="*/ 451 h 97163"/>
                <a:gd name="connsiteX4" fmla="*/ 97772 w 97186"/>
                <a:gd name="connsiteY4" fmla="*/ 49029 h 9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86" h="97163">
                  <a:moveTo>
                    <a:pt x="97772" y="49029"/>
                  </a:moveTo>
                  <a:cubicBezTo>
                    <a:pt x="97772" y="75867"/>
                    <a:pt x="76017" y="97615"/>
                    <a:pt x="49187" y="97615"/>
                  </a:cubicBezTo>
                  <a:cubicBezTo>
                    <a:pt x="22349" y="97615"/>
                    <a:pt x="586" y="75867"/>
                    <a:pt x="586" y="49029"/>
                  </a:cubicBezTo>
                  <a:cubicBezTo>
                    <a:pt x="586" y="22198"/>
                    <a:pt x="22349" y="451"/>
                    <a:pt x="49187" y="451"/>
                  </a:cubicBezTo>
                  <a:cubicBezTo>
                    <a:pt x="76017" y="451"/>
                    <a:pt x="97772" y="22198"/>
                    <a:pt x="97772" y="49029"/>
                  </a:cubicBezTo>
                </a:path>
              </a:pathLst>
            </a:custGeom>
            <a:solidFill>
              <a:srgbClr val="55C9E8"/>
            </a:solidFill>
            <a:ln w="4425" cap="flat">
              <a:noFill/>
              <a:prstDash val="solid"/>
              <a:miter/>
            </a:ln>
          </p:spPr>
          <p:txBody>
            <a:bodyPr rtlCol="0" anchor="ctr"/>
            <a:lstStyle/>
            <a:p>
              <a:endParaRPr lang="en-US"/>
            </a:p>
          </p:txBody>
        </p:sp>
        <p:sp>
          <p:nvSpPr>
            <p:cNvPr id="219" name="Graphic 70">
              <a:extLst>
                <a:ext uri="{FF2B5EF4-FFF2-40B4-BE49-F238E27FC236}">
                  <a16:creationId xmlns:a16="http://schemas.microsoft.com/office/drawing/2014/main" id="{2A0360DC-FC61-4FF0-907C-26D6238C1EE3}"/>
                </a:ext>
              </a:extLst>
            </p:cNvPr>
            <p:cNvSpPr/>
            <p:nvPr/>
          </p:nvSpPr>
          <p:spPr>
            <a:xfrm flipV="1">
              <a:off x="16203" y="2221219"/>
              <a:ext cx="64780" cy="64781"/>
            </a:xfrm>
            <a:custGeom>
              <a:avLst/>
              <a:gdLst>
                <a:gd name="connsiteX0" fmla="*/ 65239 w 64780"/>
                <a:gd name="connsiteY0" fmla="*/ 32870 h 64781"/>
                <a:gd name="connsiteX1" fmla="*/ 32849 w 64780"/>
                <a:gd name="connsiteY1" fmla="*/ 65260 h 64781"/>
                <a:gd name="connsiteX2" fmla="*/ 458 w 64780"/>
                <a:gd name="connsiteY2" fmla="*/ 32870 h 64781"/>
                <a:gd name="connsiteX3" fmla="*/ 32849 w 64780"/>
                <a:gd name="connsiteY3" fmla="*/ 479 h 64781"/>
                <a:gd name="connsiteX4" fmla="*/ 65239 w 64780"/>
                <a:gd name="connsiteY4" fmla="*/ 32870 h 6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0" h="64781">
                  <a:moveTo>
                    <a:pt x="65239" y="32870"/>
                  </a:moveTo>
                  <a:cubicBezTo>
                    <a:pt x="65239" y="50765"/>
                    <a:pt x="50743" y="65260"/>
                    <a:pt x="32849" y="65260"/>
                  </a:cubicBezTo>
                  <a:cubicBezTo>
                    <a:pt x="14962" y="65260"/>
                    <a:pt x="458" y="50765"/>
                    <a:pt x="458" y="32870"/>
                  </a:cubicBezTo>
                  <a:cubicBezTo>
                    <a:pt x="458" y="14983"/>
                    <a:pt x="14962" y="479"/>
                    <a:pt x="32849" y="479"/>
                  </a:cubicBezTo>
                  <a:cubicBezTo>
                    <a:pt x="50743" y="479"/>
                    <a:pt x="65239" y="14983"/>
                    <a:pt x="65239" y="32870"/>
                  </a:cubicBezTo>
                </a:path>
              </a:pathLst>
            </a:custGeom>
            <a:solidFill>
              <a:srgbClr val="55C9E8"/>
            </a:solidFill>
            <a:ln w="4425" cap="flat">
              <a:noFill/>
              <a:prstDash val="solid"/>
              <a:miter/>
            </a:ln>
          </p:spPr>
          <p:txBody>
            <a:bodyPr rtlCol="0" anchor="ctr"/>
            <a:lstStyle/>
            <a:p>
              <a:endParaRPr lang="en-US"/>
            </a:p>
          </p:txBody>
        </p:sp>
        <p:sp>
          <p:nvSpPr>
            <p:cNvPr id="220" name="Graphic 70">
              <a:extLst>
                <a:ext uri="{FF2B5EF4-FFF2-40B4-BE49-F238E27FC236}">
                  <a16:creationId xmlns:a16="http://schemas.microsoft.com/office/drawing/2014/main" id="{6FC46D9D-41EC-4C18-8F6B-418A18656641}"/>
                </a:ext>
              </a:extLst>
            </p:cNvPr>
            <p:cNvSpPr/>
            <p:nvPr/>
          </p:nvSpPr>
          <p:spPr>
            <a:xfrm flipV="1">
              <a:off x="1381966" y="1416408"/>
              <a:ext cx="32398" cy="32390"/>
            </a:xfrm>
            <a:custGeom>
              <a:avLst/>
              <a:gdLst>
                <a:gd name="connsiteX0" fmla="*/ 33088 w 32398"/>
                <a:gd name="connsiteY0" fmla="*/ 16532 h 32390"/>
                <a:gd name="connsiteX1" fmla="*/ 16893 w 32398"/>
                <a:gd name="connsiteY1" fmla="*/ 32728 h 32390"/>
                <a:gd name="connsiteX2" fmla="*/ 690 w 32398"/>
                <a:gd name="connsiteY2" fmla="*/ 16532 h 32390"/>
                <a:gd name="connsiteX3" fmla="*/ 16893 w 32398"/>
                <a:gd name="connsiteY3" fmla="*/ 337 h 32390"/>
                <a:gd name="connsiteX4" fmla="*/ 33088 w 32398"/>
                <a:gd name="connsiteY4" fmla="*/ 16532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3088" y="16532"/>
                  </a:moveTo>
                  <a:cubicBezTo>
                    <a:pt x="33088" y="25476"/>
                    <a:pt x="25836" y="32728"/>
                    <a:pt x="16893" y="32728"/>
                  </a:cubicBezTo>
                  <a:cubicBezTo>
                    <a:pt x="7942" y="32728"/>
                    <a:pt x="690" y="25476"/>
                    <a:pt x="690" y="16532"/>
                  </a:cubicBezTo>
                  <a:cubicBezTo>
                    <a:pt x="690" y="7589"/>
                    <a:pt x="7942" y="337"/>
                    <a:pt x="16893" y="337"/>
                  </a:cubicBezTo>
                  <a:cubicBezTo>
                    <a:pt x="25836" y="337"/>
                    <a:pt x="33088" y="7589"/>
                    <a:pt x="33088" y="16532"/>
                  </a:cubicBezTo>
                </a:path>
              </a:pathLst>
            </a:custGeom>
            <a:solidFill>
              <a:srgbClr val="55C9E8"/>
            </a:solidFill>
            <a:ln w="4425" cap="flat">
              <a:noFill/>
              <a:prstDash val="solid"/>
              <a:miter/>
            </a:ln>
          </p:spPr>
          <p:txBody>
            <a:bodyPr rtlCol="0" anchor="ctr"/>
            <a:lstStyle/>
            <a:p>
              <a:endParaRPr lang="en-US"/>
            </a:p>
          </p:txBody>
        </p:sp>
        <p:sp>
          <p:nvSpPr>
            <p:cNvPr id="221" name="Graphic 70">
              <a:extLst>
                <a:ext uri="{FF2B5EF4-FFF2-40B4-BE49-F238E27FC236}">
                  <a16:creationId xmlns:a16="http://schemas.microsoft.com/office/drawing/2014/main" id="{5B4AB840-9BF9-4C87-869F-DB88DFA948CB}"/>
                </a:ext>
              </a:extLst>
            </p:cNvPr>
            <p:cNvSpPr/>
            <p:nvPr/>
          </p:nvSpPr>
          <p:spPr>
            <a:xfrm flipV="1">
              <a:off x="1378728" y="1741574"/>
              <a:ext cx="38873" cy="38865"/>
            </a:xfrm>
            <a:custGeom>
              <a:avLst/>
              <a:gdLst>
                <a:gd name="connsiteX0" fmla="*/ 39564 w 38873"/>
                <a:gd name="connsiteY0" fmla="*/ 19827 h 38865"/>
                <a:gd name="connsiteX1" fmla="*/ 20131 w 38873"/>
                <a:gd name="connsiteY1" fmla="*/ 39260 h 38865"/>
                <a:gd name="connsiteX2" fmla="*/ 691 w 38873"/>
                <a:gd name="connsiteY2" fmla="*/ 19827 h 38865"/>
                <a:gd name="connsiteX3" fmla="*/ 20131 w 38873"/>
                <a:gd name="connsiteY3" fmla="*/ 394 h 38865"/>
                <a:gd name="connsiteX4" fmla="*/ 39564 w 38873"/>
                <a:gd name="connsiteY4" fmla="*/ 19827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64" y="19827"/>
                  </a:moveTo>
                  <a:cubicBezTo>
                    <a:pt x="39564" y="30562"/>
                    <a:pt x="30866" y="39260"/>
                    <a:pt x="20131" y="39260"/>
                  </a:cubicBezTo>
                  <a:cubicBezTo>
                    <a:pt x="9396" y="39260"/>
                    <a:pt x="691" y="30562"/>
                    <a:pt x="691" y="19827"/>
                  </a:cubicBezTo>
                  <a:cubicBezTo>
                    <a:pt x="691" y="9091"/>
                    <a:pt x="9396" y="394"/>
                    <a:pt x="20131" y="394"/>
                  </a:cubicBezTo>
                  <a:cubicBezTo>
                    <a:pt x="30866" y="394"/>
                    <a:pt x="39564" y="9091"/>
                    <a:pt x="39564" y="19827"/>
                  </a:cubicBezTo>
                </a:path>
              </a:pathLst>
            </a:custGeom>
            <a:solidFill>
              <a:srgbClr val="55C9E8"/>
            </a:solidFill>
            <a:ln w="4425" cap="flat">
              <a:noFill/>
              <a:prstDash val="solid"/>
              <a:miter/>
            </a:ln>
          </p:spPr>
          <p:txBody>
            <a:bodyPr rtlCol="0" anchor="ctr"/>
            <a:lstStyle/>
            <a:p>
              <a:endParaRPr lang="en-US"/>
            </a:p>
          </p:txBody>
        </p:sp>
        <p:sp>
          <p:nvSpPr>
            <p:cNvPr id="222" name="Graphic 70">
              <a:extLst>
                <a:ext uri="{FF2B5EF4-FFF2-40B4-BE49-F238E27FC236}">
                  <a16:creationId xmlns:a16="http://schemas.microsoft.com/office/drawing/2014/main" id="{06871F43-50AD-431C-BA13-A386E9A1DF32}"/>
                </a:ext>
              </a:extLst>
            </p:cNvPr>
            <p:cNvSpPr/>
            <p:nvPr/>
          </p:nvSpPr>
          <p:spPr>
            <a:xfrm flipV="1">
              <a:off x="1378728" y="2070340"/>
              <a:ext cx="38873" cy="38865"/>
            </a:xfrm>
            <a:custGeom>
              <a:avLst/>
              <a:gdLst>
                <a:gd name="connsiteX0" fmla="*/ 39564 w 38873"/>
                <a:gd name="connsiteY0" fmla="*/ 19884 h 38865"/>
                <a:gd name="connsiteX1" fmla="*/ 20131 w 38873"/>
                <a:gd name="connsiteY1" fmla="*/ 39317 h 38865"/>
                <a:gd name="connsiteX2" fmla="*/ 691 w 38873"/>
                <a:gd name="connsiteY2" fmla="*/ 19884 h 38865"/>
                <a:gd name="connsiteX3" fmla="*/ 20131 w 38873"/>
                <a:gd name="connsiteY3" fmla="*/ 451 h 38865"/>
                <a:gd name="connsiteX4" fmla="*/ 39564 w 38873"/>
                <a:gd name="connsiteY4" fmla="*/ 19884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564" y="19884"/>
                  </a:moveTo>
                  <a:cubicBezTo>
                    <a:pt x="39564" y="30619"/>
                    <a:pt x="30866" y="39317"/>
                    <a:pt x="20131" y="39317"/>
                  </a:cubicBezTo>
                  <a:cubicBezTo>
                    <a:pt x="9396" y="39317"/>
                    <a:pt x="691" y="30619"/>
                    <a:pt x="691" y="19884"/>
                  </a:cubicBezTo>
                  <a:cubicBezTo>
                    <a:pt x="691" y="9148"/>
                    <a:pt x="9396" y="451"/>
                    <a:pt x="20131" y="451"/>
                  </a:cubicBezTo>
                  <a:cubicBezTo>
                    <a:pt x="30866" y="451"/>
                    <a:pt x="39564" y="9148"/>
                    <a:pt x="39564" y="19884"/>
                  </a:cubicBezTo>
                </a:path>
              </a:pathLst>
            </a:custGeom>
            <a:solidFill>
              <a:srgbClr val="55C9E8"/>
            </a:solidFill>
            <a:ln w="4425" cap="flat">
              <a:noFill/>
              <a:prstDash val="solid"/>
              <a:miter/>
            </a:ln>
          </p:spPr>
          <p:txBody>
            <a:bodyPr rtlCol="0" anchor="ctr"/>
            <a:lstStyle/>
            <a:p>
              <a:endParaRPr lang="en-US"/>
            </a:p>
          </p:txBody>
        </p:sp>
        <p:sp>
          <p:nvSpPr>
            <p:cNvPr id="223" name="Graphic 70">
              <a:extLst>
                <a:ext uri="{FF2B5EF4-FFF2-40B4-BE49-F238E27FC236}">
                  <a16:creationId xmlns:a16="http://schemas.microsoft.com/office/drawing/2014/main" id="{78364195-5F95-4C25-9124-C33FABC06B8D}"/>
                </a:ext>
              </a:extLst>
            </p:cNvPr>
            <p:cNvSpPr/>
            <p:nvPr/>
          </p:nvSpPr>
          <p:spPr>
            <a:xfrm flipV="1">
              <a:off x="355172" y="113542"/>
              <a:ext cx="7982" cy="7982"/>
            </a:xfrm>
            <a:custGeom>
              <a:avLst/>
              <a:gdLst>
                <a:gd name="connsiteX0" fmla="*/ 8491 w 7982"/>
                <a:gd name="connsiteY0" fmla="*/ 4100 h 7982"/>
                <a:gd name="connsiteX1" fmla="*/ 4499 w 7982"/>
                <a:gd name="connsiteY1" fmla="*/ 8091 h 7982"/>
                <a:gd name="connsiteX2" fmla="*/ 508 w 7982"/>
                <a:gd name="connsiteY2" fmla="*/ 4100 h 7982"/>
                <a:gd name="connsiteX3" fmla="*/ 4499 w 7982"/>
                <a:gd name="connsiteY3" fmla="*/ 109 h 7982"/>
                <a:gd name="connsiteX4" fmla="*/ 8491 w 7982"/>
                <a:gd name="connsiteY4" fmla="*/ 4100 h 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 h="7982">
                  <a:moveTo>
                    <a:pt x="8491" y="4100"/>
                  </a:moveTo>
                  <a:cubicBezTo>
                    <a:pt x="8491" y="6307"/>
                    <a:pt x="6707" y="8091"/>
                    <a:pt x="4499" y="8091"/>
                  </a:cubicBezTo>
                  <a:cubicBezTo>
                    <a:pt x="2300" y="8091"/>
                    <a:pt x="508" y="6307"/>
                    <a:pt x="508" y="4100"/>
                  </a:cubicBezTo>
                  <a:cubicBezTo>
                    <a:pt x="508" y="1901"/>
                    <a:pt x="2300" y="109"/>
                    <a:pt x="4499" y="109"/>
                  </a:cubicBezTo>
                  <a:cubicBezTo>
                    <a:pt x="6707" y="109"/>
                    <a:pt x="8491" y="1901"/>
                    <a:pt x="8491" y="4100"/>
                  </a:cubicBezTo>
                </a:path>
              </a:pathLst>
            </a:custGeom>
            <a:solidFill>
              <a:srgbClr val="55C9E8"/>
            </a:solidFill>
            <a:ln w="4425" cap="flat">
              <a:noFill/>
              <a:prstDash val="solid"/>
              <a:miter/>
            </a:ln>
          </p:spPr>
          <p:txBody>
            <a:bodyPr rtlCol="0" anchor="ctr"/>
            <a:lstStyle/>
            <a:p>
              <a:endParaRPr lang="en-US"/>
            </a:p>
          </p:txBody>
        </p:sp>
        <p:sp>
          <p:nvSpPr>
            <p:cNvPr id="224" name="Graphic 70">
              <a:extLst>
                <a:ext uri="{FF2B5EF4-FFF2-40B4-BE49-F238E27FC236}">
                  <a16:creationId xmlns:a16="http://schemas.microsoft.com/office/drawing/2014/main" id="{A91E920C-0108-4960-B26C-CCAE77BDC4E7}"/>
                </a:ext>
              </a:extLst>
            </p:cNvPr>
            <p:cNvSpPr/>
            <p:nvPr/>
          </p:nvSpPr>
          <p:spPr>
            <a:xfrm flipV="1">
              <a:off x="148487" y="113903"/>
              <a:ext cx="7251" cy="7259"/>
            </a:xfrm>
            <a:custGeom>
              <a:avLst/>
              <a:gdLst>
                <a:gd name="connsiteX0" fmla="*/ 7724 w 7251"/>
                <a:gd name="connsiteY0" fmla="*/ 3739 h 7259"/>
                <a:gd name="connsiteX1" fmla="*/ 4094 w 7251"/>
                <a:gd name="connsiteY1" fmla="*/ 7368 h 7259"/>
                <a:gd name="connsiteX2" fmla="*/ 472 w 7251"/>
                <a:gd name="connsiteY2" fmla="*/ 3739 h 7259"/>
                <a:gd name="connsiteX3" fmla="*/ 4094 w 7251"/>
                <a:gd name="connsiteY3" fmla="*/ 109 h 7259"/>
                <a:gd name="connsiteX4" fmla="*/ 7724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724" y="3739"/>
                  </a:moveTo>
                  <a:cubicBezTo>
                    <a:pt x="7724" y="5746"/>
                    <a:pt x="6102" y="7368"/>
                    <a:pt x="4094" y="7368"/>
                  </a:cubicBezTo>
                  <a:cubicBezTo>
                    <a:pt x="2095" y="7368"/>
                    <a:pt x="472" y="5746"/>
                    <a:pt x="472" y="3739"/>
                  </a:cubicBezTo>
                  <a:cubicBezTo>
                    <a:pt x="472" y="1739"/>
                    <a:pt x="2095" y="109"/>
                    <a:pt x="4094" y="109"/>
                  </a:cubicBezTo>
                  <a:cubicBezTo>
                    <a:pt x="6102" y="109"/>
                    <a:pt x="7724" y="1739"/>
                    <a:pt x="7724" y="3739"/>
                  </a:cubicBezTo>
                </a:path>
              </a:pathLst>
            </a:custGeom>
            <a:solidFill>
              <a:srgbClr val="55C9E8"/>
            </a:solidFill>
            <a:ln w="4425" cap="flat">
              <a:noFill/>
              <a:prstDash val="solid"/>
              <a:miter/>
            </a:ln>
          </p:spPr>
          <p:txBody>
            <a:bodyPr rtlCol="0" anchor="ctr"/>
            <a:lstStyle/>
            <a:p>
              <a:endParaRPr lang="en-US"/>
            </a:p>
          </p:txBody>
        </p:sp>
        <p:sp>
          <p:nvSpPr>
            <p:cNvPr id="225" name="Graphic 70">
              <a:extLst>
                <a:ext uri="{FF2B5EF4-FFF2-40B4-BE49-F238E27FC236}">
                  <a16:creationId xmlns:a16="http://schemas.microsoft.com/office/drawing/2014/main" id="{74BE473E-CA19-4886-B469-F4639D85F5CA}"/>
                </a:ext>
              </a:extLst>
            </p:cNvPr>
            <p:cNvSpPr/>
            <p:nvPr/>
          </p:nvSpPr>
          <p:spPr>
            <a:xfrm flipV="1">
              <a:off x="562218" y="113542"/>
              <a:ext cx="7982" cy="7982"/>
            </a:xfrm>
            <a:custGeom>
              <a:avLst/>
              <a:gdLst>
                <a:gd name="connsiteX0" fmla="*/ 8526 w 7982"/>
                <a:gd name="connsiteY0" fmla="*/ 4100 h 7982"/>
                <a:gd name="connsiteX1" fmla="*/ 4535 w 7982"/>
                <a:gd name="connsiteY1" fmla="*/ 8091 h 7982"/>
                <a:gd name="connsiteX2" fmla="*/ 544 w 7982"/>
                <a:gd name="connsiteY2" fmla="*/ 4100 h 7982"/>
                <a:gd name="connsiteX3" fmla="*/ 4535 w 7982"/>
                <a:gd name="connsiteY3" fmla="*/ 109 h 7982"/>
                <a:gd name="connsiteX4" fmla="*/ 8526 w 7982"/>
                <a:gd name="connsiteY4" fmla="*/ 4100 h 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2" h="7982">
                  <a:moveTo>
                    <a:pt x="8526" y="4100"/>
                  </a:moveTo>
                  <a:cubicBezTo>
                    <a:pt x="8526" y="6307"/>
                    <a:pt x="6742" y="8091"/>
                    <a:pt x="4535" y="8091"/>
                  </a:cubicBezTo>
                  <a:cubicBezTo>
                    <a:pt x="2328" y="8091"/>
                    <a:pt x="544" y="6307"/>
                    <a:pt x="544" y="4100"/>
                  </a:cubicBezTo>
                  <a:cubicBezTo>
                    <a:pt x="544" y="1901"/>
                    <a:pt x="2328" y="109"/>
                    <a:pt x="4535" y="109"/>
                  </a:cubicBezTo>
                  <a:cubicBezTo>
                    <a:pt x="6742" y="109"/>
                    <a:pt x="8526" y="1901"/>
                    <a:pt x="8526" y="4100"/>
                  </a:cubicBezTo>
                </a:path>
              </a:pathLst>
            </a:custGeom>
            <a:solidFill>
              <a:srgbClr val="55C9E8"/>
            </a:solidFill>
            <a:ln w="4425" cap="flat">
              <a:noFill/>
              <a:prstDash val="solid"/>
              <a:miter/>
            </a:ln>
          </p:spPr>
          <p:txBody>
            <a:bodyPr rtlCol="0" anchor="ctr"/>
            <a:lstStyle/>
            <a:p>
              <a:endParaRPr lang="en-US"/>
            </a:p>
          </p:txBody>
        </p:sp>
        <p:sp>
          <p:nvSpPr>
            <p:cNvPr id="226" name="Graphic 70">
              <a:extLst>
                <a:ext uri="{FF2B5EF4-FFF2-40B4-BE49-F238E27FC236}">
                  <a16:creationId xmlns:a16="http://schemas.microsoft.com/office/drawing/2014/main" id="{9245843A-5B90-4AF8-BBA1-7993CA7B3270}"/>
                </a:ext>
              </a:extLst>
            </p:cNvPr>
            <p:cNvSpPr/>
            <p:nvPr/>
          </p:nvSpPr>
          <p:spPr>
            <a:xfrm flipV="1">
              <a:off x="976686" y="113903"/>
              <a:ext cx="7251" cy="7259"/>
            </a:xfrm>
            <a:custGeom>
              <a:avLst/>
              <a:gdLst>
                <a:gd name="connsiteX0" fmla="*/ 7868 w 7251"/>
                <a:gd name="connsiteY0" fmla="*/ 3739 h 7259"/>
                <a:gd name="connsiteX1" fmla="*/ 4238 w 7251"/>
                <a:gd name="connsiteY1" fmla="*/ 7368 h 7259"/>
                <a:gd name="connsiteX2" fmla="*/ 616 w 7251"/>
                <a:gd name="connsiteY2" fmla="*/ 3739 h 7259"/>
                <a:gd name="connsiteX3" fmla="*/ 4238 w 7251"/>
                <a:gd name="connsiteY3" fmla="*/ 109 h 7259"/>
                <a:gd name="connsiteX4" fmla="*/ 7868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868" y="3739"/>
                  </a:moveTo>
                  <a:cubicBezTo>
                    <a:pt x="7868" y="5746"/>
                    <a:pt x="6245" y="7368"/>
                    <a:pt x="4238" y="7368"/>
                  </a:cubicBezTo>
                  <a:cubicBezTo>
                    <a:pt x="2239" y="7368"/>
                    <a:pt x="616" y="5746"/>
                    <a:pt x="616" y="3739"/>
                  </a:cubicBezTo>
                  <a:cubicBezTo>
                    <a:pt x="616" y="1739"/>
                    <a:pt x="2239" y="109"/>
                    <a:pt x="4238" y="109"/>
                  </a:cubicBezTo>
                  <a:cubicBezTo>
                    <a:pt x="6245" y="109"/>
                    <a:pt x="7868" y="1739"/>
                    <a:pt x="7868" y="3739"/>
                  </a:cubicBezTo>
                </a:path>
              </a:pathLst>
            </a:custGeom>
            <a:solidFill>
              <a:srgbClr val="55C9E8"/>
            </a:solidFill>
            <a:ln w="4425" cap="flat">
              <a:noFill/>
              <a:prstDash val="solid"/>
              <a:miter/>
            </a:ln>
          </p:spPr>
          <p:txBody>
            <a:bodyPr rtlCol="0" anchor="ctr"/>
            <a:lstStyle/>
            <a:p>
              <a:endParaRPr lang="en-US"/>
            </a:p>
          </p:txBody>
        </p:sp>
        <p:sp>
          <p:nvSpPr>
            <p:cNvPr id="227" name="Graphic 70">
              <a:extLst>
                <a:ext uri="{FF2B5EF4-FFF2-40B4-BE49-F238E27FC236}">
                  <a16:creationId xmlns:a16="http://schemas.microsoft.com/office/drawing/2014/main" id="{E8AD0416-9049-4784-854C-A57FA734E9DA}"/>
                </a:ext>
              </a:extLst>
            </p:cNvPr>
            <p:cNvSpPr/>
            <p:nvPr/>
          </p:nvSpPr>
          <p:spPr>
            <a:xfrm flipV="1">
              <a:off x="769633" y="113903"/>
              <a:ext cx="7259" cy="7259"/>
            </a:xfrm>
            <a:custGeom>
              <a:avLst/>
              <a:gdLst>
                <a:gd name="connsiteX0" fmla="*/ 7839 w 7259"/>
                <a:gd name="connsiteY0" fmla="*/ 3739 h 7259"/>
                <a:gd name="connsiteX1" fmla="*/ 4210 w 7259"/>
                <a:gd name="connsiteY1" fmla="*/ 7368 h 7259"/>
                <a:gd name="connsiteX2" fmla="*/ 580 w 7259"/>
                <a:gd name="connsiteY2" fmla="*/ 3739 h 7259"/>
                <a:gd name="connsiteX3" fmla="*/ 4210 w 7259"/>
                <a:gd name="connsiteY3" fmla="*/ 109 h 7259"/>
                <a:gd name="connsiteX4" fmla="*/ 7839 w 7259"/>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 h="7259">
                  <a:moveTo>
                    <a:pt x="7839" y="3739"/>
                  </a:moveTo>
                  <a:cubicBezTo>
                    <a:pt x="7839" y="5746"/>
                    <a:pt x="6209" y="7368"/>
                    <a:pt x="4210" y="7368"/>
                  </a:cubicBezTo>
                  <a:cubicBezTo>
                    <a:pt x="2210" y="7368"/>
                    <a:pt x="580" y="5746"/>
                    <a:pt x="580" y="3739"/>
                  </a:cubicBezTo>
                  <a:cubicBezTo>
                    <a:pt x="580" y="1739"/>
                    <a:pt x="2210" y="109"/>
                    <a:pt x="4210" y="109"/>
                  </a:cubicBezTo>
                  <a:cubicBezTo>
                    <a:pt x="6209" y="109"/>
                    <a:pt x="7839" y="1739"/>
                    <a:pt x="7839" y="3739"/>
                  </a:cubicBezTo>
                </a:path>
              </a:pathLst>
            </a:custGeom>
            <a:solidFill>
              <a:srgbClr val="55C9E8"/>
            </a:solidFill>
            <a:ln w="4425" cap="flat">
              <a:noFill/>
              <a:prstDash val="solid"/>
              <a:miter/>
            </a:ln>
          </p:spPr>
          <p:txBody>
            <a:bodyPr rtlCol="0" anchor="ctr"/>
            <a:lstStyle/>
            <a:p>
              <a:endParaRPr lang="en-US"/>
            </a:p>
          </p:txBody>
        </p:sp>
        <p:sp>
          <p:nvSpPr>
            <p:cNvPr id="228" name="Graphic 70">
              <a:extLst>
                <a:ext uri="{FF2B5EF4-FFF2-40B4-BE49-F238E27FC236}">
                  <a16:creationId xmlns:a16="http://schemas.microsoft.com/office/drawing/2014/main" id="{8EB61F5A-10CB-4A3C-B769-3B564AA37EAB}"/>
                </a:ext>
              </a:extLst>
            </p:cNvPr>
            <p:cNvSpPr/>
            <p:nvPr/>
          </p:nvSpPr>
          <p:spPr>
            <a:xfrm flipV="1">
              <a:off x="1183740" y="113903"/>
              <a:ext cx="7251" cy="7259"/>
            </a:xfrm>
            <a:custGeom>
              <a:avLst/>
              <a:gdLst>
                <a:gd name="connsiteX0" fmla="*/ 7904 w 7251"/>
                <a:gd name="connsiteY0" fmla="*/ 3739 h 7259"/>
                <a:gd name="connsiteX1" fmla="*/ 4274 w 7251"/>
                <a:gd name="connsiteY1" fmla="*/ 7368 h 7259"/>
                <a:gd name="connsiteX2" fmla="*/ 652 w 7251"/>
                <a:gd name="connsiteY2" fmla="*/ 3739 h 7259"/>
                <a:gd name="connsiteX3" fmla="*/ 4274 w 7251"/>
                <a:gd name="connsiteY3" fmla="*/ 109 h 7259"/>
                <a:gd name="connsiteX4" fmla="*/ 7904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04" y="3739"/>
                  </a:moveTo>
                  <a:cubicBezTo>
                    <a:pt x="7904" y="5746"/>
                    <a:pt x="6281" y="7368"/>
                    <a:pt x="4274" y="7368"/>
                  </a:cubicBezTo>
                  <a:cubicBezTo>
                    <a:pt x="2275" y="7368"/>
                    <a:pt x="652" y="5746"/>
                    <a:pt x="652" y="3739"/>
                  </a:cubicBezTo>
                  <a:cubicBezTo>
                    <a:pt x="652" y="1739"/>
                    <a:pt x="2275" y="109"/>
                    <a:pt x="4274" y="109"/>
                  </a:cubicBezTo>
                  <a:cubicBezTo>
                    <a:pt x="6281" y="109"/>
                    <a:pt x="7904" y="1739"/>
                    <a:pt x="7904" y="3739"/>
                  </a:cubicBezTo>
                </a:path>
              </a:pathLst>
            </a:custGeom>
            <a:solidFill>
              <a:srgbClr val="55C9E8"/>
            </a:solidFill>
            <a:ln w="4425" cap="flat">
              <a:noFill/>
              <a:prstDash val="solid"/>
              <a:miter/>
            </a:ln>
          </p:spPr>
          <p:txBody>
            <a:bodyPr rtlCol="0" anchor="ctr"/>
            <a:lstStyle/>
            <a:p>
              <a:endParaRPr lang="en-US"/>
            </a:p>
          </p:txBody>
        </p:sp>
        <p:sp>
          <p:nvSpPr>
            <p:cNvPr id="229" name="Graphic 70">
              <a:extLst>
                <a:ext uri="{FF2B5EF4-FFF2-40B4-BE49-F238E27FC236}">
                  <a16:creationId xmlns:a16="http://schemas.microsoft.com/office/drawing/2014/main" id="{2DD36C4C-75C7-4370-A66F-2868C0F0E10E}"/>
                </a:ext>
              </a:extLst>
            </p:cNvPr>
            <p:cNvSpPr/>
            <p:nvPr/>
          </p:nvSpPr>
          <p:spPr>
            <a:xfrm flipV="1">
              <a:off x="1394539" y="114626"/>
              <a:ext cx="7251" cy="7259"/>
            </a:xfrm>
            <a:custGeom>
              <a:avLst/>
              <a:gdLst>
                <a:gd name="connsiteX0" fmla="*/ 7940 w 7251"/>
                <a:gd name="connsiteY0" fmla="*/ 3739 h 7259"/>
                <a:gd name="connsiteX1" fmla="*/ 4310 w 7251"/>
                <a:gd name="connsiteY1" fmla="*/ 7369 h 7259"/>
                <a:gd name="connsiteX2" fmla="*/ 688 w 7251"/>
                <a:gd name="connsiteY2" fmla="*/ 3739 h 7259"/>
                <a:gd name="connsiteX3" fmla="*/ 4310 w 7251"/>
                <a:gd name="connsiteY3" fmla="*/ 109 h 7259"/>
                <a:gd name="connsiteX4" fmla="*/ 7940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40" y="3739"/>
                  </a:moveTo>
                  <a:cubicBezTo>
                    <a:pt x="7940" y="5746"/>
                    <a:pt x="6318" y="7369"/>
                    <a:pt x="4310" y="7369"/>
                  </a:cubicBezTo>
                  <a:cubicBezTo>
                    <a:pt x="2311" y="7369"/>
                    <a:pt x="688" y="5746"/>
                    <a:pt x="688" y="3739"/>
                  </a:cubicBezTo>
                  <a:cubicBezTo>
                    <a:pt x="688" y="1739"/>
                    <a:pt x="2311" y="109"/>
                    <a:pt x="4310" y="109"/>
                  </a:cubicBezTo>
                  <a:cubicBezTo>
                    <a:pt x="6318" y="109"/>
                    <a:pt x="7940" y="1739"/>
                    <a:pt x="7940" y="3739"/>
                  </a:cubicBezTo>
                </a:path>
              </a:pathLst>
            </a:custGeom>
            <a:solidFill>
              <a:srgbClr val="55C9E8"/>
            </a:solidFill>
            <a:ln w="4425" cap="flat">
              <a:noFill/>
              <a:prstDash val="solid"/>
              <a:miter/>
            </a:ln>
          </p:spPr>
          <p:txBody>
            <a:bodyPr rtlCol="0" anchor="ctr"/>
            <a:lstStyle/>
            <a:p>
              <a:endParaRPr lang="en-US"/>
            </a:p>
          </p:txBody>
        </p:sp>
        <p:sp>
          <p:nvSpPr>
            <p:cNvPr id="230" name="Graphic 70">
              <a:extLst>
                <a:ext uri="{FF2B5EF4-FFF2-40B4-BE49-F238E27FC236}">
                  <a16:creationId xmlns:a16="http://schemas.microsoft.com/office/drawing/2014/main" id="{A0BE3B3A-1F25-4FCC-ABF8-B7EA445CE588}"/>
                </a:ext>
              </a:extLst>
            </p:cNvPr>
            <p:cNvSpPr/>
            <p:nvPr/>
          </p:nvSpPr>
          <p:spPr>
            <a:xfrm flipV="1">
              <a:off x="457564" y="276609"/>
              <a:ext cx="10243" cy="10243"/>
            </a:xfrm>
            <a:custGeom>
              <a:avLst/>
              <a:gdLst>
                <a:gd name="connsiteX0" fmla="*/ 10770 w 10243"/>
                <a:gd name="connsiteY0" fmla="*/ 5259 h 10243"/>
                <a:gd name="connsiteX1" fmla="*/ 5648 w 10243"/>
                <a:gd name="connsiteY1" fmla="*/ 10381 h 10243"/>
                <a:gd name="connsiteX2" fmla="*/ 526 w 10243"/>
                <a:gd name="connsiteY2" fmla="*/ 5259 h 10243"/>
                <a:gd name="connsiteX3" fmla="*/ 5648 w 10243"/>
                <a:gd name="connsiteY3" fmla="*/ 137 h 10243"/>
                <a:gd name="connsiteX4" fmla="*/ 10770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770" y="5259"/>
                  </a:moveTo>
                  <a:cubicBezTo>
                    <a:pt x="10770" y="8089"/>
                    <a:pt x="8478" y="10381"/>
                    <a:pt x="5648" y="10381"/>
                  </a:cubicBezTo>
                  <a:cubicBezTo>
                    <a:pt x="2818" y="10381"/>
                    <a:pt x="526" y="8089"/>
                    <a:pt x="526" y="5259"/>
                  </a:cubicBezTo>
                  <a:cubicBezTo>
                    <a:pt x="526" y="2429"/>
                    <a:pt x="2818" y="137"/>
                    <a:pt x="5648" y="137"/>
                  </a:cubicBezTo>
                  <a:cubicBezTo>
                    <a:pt x="8478" y="137"/>
                    <a:pt x="10770" y="2429"/>
                    <a:pt x="10770" y="5259"/>
                  </a:cubicBezTo>
                </a:path>
              </a:pathLst>
            </a:custGeom>
            <a:solidFill>
              <a:srgbClr val="55C9E8"/>
            </a:solidFill>
            <a:ln w="4425" cap="flat">
              <a:noFill/>
              <a:prstDash val="solid"/>
              <a:miter/>
            </a:ln>
          </p:spPr>
          <p:txBody>
            <a:bodyPr rtlCol="0" anchor="ctr"/>
            <a:lstStyle/>
            <a:p>
              <a:endParaRPr lang="en-US"/>
            </a:p>
          </p:txBody>
        </p:sp>
        <p:sp>
          <p:nvSpPr>
            <p:cNvPr id="231" name="Graphic 70">
              <a:extLst>
                <a:ext uri="{FF2B5EF4-FFF2-40B4-BE49-F238E27FC236}">
                  <a16:creationId xmlns:a16="http://schemas.microsoft.com/office/drawing/2014/main" id="{0927116E-121F-4CB4-80BC-004ADDF9A1AD}"/>
                </a:ext>
              </a:extLst>
            </p:cNvPr>
            <p:cNvSpPr/>
            <p:nvPr/>
          </p:nvSpPr>
          <p:spPr>
            <a:xfrm flipV="1">
              <a:off x="250518" y="276609"/>
              <a:ext cx="10243" cy="10243"/>
            </a:xfrm>
            <a:custGeom>
              <a:avLst/>
              <a:gdLst>
                <a:gd name="connsiteX0" fmla="*/ 10734 w 10243"/>
                <a:gd name="connsiteY0" fmla="*/ 5259 h 10243"/>
                <a:gd name="connsiteX1" fmla="*/ 5612 w 10243"/>
                <a:gd name="connsiteY1" fmla="*/ 10381 h 10243"/>
                <a:gd name="connsiteX2" fmla="*/ 491 w 10243"/>
                <a:gd name="connsiteY2" fmla="*/ 5259 h 10243"/>
                <a:gd name="connsiteX3" fmla="*/ 5612 w 10243"/>
                <a:gd name="connsiteY3" fmla="*/ 137 h 10243"/>
                <a:gd name="connsiteX4" fmla="*/ 10734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734" y="5259"/>
                  </a:moveTo>
                  <a:cubicBezTo>
                    <a:pt x="10734" y="8089"/>
                    <a:pt x="8442" y="10381"/>
                    <a:pt x="5612" y="10381"/>
                  </a:cubicBezTo>
                  <a:cubicBezTo>
                    <a:pt x="2782" y="10381"/>
                    <a:pt x="491" y="8089"/>
                    <a:pt x="491" y="5259"/>
                  </a:cubicBezTo>
                  <a:cubicBezTo>
                    <a:pt x="491" y="2429"/>
                    <a:pt x="2782" y="137"/>
                    <a:pt x="5612" y="137"/>
                  </a:cubicBezTo>
                  <a:cubicBezTo>
                    <a:pt x="8442" y="137"/>
                    <a:pt x="10734" y="2429"/>
                    <a:pt x="10734" y="5259"/>
                  </a:cubicBezTo>
                </a:path>
              </a:pathLst>
            </a:custGeom>
            <a:solidFill>
              <a:srgbClr val="55C9E8"/>
            </a:solidFill>
            <a:ln w="4425" cap="flat">
              <a:noFill/>
              <a:prstDash val="solid"/>
              <a:miter/>
            </a:ln>
          </p:spPr>
          <p:txBody>
            <a:bodyPr rtlCol="0" anchor="ctr"/>
            <a:lstStyle/>
            <a:p>
              <a:endParaRPr lang="en-US"/>
            </a:p>
          </p:txBody>
        </p:sp>
        <p:sp>
          <p:nvSpPr>
            <p:cNvPr id="232" name="Graphic 70">
              <a:extLst>
                <a:ext uri="{FF2B5EF4-FFF2-40B4-BE49-F238E27FC236}">
                  <a16:creationId xmlns:a16="http://schemas.microsoft.com/office/drawing/2014/main" id="{FB2C2DFC-16FC-45A6-A6EF-4A1E8E9F45E6}"/>
                </a:ext>
              </a:extLst>
            </p:cNvPr>
            <p:cNvSpPr/>
            <p:nvPr/>
          </p:nvSpPr>
          <p:spPr>
            <a:xfrm flipV="1">
              <a:off x="664618" y="276609"/>
              <a:ext cx="10243" cy="10243"/>
            </a:xfrm>
            <a:custGeom>
              <a:avLst/>
              <a:gdLst>
                <a:gd name="connsiteX0" fmla="*/ 10805 w 10243"/>
                <a:gd name="connsiteY0" fmla="*/ 5259 h 10243"/>
                <a:gd name="connsiteX1" fmla="*/ 5684 w 10243"/>
                <a:gd name="connsiteY1" fmla="*/ 10381 h 10243"/>
                <a:gd name="connsiteX2" fmla="*/ 562 w 10243"/>
                <a:gd name="connsiteY2" fmla="*/ 5259 h 10243"/>
                <a:gd name="connsiteX3" fmla="*/ 5684 w 10243"/>
                <a:gd name="connsiteY3" fmla="*/ 137 h 10243"/>
                <a:gd name="connsiteX4" fmla="*/ 10805 w 10243"/>
                <a:gd name="connsiteY4" fmla="*/ 5259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0805" y="5259"/>
                  </a:moveTo>
                  <a:cubicBezTo>
                    <a:pt x="10805" y="8089"/>
                    <a:pt x="8514" y="10381"/>
                    <a:pt x="5684" y="10381"/>
                  </a:cubicBezTo>
                  <a:cubicBezTo>
                    <a:pt x="2862" y="10381"/>
                    <a:pt x="562" y="8089"/>
                    <a:pt x="562" y="5259"/>
                  </a:cubicBezTo>
                  <a:cubicBezTo>
                    <a:pt x="562" y="2429"/>
                    <a:pt x="2862" y="137"/>
                    <a:pt x="5684" y="137"/>
                  </a:cubicBezTo>
                  <a:cubicBezTo>
                    <a:pt x="8514" y="137"/>
                    <a:pt x="10805" y="2429"/>
                    <a:pt x="10805" y="5259"/>
                  </a:cubicBezTo>
                </a:path>
              </a:pathLst>
            </a:custGeom>
            <a:solidFill>
              <a:srgbClr val="55C9E8"/>
            </a:solidFill>
            <a:ln w="4425" cap="flat">
              <a:noFill/>
              <a:prstDash val="solid"/>
              <a:miter/>
            </a:ln>
          </p:spPr>
          <p:txBody>
            <a:bodyPr rtlCol="0" anchor="ctr"/>
            <a:lstStyle/>
            <a:p>
              <a:endParaRPr lang="en-US"/>
            </a:p>
          </p:txBody>
        </p:sp>
        <p:sp>
          <p:nvSpPr>
            <p:cNvPr id="233" name="Graphic 70">
              <a:extLst>
                <a:ext uri="{FF2B5EF4-FFF2-40B4-BE49-F238E27FC236}">
                  <a16:creationId xmlns:a16="http://schemas.microsoft.com/office/drawing/2014/main" id="{CDF14732-D6FF-4065-9824-262354BEEB46}"/>
                </a:ext>
              </a:extLst>
            </p:cNvPr>
            <p:cNvSpPr/>
            <p:nvPr/>
          </p:nvSpPr>
          <p:spPr>
            <a:xfrm flipV="1">
              <a:off x="1079786" y="277686"/>
              <a:ext cx="8105" cy="8097"/>
            </a:xfrm>
            <a:custGeom>
              <a:avLst/>
              <a:gdLst>
                <a:gd name="connsiteX0" fmla="*/ 8739 w 8105"/>
                <a:gd name="connsiteY0" fmla="*/ 4190 h 8097"/>
                <a:gd name="connsiteX1" fmla="*/ 4694 w 8105"/>
                <a:gd name="connsiteY1" fmla="*/ 8235 h 8097"/>
                <a:gd name="connsiteX2" fmla="*/ 634 w 8105"/>
                <a:gd name="connsiteY2" fmla="*/ 4190 h 8097"/>
                <a:gd name="connsiteX3" fmla="*/ 4694 w 8105"/>
                <a:gd name="connsiteY3" fmla="*/ 137 h 8097"/>
                <a:gd name="connsiteX4" fmla="*/ 8739 w 8105"/>
                <a:gd name="connsiteY4" fmla="*/ 419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97">
                  <a:moveTo>
                    <a:pt x="8739" y="4190"/>
                  </a:moveTo>
                  <a:cubicBezTo>
                    <a:pt x="8739" y="6428"/>
                    <a:pt x="6924" y="8235"/>
                    <a:pt x="4694" y="8235"/>
                  </a:cubicBezTo>
                  <a:cubicBezTo>
                    <a:pt x="2457" y="8235"/>
                    <a:pt x="634" y="6428"/>
                    <a:pt x="634" y="4190"/>
                  </a:cubicBezTo>
                  <a:cubicBezTo>
                    <a:pt x="634" y="1952"/>
                    <a:pt x="2457" y="137"/>
                    <a:pt x="4694" y="137"/>
                  </a:cubicBezTo>
                  <a:cubicBezTo>
                    <a:pt x="6924" y="137"/>
                    <a:pt x="8739" y="1952"/>
                    <a:pt x="8739" y="4190"/>
                  </a:cubicBezTo>
                </a:path>
              </a:pathLst>
            </a:custGeom>
            <a:solidFill>
              <a:srgbClr val="55C9E8"/>
            </a:solidFill>
            <a:ln w="4425" cap="flat">
              <a:noFill/>
              <a:prstDash val="solid"/>
              <a:miter/>
            </a:ln>
          </p:spPr>
          <p:txBody>
            <a:bodyPr rtlCol="0" anchor="ctr"/>
            <a:lstStyle/>
            <a:p>
              <a:endParaRPr lang="en-US"/>
            </a:p>
          </p:txBody>
        </p:sp>
        <p:sp>
          <p:nvSpPr>
            <p:cNvPr id="234" name="Graphic 70">
              <a:extLst>
                <a:ext uri="{FF2B5EF4-FFF2-40B4-BE49-F238E27FC236}">
                  <a16:creationId xmlns:a16="http://schemas.microsoft.com/office/drawing/2014/main" id="{6158AF38-30B7-44AB-A694-86A15C524479}"/>
                </a:ext>
              </a:extLst>
            </p:cNvPr>
            <p:cNvSpPr/>
            <p:nvPr/>
          </p:nvSpPr>
          <p:spPr>
            <a:xfrm flipV="1">
              <a:off x="872133" y="277078"/>
              <a:ext cx="9312" cy="9304"/>
            </a:xfrm>
            <a:custGeom>
              <a:avLst/>
              <a:gdLst>
                <a:gd name="connsiteX0" fmla="*/ 9911 w 9312"/>
                <a:gd name="connsiteY0" fmla="*/ 4790 h 9304"/>
                <a:gd name="connsiteX1" fmla="*/ 5258 w 9312"/>
                <a:gd name="connsiteY1" fmla="*/ 9442 h 9304"/>
                <a:gd name="connsiteX2" fmla="*/ 598 w 9312"/>
                <a:gd name="connsiteY2" fmla="*/ 4790 h 9304"/>
                <a:gd name="connsiteX3" fmla="*/ 5258 w 9312"/>
                <a:gd name="connsiteY3" fmla="*/ 137 h 9304"/>
                <a:gd name="connsiteX4" fmla="*/ 9911 w 9312"/>
                <a:gd name="connsiteY4" fmla="*/ 4790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9911" y="4790"/>
                  </a:moveTo>
                  <a:cubicBezTo>
                    <a:pt x="9911" y="7358"/>
                    <a:pt x="7827" y="9442"/>
                    <a:pt x="5258" y="9442"/>
                  </a:cubicBezTo>
                  <a:cubicBezTo>
                    <a:pt x="2682" y="9442"/>
                    <a:pt x="598" y="7358"/>
                    <a:pt x="598" y="4790"/>
                  </a:cubicBezTo>
                  <a:cubicBezTo>
                    <a:pt x="598" y="2221"/>
                    <a:pt x="2682" y="137"/>
                    <a:pt x="5258" y="137"/>
                  </a:cubicBezTo>
                  <a:cubicBezTo>
                    <a:pt x="7827" y="137"/>
                    <a:pt x="9911" y="2221"/>
                    <a:pt x="9911" y="4790"/>
                  </a:cubicBezTo>
                </a:path>
              </a:pathLst>
            </a:custGeom>
            <a:solidFill>
              <a:srgbClr val="55C9E8"/>
            </a:solidFill>
            <a:ln w="4425" cap="flat">
              <a:noFill/>
              <a:prstDash val="solid"/>
              <a:miter/>
            </a:ln>
          </p:spPr>
          <p:txBody>
            <a:bodyPr rtlCol="0" anchor="ctr"/>
            <a:lstStyle/>
            <a:p>
              <a:endParaRPr lang="en-US"/>
            </a:p>
          </p:txBody>
        </p:sp>
        <p:sp>
          <p:nvSpPr>
            <p:cNvPr id="235" name="Graphic 70">
              <a:extLst>
                <a:ext uri="{FF2B5EF4-FFF2-40B4-BE49-F238E27FC236}">
                  <a16:creationId xmlns:a16="http://schemas.microsoft.com/office/drawing/2014/main" id="{F1DA0A48-F9D1-486C-BABE-0C6D58D98F26}"/>
                </a:ext>
              </a:extLst>
            </p:cNvPr>
            <p:cNvSpPr/>
            <p:nvPr/>
          </p:nvSpPr>
          <p:spPr>
            <a:xfrm flipV="1">
              <a:off x="1286832" y="277686"/>
              <a:ext cx="8097" cy="8097"/>
            </a:xfrm>
            <a:custGeom>
              <a:avLst/>
              <a:gdLst>
                <a:gd name="connsiteX0" fmla="*/ 8767 w 8097"/>
                <a:gd name="connsiteY0" fmla="*/ 4190 h 8097"/>
                <a:gd name="connsiteX1" fmla="*/ 4723 w 8097"/>
                <a:gd name="connsiteY1" fmla="*/ 8235 h 8097"/>
                <a:gd name="connsiteX2" fmla="*/ 670 w 8097"/>
                <a:gd name="connsiteY2" fmla="*/ 4190 h 8097"/>
                <a:gd name="connsiteX3" fmla="*/ 4723 w 8097"/>
                <a:gd name="connsiteY3" fmla="*/ 137 h 8097"/>
                <a:gd name="connsiteX4" fmla="*/ 8767 w 8097"/>
                <a:gd name="connsiteY4" fmla="*/ 419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767" y="4190"/>
                  </a:moveTo>
                  <a:cubicBezTo>
                    <a:pt x="8767" y="6428"/>
                    <a:pt x="6960" y="8235"/>
                    <a:pt x="4723" y="8235"/>
                  </a:cubicBezTo>
                  <a:cubicBezTo>
                    <a:pt x="2485" y="8235"/>
                    <a:pt x="670" y="6428"/>
                    <a:pt x="670" y="4190"/>
                  </a:cubicBezTo>
                  <a:cubicBezTo>
                    <a:pt x="670" y="1952"/>
                    <a:pt x="2485" y="137"/>
                    <a:pt x="4723" y="137"/>
                  </a:cubicBezTo>
                  <a:cubicBezTo>
                    <a:pt x="6960" y="137"/>
                    <a:pt x="8767" y="1952"/>
                    <a:pt x="8767" y="4190"/>
                  </a:cubicBezTo>
                </a:path>
              </a:pathLst>
            </a:custGeom>
            <a:solidFill>
              <a:srgbClr val="55C9E8"/>
            </a:solidFill>
            <a:ln w="4425" cap="flat">
              <a:noFill/>
              <a:prstDash val="solid"/>
              <a:miter/>
            </a:ln>
          </p:spPr>
          <p:txBody>
            <a:bodyPr rtlCol="0" anchor="ctr"/>
            <a:lstStyle/>
            <a:p>
              <a:endParaRPr lang="en-US"/>
            </a:p>
          </p:txBody>
        </p:sp>
        <p:sp>
          <p:nvSpPr>
            <p:cNvPr id="236" name="Graphic 70">
              <a:extLst>
                <a:ext uri="{FF2B5EF4-FFF2-40B4-BE49-F238E27FC236}">
                  <a16:creationId xmlns:a16="http://schemas.microsoft.com/office/drawing/2014/main" id="{AA856A61-13DE-4C5F-BF9F-A09ECF9524AF}"/>
                </a:ext>
              </a:extLst>
            </p:cNvPr>
            <p:cNvSpPr/>
            <p:nvPr/>
          </p:nvSpPr>
          <p:spPr>
            <a:xfrm flipV="1">
              <a:off x="43933" y="277078"/>
              <a:ext cx="9312" cy="9304"/>
            </a:xfrm>
            <a:custGeom>
              <a:avLst/>
              <a:gdLst>
                <a:gd name="connsiteX0" fmla="*/ 9767 w 9312"/>
                <a:gd name="connsiteY0" fmla="*/ 4790 h 9304"/>
                <a:gd name="connsiteX1" fmla="*/ 5115 w 9312"/>
                <a:gd name="connsiteY1" fmla="*/ 9442 h 9304"/>
                <a:gd name="connsiteX2" fmla="*/ 455 w 9312"/>
                <a:gd name="connsiteY2" fmla="*/ 4790 h 9304"/>
                <a:gd name="connsiteX3" fmla="*/ 5115 w 9312"/>
                <a:gd name="connsiteY3" fmla="*/ 137 h 9304"/>
                <a:gd name="connsiteX4" fmla="*/ 9767 w 9312"/>
                <a:gd name="connsiteY4" fmla="*/ 4790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9767" y="4790"/>
                  </a:moveTo>
                  <a:cubicBezTo>
                    <a:pt x="9767" y="7358"/>
                    <a:pt x="7683" y="9442"/>
                    <a:pt x="5115" y="9442"/>
                  </a:cubicBezTo>
                  <a:cubicBezTo>
                    <a:pt x="2539" y="9442"/>
                    <a:pt x="455" y="7358"/>
                    <a:pt x="455" y="4790"/>
                  </a:cubicBezTo>
                  <a:cubicBezTo>
                    <a:pt x="455" y="2221"/>
                    <a:pt x="2539" y="137"/>
                    <a:pt x="5115" y="137"/>
                  </a:cubicBezTo>
                  <a:cubicBezTo>
                    <a:pt x="7683" y="137"/>
                    <a:pt x="9767" y="2221"/>
                    <a:pt x="9767" y="4790"/>
                  </a:cubicBezTo>
                </a:path>
              </a:pathLst>
            </a:custGeom>
            <a:solidFill>
              <a:srgbClr val="55C9E8"/>
            </a:solidFill>
            <a:ln w="4425" cap="flat">
              <a:noFill/>
              <a:prstDash val="solid"/>
              <a:miter/>
            </a:ln>
          </p:spPr>
          <p:txBody>
            <a:bodyPr rtlCol="0" anchor="ctr"/>
            <a:lstStyle/>
            <a:p>
              <a:endParaRPr lang="en-US"/>
            </a:p>
          </p:txBody>
        </p:sp>
        <p:sp>
          <p:nvSpPr>
            <p:cNvPr id="237" name="Graphic 70">
              <a:extLst>
                <a:ext uri="{FF2B5EF4-FFF2-40B4-BE49-F238E27FC236}">
                  <a16:creationId xmlns:a16="http://schemas.microsoft.com/office/drawing/2014/main" id="{68BE1061-BF95-4693-905F-3485D72FC7DA}"/>
                </a:ext>
              </a:extLst>
            </p:cNvPr>
            <p:cNvSpPr/>
            <p:nvPr/>
          </p:nvSpPr>
          <p:spPr>
            <a:xfrm flipV="1">
              <a:off x="1498446" y="279224"/>
              <a:ext cx="6482" cy="6475"/>
            </a:xfrm>
            <a:custGeom>
              <a:avLst/>
              <a:gdLst>
                <a:gd name="connsiteX0" fmla="*/ 7189 w 6482"/>
                <a:gd name="connsiteY0" fmla="*/ 3375 h 6475"/>
                <a:gd name="connsiteX1" fmla="*/ 3944 w 6482"/>
                <a:gd name="connsiteY1" fmla="*/ 6613 h 6475"/>
                <a:gd name="connsiteX2" fmla="*/ 706 w 6482"/>
                <a:gd name="connsiteY2" fmla="*/ 3375 h 6475"/>
                <a:gd name="connsiteX3" fmla="*/ 3944 w 6482"/>
                <a:gd name="connsiteY3" fmla="*/ 138 h 6475"/>
                <a:gd name="connsiteX4" fmla="*/ 7189 w 6482"/>
                <a:gd name="connsiteY4" fmla="*/ 3375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189" y="3375"/>
                  </a:moveTo>
                  <a:cubicBezTo>
                    <a:pt x="7189" y="5167"/>
                    <a:pt x="5743" y="6613"/>
                    <a:pt x="3944" y="6613"/>
                  </a:cubicBezTo>
                  <a:cubicBezTo>
                    <a:pt x="2160" y="6613"/>
                    <a:pt x="706" y="5167"/>
                    <a:pt x="706" y="3375"/>
                  </a:cubicBezTo>
                  <a:cubicBezTo>
                    <a:pt x="706" y="1591"/>
                    <a:pt x="2160" y="138"/>
                    <a:pt x="3944" y="138"/>
                  </a:cubicBezTo>
                  <a:cubicBezTo>
                    <a:pt x="5743" y="138"/>
                    <a:pt x="7189" y="1591"/>
                    <a:pt x="7189" y="3375"/>
                  </a:cubicBezTo>
                </a:path>
              </a:pathLst>
            </a:custGeom>
            <a:solidFill>
              <a:srgbClr val="55C9E8"/>
            </a:solidFill>
            <a:ln w="4425" cap="flat">
              <a:noFill/>
              <a:prstDash val="solid"/>
              <a:miter/>
            </a:ln>
          </p:spPr>
          <p:txBody>
            <a:bodyPr rtlCol="0" anchor="ctr"/>
            <a:lstStyle/>
            <a:p>
              <a:endParaRPr lang="en-US"/>
            </a:p>
          </p:txBody>
        </p:sp>
        <p:sp>
          <p:nvSpPr>
            <p:cNvPr id="238" name="Graphic 70">
              <a:extLst>
                <a:ext uri="{FF2B5EF4-FFF2-40B4-BE49-F238E27FC236}">
                  <a16:creationId xmlns:a16="http://schemas.microsoft.com/office/drawing/2014/main" id="{B857586A-2AE9-436E-B89E-E97E2D84CC8E}"/>
                </a:ext>
              </a:extLst>
            </p:cNvPr>
            <p:cNvSpPr/>
            <p:nvPr/>
          </p:nvSpPr>
          <p:spPr>
            <a:xfrm flipV="1">
              <a:off x="352688" y="440185"/>
              <a:ext cx="12957" cy="12957"/>
            </a:xfrm>
            <a:custGeom>
              <a:avLst/>
              <a:gdLst>
                <a:gd name="connsiteX0" fmla="*/ 13466 w 12957"/>
                <a:gd name="connsiteY0" fmla="*/ 6649 h 12957"/>
                <a:gd name="connsiteX1" fmla="*/ 6991 w 12957"/>
                <a:gd name="connsiteY1" fmla="*/ 13124 h 12957"/>
                <a:gd name="connsiteX2" fmla="*/ 509 w 12957"/>
                <a:gd name="connsiteY2" fmla="*/ 6649 h 12957"/>
                <a:gd name="connsiteX3" fmla="*/ 6991 w 12957"/>
                <a:gd name="connsiteY3" fmla="*/ 166 h 12957"/>
                <a:gd name="connsiteX4" fmla="*/ 13466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466" y="6649"/>
                  </a:moveTo>
                  <a:cubicBezTo>
                    <a:pt x="13466" y="10225"/>
                    <a:pt x="10567" y="13124"/>
                    <a:pt x="6991" y="13124"/>
                  </a:cubicBezTo>
                  <a:cubicBezTo>
                    <a:pt x="3408" y="13124"/>
                    <a:pt x="509" y="10225"/>
                    <a:pt x="509" y="6649"/>
                  </a:cubicBezTo>
                  <a:cubicBezTo>
                    <a:pt x="509" y="3073"/>
                    <a:pt x="3408" y="166"/>
                    <a:pt x="6991" y="166"/>
                  </a:cubicBezTo>
                  <a:cubicBezTo>
                    <a:pt x="10567" y="166"/>
                    <a:pt x="13466" y="3073"/>
                    <a:pt x="13466" y="6649"/>
                  </a:cubicBezTo>
                </a:path>
              </a:pathLst>
            </a:custGeom>
            <a:solidFill>
              <a:srgbClr val="55C9E8"/>
            </a:solidFill>
            <a:ln w="4425" cap="flat">
              <a:noFill/>
              <a:prstDash val="solid"/>
              <a:miter/>
            </a:ln>
          </p:spPr>
          <p:txBody>
            <a:bodyPr rtlCol="0" anchor="ctr"/>
            <a:lstStyle/>
            <a:p>
              <a:endParaRPr lang="en-US"/>
            </a:p>
          </p:txBody>
        </p:sp>
        <p:sp>
          <p:nvSpPr>
            <p:cNvPr id="239" name="Graphic 70">
              <a:extLst>
                <a:ext uri="{FF2B5EF4-FFF2-40B4-BE49-F238E27FC236}">
                  <a16:creationId xmlns:a16="http://schemas.microsoft.com/office/drawing/2014/main" id="{7B6EF4A0-20C2-408A-8E0F-B978FEA136BE}"/>
                </a:ext>
              </a:extLst>
            </p:cNvPr>
            <p:cNvSpPr/>
            <p:nvPr/>
          </p:nvSpPr>
          <p:spPr>
            <a:xfrm flipV="1">
              <a:off x="145634" y="440185"/>
              <a:ext cx="12957" cy="12957"/>
            </a:xfrm>
            <a:custGeom>
              <a:avLst/>
              <a:gdLst>
                <a:gd name="connsiteX0" fmla="*/ 13430 w 12957"/>
                <a:gd name="connsiteY0" fmla="*/ 6649 h 12957"/>
                <a:gd name="connsiteX1" fmla="*/ 6955 w 12957"/>
                <a:gd name="connsiteY1" fmla="*/ 13124 h 12957"/>
                <a:gd name="connsiteX2" fmla="*/ 473 w 12957"/>
                <a:gd name="connsiteY2" fmla="*/ 6649 h 12957"/>
                <a:gd name="connsiteX3" fmla="*/ 6955 w 12957"/>
                <a:gd name="connsiteY3" fmla="*/ 166 h 12957"/>
                <a:gd name="connsiteX4" fmla="*/ 13430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430" y="6649"/>
                  </a:moveTo>
                  <a:cubicBezTo>
                    <a:pt x="13430" y="10225"/>
                    <a:pt x="10531" y="13124"/>
                    <a:pt x="6955" y="13124"/>
                  </a:cubicBezTo>
                  <a:cubicBezTo>
                    <a:pt x="3372" y="13124"/>
                    <a:pt x="473" y="10225"/>
                    <a:pt x="473" y="6649"/>
                  </a:cubicBezTo>
                  <a:cubicBezTo>
                    <a:pt x="473" y="3073"/>
                    <a:pt x="3372" y="166"/>
                    <a:pt x="6955" y="166"/>
                  </a:cubicBezTo>
                  <a:cubicBezTo>
                    <a:pt x="10531" y="166"/>
                    <a:pt x="13430" y="3073"/>
                    <a:pt x="13430" y="6649"/>
                  </a:cubicBezTo>
                </a:path>
              </a:pathLst>
            </a:custGeom>
            <a:solidFill>
              <a:srgbClr val="55C9E8"/>
            </a:solidFill>
            <a:ln w="4425" cap="flat">
              <a:noFill/>
              <a:prstDash val="solid"/>
              <a:miter/>
            </a:ln>
          </p:spPr>
          <p:txBody>
            <a:bodyPr rtlCol="0" anchor="ctr"/>
            <a:lstStyle/>
            <a:p>
              <a:endParaRPr lang="en-US"/>
            </a:p>
          </p:txBody>
        </p:sp>
        <p:sp>
          <p:nvSpPr>
            <p:cNvPr id="240" name="Graphic 70">
              <a:extLst>
                <a:ext uri="{FF2B5EF4-FFF2-40B4-BE49-F238E27FC236}">
                  <a16:creationId xmlns:a16="http://schemas.microsoft.com/office/drawing/2014/main" id="{FFEC0901-A722-4CBC-B590-A4A2CA4785BA}"/>
                </a:ext>
              </a:extLst>
            </p:cNvPr>
            <p:cNvSpPr/>
            <p:nvPr/>
          </p:nvSpPr>
          <p:spPr>
            <a:xfrm flipV="1">
              <a:off x="559726" y="440185"/>
              <a:ext cx="12965" cy="12957"/>
            </a:xfrm>
            <a:custGeom>
              <a:avLst/>
              <a:gdLst>
                <a:gd name="connsiteX0" fmla="*/ 13510 w 12965"/>
                <a:gd name="connsiteY0" fmla="*/ 6649 h 12957"/>
                <a:gd name="connsiteX1" fmla="*/ 7027 w 12965"/>
                <a:gd name="connsiteY1" fmla="*/ 13124 h 12957"/>
                <a:gd name="connsiteX2" fmla="*/ 545 w 12965"/>
                <a:gd name="connsiteY2" fmla="*/ 6649 h 12957"/>
                <a:gd name="connsiteX3" fmla="*/ 7027 w 12965"/>
                <a:gd name="connsiteY3" fmla="*/ 166 h 12957"/>
                <a:gd name="connsiteX4" fmla="*/ 13510 w 12965"/>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510" y="6649"/>
                  </a:moveTo>
                  <a:cubicBezTo>
                    <a:pt x="13510" y="10225"/>
                    <a:pt x="10603" y="13124"/>
                    <a:pt x="7027" y="13124"/>
                  </a:cubicBezTo>
                  <a:cubicBezTo>
                    <a:pt x="3451" y="13124"/>
                    <a:pt x="545" y="10225"/>
                    <a:pt x="545" y="6649"/>
                  </a:cubicBezTo>
                  <a:cubicBezTo>
                    <a:pt x="545" y="3073"/>
                    <a:pt x="3451" y="166"/>
                    <a:pt x="7027" y="166"/>
                  </a:cubicBezTo>
                  <a:cubicBezTo>
                    <a:pt x="10603" y="166"/>
                    <a:pt x="13510" y="3073"/>
                    <a:pt x="13510" y="6649"/>
                  </a:cubicBezTo>
                </a:path>
              </a:pathLst>
            </a:custGeom>
            <a:solidFill>
              <a:srgbClr val="55C9E8"/>
            </a:solidFill>
            <a:ln w="4425" cap="flat">
              <a:noFill/>
              <a:prstDash val="solid"/>
              <a:miter/>
            </a:ln>
          </p:spPr>
          <p:txBody>
            <a:bodyPr rtlCol="0" anchor="ctr"/>
            <a:lstStyle/>
            <a:p>
              <a:endParaRPr lang="en-US"/>
            </a:p>
          </p:txBody>
        </p:sp>
        <p:sp>
          <p:nvSpPr>
            <p:cNvPr id="241" name="Graphic 70">
              <a:extLst>
                <a:ext uri="{FF2B5EF4-FFF2-40B4-BE49-F238E27FC236}">
                  <a16:creationId xmlns:a16="http://schemas.microsoft.com/office/drawing/2014/main" id="{5ADF06AE-0C1D-4656-8F59-AD2CA4ECEEC3}"/>
                </a:ext>
              </a:extLst>
            </p:cNvPr>
            <p:cNvSpPr/>
            <p:nvPr/>
          </p:nvSpPr>
          <p:spPr>
            <a:xfrm flipV="1">
              <a:off x="973833" y="440185"/>
              <a:ext cx="12957" cy="12957"/>
            </a:xfrm>
            <a:custGeom>
              <a:avLst/>
              <a:gdLst>
                <a:gd name="connsiteX0" fmla="*/ 13574 w 12957"/>
                <a:gd name="connsiteY0" fmla="*/ 6649 h 12957"/>
                <a:gd name="connsiteX1" fmla="*/ 7091 w 12957"/>
                <a:gd name="connsiteY1" fmla="*/ 13124 h 12957"/>
                <a:gd name="connsiteX2" fmla="*/ 616 w 12957"/>
                <a:gd name="connsiteY2" fmla="*/ 6649 h 12957"/>
                <a:gd name="connsiteX3" fmla="*/ 7091 w 12957"/>
                <a:gd name="connsiteY3" fmla="*/ 166 h 12957"/>
                <a:gd name="connsiteX4" fmla="*/ 13574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574" y="6649"/>
                  </a:moveTo>
                  <a:cubicBezTo>
                    <a:pt x="13574" y="10225"/>
                    <a:pt x="10675" y="13124"/>
                    <a:pt x="7091" y="13124"/>
                  </a:cubicBezTo>
                  <a:cubicBezTo>
                    <a:pt x="3516" y="13124"/>
                    <a:pt x="616" y="10225"/>
                    <a:pt x="616" y="6649"/>
                  </a:cubicBezTo>
                  <a:cubicBezTo>
                    <a:pt x="616" y="3073"/>
                    <a:pt x="3516" y="166"/>
                    <a:pt x="7091" y="166"/>
                  </a:cubicBezTo>
                  <a:cubicBezTo>
                    <a:pt x="10675" y="166"/>
                    <a:pt x="13574" y="3073"/>
                    <a:pt x="13574" y="6649"/>
                  </a:cubicBezTo>
                </a:path>
              </a:pathLst>
            </a:custGeom>
            <a:solidFill>
              <a:srgbClr val="55C9E8"/>
            </a:solidFill>
            <a:ln w="4425" cap="flat">
              <a:noFill/>
              <a:prstDash val="solid"/>
              <a:miter/>
            </a:ln>
          </p:spPr>
          <p:txBody>
            <a:bodyPr rtlCol="0" anchor="ctr"/>
            <a:lstStyle/>
            <a:p>
              <a:endParaRPr lang="en-US"/>
            </a:p>
          </p:txBody>
        </p:sp>
        <p:sp>
          <p:nvSpPr>
            <p:cNvPr id="242" name="Graphic 70">
              <a:extLst>
                <a:ext uri="{FF2B5EF4-FFF2-40B4-BE49-F238E27FC236}">
                  <a16:creationId xmlns:a16="http://schemas.microsoft.com/office/drawing/2014/main" id="{0E55EBA1-62AC-4EF9-BAA1-B26394A7B338}"/>
                </a:ext>
              </a:extLst>
            </p:cNvPr>
            <p:cNvSpPr/>
            <p:nvPr/>
          </p:nvSpPr>
          <p:spPr>
            <a:xfrm flipV="1">
              <a:off x="766780" y="440185"/>
              <a:ext cx="12957" cy="12957"/>
            </a:xfrm>
            <a:custGeom>
              <a:avLst/>
              <a:gdLst>
                <a:gd name="connsiteX0" fmla="*/ 13538 w 12957"/>
                <a:gd name="connsiteY0" fmla="*/ 6649 h 12957"/>
                <a:gd name="connsiteX1" fmla="*/ 7063 w 12957"/>
                <a:gd name="connsiteY1" fmla="*/ 13124 h 12957"/>
                <a:gd name="connsiteX2" fmla="*/ 580 w 12957"/>
                <a:gd name="connsiteY2" fmla="*/ 6649 h 12957"/>
                <a:gd name="connsiteX3" fmla="*/ 7063 w 12957"/>
                <a:gd name="connsiteY3" fmla="*/ 166 h 12957"/>
                <a:gd name="connsiteX4" fmla="*/ 13538 w 12957"/>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538" y="6649"/>
                  </a:moveTo>
                  <a:cubicBezTo>
                    <a:pt x="13538" y="10225"/>
                    <a:pt x="10639" y="13124"/>
                    <a:pt x="7063" y="13124"/>
                  </a:cubicBezTo>
                  <a:cubicBezTo>
                    <a:pt x="3480" y="13124"/>
                    <a:pt x="580" y="10225"/>
                    <a:pt x="580" y="6649"/>
                  </a:cubicBezTo>
                  <a:cubicBezTo>
                    <a:pt x="580" y="3073"/>
                    <a:pt x="3480" y="166"/>
                    <a:pt x="7063" y="166"/>
                  </a:cubicBezTo>
                  <a:cubicBezTo>
                    <a:pt x="10639" y="166"/>
                    <a:pt x="13538" y="3073"/>
                    <a:pt x="13538" y="6649"/>
                  </a:cubicBezTo>
                </a:path>
              </a:pathLst>
            </a:custGeom>
            <a:solidFill>
              <a:srgbClr val="55C9E8"/>
            </a:solidFill>
            <a:ln w="4425" cap="flat">
              <a:noFill/>
              <a:prstDash val="solid"/>
              <a:miter/>
            </a:ln>
          </p:spPr>
          <p:txBody>
            <a:bodyPr rtlCol="0" anchor="ctr"/>
            <a:lstStyle/>
            <a:p>
              <a:endParaRPr lang="en-US"/>
            </a:p>
          </p:txBody>
        </p:sp>
        <p:sp>
          <p:nvSpPr>
            <p:cNvPr id="243" name="Graphic 70">
              <a:extLst>
                <a:ext uri="{FF2B5EF4-FFF2-40B4-BE49-F238E27FC236}">
                  <a16:creationId xmlns:a16="http://schemas.microsoft.com/office/drawing/2014/main" id="{F8448A42-74A8-46AD-A029-33642DDA36DC}"/>
                </a:ext>
              </a:extLst>
            </p:cNvPr>
            <p:cNvSpPr/>
            <p:nvPr/>
          </p:nvSpPr>
          <p:spPr>
            <a:xfrm flipV="1">
              <a:off x="1180879" y="440185"/>
              <a:ext cx="12965" cy="12957"/>
            </a:xfrm>
            <a:custGeom>
              <a:avLst/>
              <a:gdLst>
                <a:gd name="connsiteX0" fmla="*/ 13618 w 12965"/>
                <a:gd name="connsiteY0" fmla="*/ 6649 h 12957"/>
                <a:gd name="connsiteX1" fmla="*/ 7135 w 12965"/>
                <a:gd name="connsiteY1" fmla="*/ 13124 h 12957"/>
                <a:gd name="connsiteX2" fmla="*/ 652 w 12965"/>
                <a:gd name="connsiteY2" fmla="*/ 6649 h 12957"/>
                <a:gd name="connsiteX3" fmla="*/ 7135 w 12965"/>
                <a:gd name="connsiteY3" fmla="*/ 166 h 12957"/>
                <a:gd name="connsiteX4" fmla="*/ 13618 w 12965"/>
                <a:gd name="connsiteY4" fmla="*/ 664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618" y="6649"/>
                  </a:moveTo>
                  <a:cubicBezTo>
                    <a:pt x="13618" y="10225"/>
                    <a:pt x="10711" y="13124"/>
                    <a:pt x="7135" y="13124"/>
                  </a:cubicBezTo>
                  <a:cubicBezTo>
                    <a:pt x="3559" y="13124"/>
                    <a:pt x="652" y="10225"/>
                    <a:pt x="652" y="6649"/>
                  </a:cubicBezTo>
                  <a:cubicBezTo>
                    <a:pt x="652" y="3073"/>
                    <a:pt x="3559" y="166"/>
                    <a:pt x="7135" y="166"/>
                  </a:cubicBezTo>
                  <a:cubicBezTo>
                    <a:pt x="10711" y="166"/>
                    <a:pt x="13618" y="3073"/>
                    <a:pt x="13618" y="6649"/>
                  </a:cubicBezTo>
                </a:path>
              </a:pathLst>
            </a:custGeom>
            <a:solidFill>
              <a:srgbClr val="55C9E8"/>
            </a:solidFill>
            <a:ln w="4425" cap="flat">
              <a:noFill/>
              <a:prstDash val="solid"/>
              <a:miter/>
            </a:ln>
          </p:spPr>
          <p:txBody>
            <a:bodyPr rtlCol="0" anchor="ctr"/>
            <a:lstStyle/>
            <a:p>
              <a:endParaRPr lang="en-US"/>
            </a:p>
          </p:txBody>
        </p:sp>
        <p:sp>
          <p:nvSpPr>
            <p:cNvPr id="244" name="Graphic 70">
              <a:extLst>
                <a:ext uri="{FF2B5EF4-FFF2-40B4-BE49-F238E27FC236}">
                  <a16:creationId xmlns:a16="http://schemas.microsoft.com/office/drawing/2014/main" id="{EE2C26C2-C31A-4BF2-8F0F-5A0A991AB9A0}"/>
                </a:ext>
              </a:extLst>
            </p:cNvPr>
            <p:cNvSpPr/>
            <p:nvPr/>
          </p:nvSpPr>
          <p:spPr>
            <a:xfrm flipV="1">
              <a:off x="1393947" y="443184"/>
              <a:ext cx="8428" cy="8420"/>
            </a:xfrm>
            <a:custGeom>
              <a:avLst/>
              <a:gdLst>
                <a:gd name="connsiteX0" fmla="*/ 9117 w 8428"/>
                <a:gd name="connsiteY0" fmla="*/ 4380 h 8420"/>
                <a:gd name="connsiteX1" fmla="*/ 4903 w 8428"/>
                <a:gd name="connsiteY1" fmla="*/ 8587 h 8420"/>
                <a:gd name="connsiteX2" fmla="*/ 689 w 8428"/>
                <a:gd name="connsiteY2" fmla="*/ 4380 h 8420"/>
                <a:gd name="connsiteX3" fmla="*/ 4903 w 8428"/>
                <a:gd name="connsiteY3" fmla="*/ 166 h 8420"/>
                <a:gd name="connsiteX4" fmla="*/ 9117 w 8428"/>
                <a:gd name="connsiteY4" fmla="*/ 4380 h 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 h="8420">
                  <a:moveTo>
                    <a:pt x="9117" y="4380"/>
                  </a:moveTo>
                  <a:cubicBezTo>
                    <a:pt x="9117" y="6703"/>
                    <a:pt x="7233" y="8587"/>
                    <a:pt x="4903" y="8587"/>
                  </a:cubicBezTo>
                  <a:cubicBezTo>
                    <a:pt x="2573" y="8587"/>
                    <a:pt x="689" y="6703"/>
                    <a:pt x="689" y="4380"/>
                  </a:cubicBezTo>
                  <a:cubicBezTo>
                    <a:pt x="689" y="2050"/>
                    <a:pt x="2573" y="166"/>
                    <a:pt x="4903" y="166"/>
                  </a:cubicBezTo>
                  <a:cubicBezTo>
                    <a:pt x="7233" y="166"/>
                    <a:pt x="9117" y="2050"/>
                    <a:pt x="9117" y="4380"/>
                  </a:cubicBezTo>
                </a:path>
              </a:pathLst>
            </a:custGeom>
            <a:solidFill>
              <a:srgbClr val="55C9E8"/>
            </a:solidFill>
            <a:ln w="4425" cap="flat">
              <a:noFill/>
              <a:prstDash val="solid"/>
              <a:miter/>
            </a:ln>
          </p:spPr>
          <p:txBody>
            <a:bodyPr rtlCol="0" anchor="ctr"/>
            <a:lstStyle/>
            <a:p>
              <a:endParaRPr lang="en-US"/>
            </a:p>
          </p:txBody>
        </p:sp>
        <p:sp>
          <p:nvSpPr>
            <p:cNvPr id="245" name="Graphic 70">
              <a:extLst>
                <a:ext uri="{FF2B5EF4-FFF2-40B4-BE49-F238E27FC236}">
                  <a16:creationId xmlns:a16="http://schemas.microsoft.com/office/drawing/2014/main" id="{8185920C-B38C-4E53-93FC-B7058EBECFAB}"/>
                </a:ext>
              </a:extLst>
            </p:cNvPr>
            <p:cNvSpPr/>
            <p:nvPr/>
          </p:nvSpPr>
          <p:spPr>
            <a:xfrm flipV="1">
              <a:off x="452158" y="600330"/>
              <a:ext cx="21055" cy="21055"/>
            </a:xfrm>
            <a:custGeom>
              <a:avLst/>
              <a:gdLst>
                <a:gd name="connsiteX0" fmla="*/ 21582 w 21055"/>
                <a:gd name="connsiteY0" fmla="*/ 10722 h 21055"/>
                <a:gd name="connsiteX1" fmla="*/ 11055 w 21055"/>
                <a:gd name="connsiteY1" fmla="*/ 21250 h 21055"/>
                <a:gd name="connsiteX2" fmla="*/ 527 w 21055"/>
                <a:gd name="connsiteY2" fmla="*/ 10722 h 21055"/>
                <a:gd name="connsiteX3" fmla="*/ 11055 w 21055"/>
                <a:gd name="connsiteY3" fmla="*/ 195 h 21055"/>
                <a:gd name="connsiteX4" fmla="*/ 21582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82" y="10722"/>
                  </a:moveTo>
                  <a:cubicBezTo>
                    <a:pt x="21582" y="16536"/>
                    <a:pt x="16868" y="21250"/>
                    <a:pt x="11055" y="21250"/>
                  </a:cubicBezTo>
                  <a:cubicBezTo>
                    <a:pt x="5241" y="21250"/>
                    <a:pt x="527" y="16536"/>
                    <a:pt x="527" y="10722"/>
                  </a:cubicBezTo>
                  <a:cubicBezTo>
                    <a:pt x="527" y="4909"/>
                    <a:pt x="5241" y="195"/>
                    <a:pt x="11055" y="195"/>
                  </a:cubicBezTo>
                  <a:cubicBezTo>
                    <a:pt x="16868" y="195"/>
                    <a:pt x="21582" y="4909"/>
                    <a:pt x="21582" y="10722"/>
                  </a:cubicBezTo>
                </a:path>
              </a:pathLst>
            </a:custGeom>
            <a:solidFill>
              <a:srgbClr val="55C9E8"/>
            </a:solidFill>
            <a:ln w="4425" cap="flat">
              <a:noFill/>
              <a:prstDash val="solid"/>
              <a:miter/>
            </a:ln>
          </p:spPr>
          <p:txBody>
            <a:bodyPr rtlCol="0" anchor="ctr"/>
            <a:lstStyle/>
            <a:p>
              <a:endParaRPr lang="en-US"/>
            </a:p>
          </p:txBody>
        </p:sp>
        <p:sp>
          <p:nvSpPr>
            <p:cNvPr id="246" name="Graphic 70">
              <a:extLst>
                <a:ext uri="{FF2B5EF4-FFF2-40B4-BE49-F238E27FC236}">
                  <a16:creationId xmlns:a16="http://schemas.microsoft.com/office/drawing/2014/main" id="{F509048E-84BC-47B6-8314-04E5F8F13CDD}"/>
                </a:ext>
              </a:extLst>
            </p:cNvPr>
            <p:cNvSpPr/>
            <p:nvPr/>
          </p:nvSpPr>
          <p:spPr>
            <a:xfrm flipV="1">
              <a:off x="245112" y="600330"/>
              <a:ext cx="21055" cy="21055"/>
            </a:xfrm>
            <a:custGeom>
              <a:avLst/>
              <a:gdLst>
                <a:gd name="connsiteX0" fmla="*/ 21547 w 21055"/>
                <a:gd name="connsiteY0" fmla="*/ 10722 h 21055"/>
                <a:gd name="connsiteX1" fmla="*/ 11019 w 21055"/>
                <a:gd name="connsiteY1" fmla="*/ 21250 h 21055"/>
                <a:gd name="connsiteX2" fmla="*/ 491 w 21055"/>
                <a:gd name="connsiteY2" fmla="*/ 10722 h 21055"/>
                <a:gd name="connsiteX3" fmla="*/ 11019 w 21055"/>
                <a:gd name="connsiteY3" fmla="*/ 195 h 21055"/>
                <a:gd name="connsiteX4" fmla="*/ 21547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47" y="10722"/>
                  </a:moveTo>
                  <a:cubicBezTo>
                    <a:pt x="21547" y="16536"/>
                    <a:pt x="16833" y="21250"/>
                    <a:pt x="11019" y="21250"/>
                  </a:cubicBezTo>
                  <a:cubicBezTo>
                    <a:pt x="5205" y="21250"/>
                    <a:pt x="491" y="16536"/>
                    <a:pt x="491" y="10722"/>
                  </a:cubicBezTo>
                  <a:cubicBezTo>
                    <a:pt x="491" y="4909"/>
                    <a:pt x="5205" y="195"/>
                    <a:pt x="11019" y="195"/>
                  </a:cubicBezTo>
                  <a:cubicBezTo>
                    <a:pt x="16833" y="195"/>
                    <a:pt x="21547" y="4909"/>
                    <a:pt x="21547" y="10722"/>
                  </a:cubicBezTo>
                </a:path>
              </a:pathLst>
            </a:custGeom>
            <a:solidFill>
              <a:srgbClr val="55C9E8"/>
            </a:solidFill>
            <a:ln w="4425" cap="flat">
              <a:noFill/>
              <a:prstDash val="solid"/>
              <a:miter/>
            </a:ln>
          </p:spPr>
          <p:txBody>
            <a:bodyPr rtlCol="0" anchor="ctr"/>
            <a:lstStyle/>
            <a:p>
              <a:endParaRPr lang="en-US"/>
            </a:p>
          </p:txBody>
        </p:sp>
        <p:sp>
          <p:nvSpPr>
            <p:cNvPr id="247" name="Graphic 70">
              <a:extLst>
                <a:ext uri="{FF2B5EF4-FFF2-40B4-BE49-F238E27FC236}">
                  <a16:creationId xmlns:a16="http://schemas.microsoft.com/office/drawing/2014/main" id="{6607194F-CCE6-4206-8217-F0F517CDBD17}"/>
                </a:ext>
              </a:extLst>
            </p:cNvPr>
            <p:cNvSpPr/>
            <p:nvPr/>
          </p:nvSpPr>
          <p:spPr>
            <a:xfrm flipV="1">
              <a:off x="659212" y="600330"/>
              <a:ext cx="21055" cy="21055"/>
            </a:xfrm>
            <a:custGeom>
              <a:avLst/>
              <a:gdLst>
                <a:gd name="connsiteX0" fmla="*/ 21618 w 21055"/>
                <a:gd name="connsiteY0" fmla="*/ 10722 h 21055"/>
                <a:gd name="connsiteX1" fmla="*/ 11091 w 21055"/>
                <a:gd name="connsiteY1" fmla="*/ 21250 h 21055"/>
                <a:gd name="connsiteX2" fmla="*/ 563 w 21055"/>
                <a:gd name="connsiteY2" fmla="*/ 10722 h 21055"/>
                <a:gd name="connsiteX3" fmla="*/ 11091 w 21055"/>
                <a:gd name="connsiteY3" fmla="*/ 195 h 21055"/>
                <a:gd name="connsiteX4" fmla="*/ 21618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618" y="10722"/>
                  </a:moveTo>
                  <a:cubicBezTo>
                    <a:pt x="21618" y="16536"/>
                    <a:pt x="16912" y="21250"/>
                    <a:pt x="11091" y="21250"/>
                  </a:cubicBezTo>
                  <a:cubicBezTo>
                    <a:pt x="5277" y="21250"/>
                    <a:pt x="563" y="16536"/>
                    <a:pt x="563" y="10722"/>
                  </a:cubicBezTo>
                  <a:cubicBezTo>
                    <a:pt x="563" y="4909"/>
                    <a:pt x="5277" y="195"/>
                    <a:pt x="11091" y="195"/>
                  </a:cubicBezTo>
                  <a:cubicBezTo>
                    <a:pt x="16912" y="195"/>
                    <a:pt x="21618" y="4909"/>
                    <a:pt x="21618" y="10722"/>
                  </a:cubicBezTo>
                </a:path>
              </a:pathLst>
            </a:custGeom>
            <a:solidFill>
              <a:srgbClr val="55C9E8"/>
            </a:solidFill>
            <a:ln w="4425" cap="flat">
              <a:noFill/>
              <a:prstDash val="solid"/>
              <a:miter/>
            </a:ln>
          </p:spPr>
          <p:txBody>
            <a:bodyPr rtlCol="0" anchor="ctr"/>
            <a:lstStyle/>
            <a:p>
              <a:endParaRPr lang="en-US"/>
            </a:p>
          </p:txBody>
        </p:sp>
        <p:sp>
          <p:nvSpPr>
            <p:cNvPr id="248" name="Graphic 70">
              <a:extLst>
                <a:ext uri="{FF2B5EF4-FFF2-40B4-BE49-F238E27FC236}">
                  <a16:creationId xmlns:a16="http://schemas.microsoft.com/office/drawing/2014/main" id="{05BADA78-D537-4CF2-9AE8-3921F0BB7A3D}"/>
                </a:ext>
              </a:extLst>
            </p:cNvPr>
            <p:cNvSpPr/>
            <p:nvPr/>
          </p:nvSpPr>
          <p:spPr>
            <a:xfrm flipV="1">
              <a:off x="1074888" y="601907"/>
              <a:ext cx="17894" cy="17902"/>
            </a:xfrm>
            <a:custGeom>
              <a:avLst/>
              <a:gdLst>
                <a:gd name="connsiteX0" fmla="*/ 18529 w 17894"/>
                <a:gd name="connsiteY0" fmla="*/ 9146 h 17902"/>
                <a:gd name="connsiteX1" fmla="*/ 9586 w 17894"/>
                <a:gd name="connsiteY1" fmla="*/ 18097 h 17902"/>
                <a:gd name="connsiteX2" fmla="*/ 635 w 17894"/>
                <a:gd name="connsiteY2" fmla="*/ 9146 h 17902"/>
                <a:gd name="connsiteX3" fmla="*/ 9586 w 17894"/>
                <a:gd name="connsiteY3" fmla="*/ 195 h 17902"/>
                <a:gd name="connsiteX4" fmla="*/ 18529 w 17894"/>
                <a:gd name="connsiteY4" fmla="*/ 9146 h 1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902">
                  <a:moveTo>
                    <a:pt x="18529" y="9146"/>
                  </a:moveTo>
                  <a:cubicBezTo>
                    <a:pt x="18529" y="14090"/>
                    <a:pt x="14523" y="18097"/>
                    <a:pt x="9586" y="18097"/>
                  </a:cubicBezTo>
                  <a:cubicBezTo>
                    <a:pt x="4641" y="18097"/>
                    <a:pt x="635" y="14090"/>
                    <a:pt x="635" y="9146"/>
                  </a:cubicBezTo>
                  <a:cubicBezTo>
                    <a:pt x="635" y="4201"/>
                    <a:pt x="4641" y="195"/>
                    <a:pt x="9586" y="195"/>
                  </a:cubicBezTo>
                  <a:cubicBezTo>
                    <a:pt x="14523" y="195"/>
                    <a:pt x="18529" y="4201"/>
                    <a:pt x="18529" y="9146"/>
                  </a:cubicBezTo>
                </a:path>
              </a:pathLst>
            </a:custGeom>
            <a:solidFill>
              <a:srgbClr val="55C9E8"/>
            </a:solidFill>
            <a:ln w="4425" cap="flat">
              <a:noFill/>
              <a:prstDash val="solid"/>
              <a:miter/>
            </a:ln>
          </p:spPr>
          <p:txBody>
            <a:bodyPr rtlCol="0" anchor="ctr"/>
            <a:lstStyle/>
            <a:p>
              <a:endParaRPr lang="en-US"/>
            </a:p>
          </p:txBody>
        </p:sp>
        <p:sp>
          <p:nvSpPr>
            <p:cNvPr id="249" name="Graphic 70">
              <a:extLst>
                <a:ext uri="{FF2B5EF4-FFF2-40B4-BE49-F238E27FC236}">
                  <a16:creationId xmlns:a16="http://schemas.microsoft.com/office/drawing/2014/main" id="{060C1166-62A9-4B87-A58D-32AFBAA4EFD1}"/>
                </a:ext>
              </a:extLst>
            </p:cNvPr>
            <p:cNvSpPr/>
            <p:nvPr/>
          </p:nvSpPr>
          <p:spPr>
            <a:xfrm flipV="1">
              <a:off x="866265" y="600330"/>
              <a:ext cx="21055" cy="21055"/>
            </a:xfrm>
            <a:custGeom>
              <a:avLst/>
              <a:gdLst>
                <a:gd name="connsiteX0" fmla="*/ 21654 w 21055"/>
                <a:gd name="connsiteY0" fmla="*/ 10722 h 21055"/>
                <a:gd name="connsiteX1" fmla="*/ 11127 w 21055"/>
                <a:gd name="connsiteY1" fmla="*/ 21250 h 21055"/>
                <a:gd name="connsiteX2" fmla="*/ 599 w 21055"/>
                <a:gd name="connsiteY2" fmla="*/ 10722 h 21055"/>
                <a:gd name="connsiteX3" fmla="*/ 11127 w 21055"/>
                <a:gd name="connsiteY3" fmla="*/ 195 h 21055"/>
                <a:gd name="connsiteX4" fmla="*/ 21654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654" y="10722"/>
                  </a:moveTo>
                  <a:cubicBezTo>
                    <a:pt x="21654" y="16536"/>
                    <a:pt x="16940" y="21250"/>
                    <a:pt x="11127" y="21250"/>
                  </a:cubicBezTo>
                  <a:cubicBezTo>
                    <a:pt x="5313" y="21250"/>
                    <a:pt x="599" y="16536"/>
                    <a:pt x="599" y="10722"/>
                  </a:cubicBezTo>
                  <a:cubicBezTo>
                    <a:pt x="599" y="4909"/>
                    <a:pt x="5313" y="195"/>
                    <a:pt x="11127" y="195"/>
                  </a:cubicBezTo>
                  <a:cubicBezTo>
                    <a:pt x="16940" y="195"/>
                    <a:pt x="21654" y="4909"/>
                    <a:pt x="21654" y="10722"/>
                  </a:cubicBezTo>
                </a:path>
              </a:pathLst>
            </a:custGeom>
            <a:solidFill>
              <a:srgbClr val="55C9E8"/>
            </a:solidFill>
            <a:ln w="4425" cap="flat">
              <a:noFill/>
              <a:prstDash val="solid"/>
              <a:miter/>
            </a:ln>
          </p:spPr>
          <p:txBody>
            <a:bodyPr rtlCol="0" anchor="ctr"/>
            <a:lstStyle/>
            <a:p>
              <a:endParaRPr lang="en-US"/>
            </a:p>
          </p:txBody>
        </p:sp>
        <p:sp>
          <p:nvSpPr>
            <p:cNvPr id="250" name="Graphic 70">
              <a:extLst>
                <a:ext uri="{FF2B5EF4-FFF2-40B4-BE49-F238E27FC236}">
                  <a16:creationId xmlns:a16="http://schemas.microsoft.com/office/drawing/2014/main" id="{8472F09F-AD79-4469-A79F-A53B43467E10}"/>
                </a:ext>
              </a:extLst>
            </p:cNvPr>
            <p:cNvSpPr/>
            <p:nvPr/>
          </p:nvSpPr>
          <p:spPr>
            <a:xfrm flipV="1">
              <a:off x="1282472" y="602437"/>
              <a:ext cx="16841" cy="16841"/>
            </a:xfrm>
            <a:custGeom>
              <a:avLst/>
              <a:gdLst>
                <a:gd name="connsiteX0" fmla="*/ 17512 w 16841"/>
                <a:gd name="connsiteY0" fmla="*/ 8615 h 16841"/>
                <a:gd name="connsiteX1" fmla="*/ 9083 w 16841"/>
                <a:gd name="connsiteY1" fmla="*/ 17036 h 16841"/>
                <a:gd name="connsiteX2" fmla="*/ 670 w 16841"/>
                <a:gd name="connsiteY2" fmla="*/ 8615 h 16841"/>
                <a:gd name="connsiteX3" fmla="*/ 9083 w 16841"/>
                <a:gd name="connsiteY3" fmla="*/ 195 h 16841"/>
                <a:gd name="connsiteX4" fmla="*/ 17512 w 16841"/>
                <a:gd name="connsiteY4" fmla="*/ 8615 h 1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1" h="16841">
                  <a:moveTo>
                    <a:pt x="17512" y="8615"/>
                  </a:moveTo>
                  <a:cubicBezTo>
                    <a:pt x="17512" y="13260"/>
                    <a:pt x="13744" y="17036"/>
                    <a:pt x="9083" y="17036"/>
                  </a:cubicBezTo>
                  <a:cubicBezTo>
                    <a:pt x="4439" y="17036"/>
                    <a:pt x="670" y="13260"/>
                    <a:pt x="670" y="8615"/>
                  </a:cubicBezTo>
                  <a:cubicBezTo>
                    <a:pt x="670" y="3963"/>
                    <a:pt x="4439" y="195"/>
                    <a:pt x="9083" y="195"/>
                  </a:cubicBezTo>
                  <a:cubicBezTo>
                    <a:pt x="13744" y="195"/>
                    <a:pt x="17512" y="3963"/>
                    <a:pt x="17512" y="8615"/>
                  </a:cubicBezTo>
                </a:path>
              </a:pathLst>
            </a:custGeom>
            <a:solidFill>
              <a:srgbClr val="55C9E8"/>
            </a:solidFill>
            <a:ln w="4425" cap="flat">
              <a:noFill/>
              <a:prstDash val="solid"/>
              <a:miter/>
            </a:ln>
          </p:spPr>
          <p:txBody>
            <a:bodyPr rtlCol="0" anchor="ctr"/>
            <a:lstStyle/>
            <a:p>
              <a:endParaRPr lang="en-US"/>
            </a:p>
          </p:txBody>
        </p:sp>
        <p:sp>
          <p:nvSpPr>
            <p:cNvPr id="251" name="Graphic 70">
              <a:extLst>
                <a:ext uri="{FF2B5EF4-FFF2-40B4-BE49-F238E27FC236}">
                  <a16:creationId xmlns:a16="http://schemas.microsoft.com/office/drawing/2014/main" id="{22E48EEC-990E-4F3C-9859-494957A2F681}"/>
                </a:ext>
              </a:extLst>
            </p:cNvPr>
            <p:cNvSpPr/>
            <p:nvPr/>
          </p:nvSpPr>
          <p:spPr>
            <a:xfrm flipV="1">
              <a:off x="38058" y="600330"/>
              <a:ext cx="21055" cy="21055"/>
            </a:xfrm>
            <a:custGeom>
              <a:avLst/>
              <a:gdLst>
                <a:gd name="connsiteX0" fmla="*/ 21511 w 21055"/>
                <a:gd name="connsiteY0" fmla="*/ 10722 h 21055"/>
                <a:gd name="connsiteX1" fmla="*/ 10983 w 21055"/>
                <a:gd name="connsiteY1" fmla="*/ 21250 h 21055"/>
                <a:gd name="connsiteX2" fmla="*/ 455 w 21055"/>
                <a:gd name="connsiteY2" fmla="*/ 10722 h 21055"/>
                <a:gd name="connsiteX3" fmla="*/ 10983 w 21055"/>
                <a:gd name="connsiteY3" fmla="*/ 195 h 21055"/>
                <a:gd name="connsiteX4" fmla="*/ 21511 w 21055"/>
                <a:gd name="connsiteY4" fmla="*/ 10722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511" y="10722"/>
                  </a:moveTo>
                  <a:cubicBezTo>
                    <a:pt x="21511" y="16536"/>
                    <a:pt x="16797" y="21250"/>
                    <a:pt x="10983" y="21250"/>
                  </a:cubicBezTo>
                  <a:cubicBezTo>
                    <a:pt x="5169" y="21250"/>
                    <a:pt x="455" y="16536"/>
                    <a:pt x="455" y="10722"/>
                  </a:cubicBezTo>
                  <a:cubicBezTo>
                    <a:pt x="455" y="4909"/>
                    <a:pt x="5169" y="195"/>
                    <a:pt x="10983" y="195"/>
                  </a:cubicBezTo>
                  <a:cubicBezTo>
                    <a:pt x="16797" y="195"/>
                    <a:pt x="21511" y="4909"/>
                    <a:pt x="21511" y="10722"/>
                  </a:cubicBezTo>
                </a:path>
              </a:pathLst>
            </a:custGeom>
            <a:solidFill>
              <a:srgbClr val="55C9E8"/>
            </a:solidFill>
            <a:ln w="4425" cap="flat">
              <a:noFill/>
              <a:prstDash val="solid"/>
              <a:miter/>
            </a:ln>
          </p:spPr>
          <p:txBody>
            <a:bodyPr rtlCol="0" anchor="ctr"/>
            <a:lstStyle/>
            <a:p>
              <a:endParaRPr lang="en-US"/>
            </a:p>
          </p:txBody>
        </p:sp>
        <p:sp>
          <p:nvSpPr>
            <p:cNvPr id="252" name="Graphic 70">
              <a:extLst>
                <a:ext uri="{FF2B5EF4-FFF2-40B4-BE49-F238E27FC236}">
                  <a16:creationId xmlns:a16="http://schemas.microsoft.com/office/drawing/2014/main" id="{E3E6B7EA-1F77-4CBF-9B88-6A6959BE850F}"/>
                </a:ext>
              </a:extLst>
            </p:cNvPr>
            <p:cNvSpPr/>
            <p:nvPr/>
          </p:nvSpPr>
          <p:spPr>
            <a:xfrm flipV="1">
              <a:off x="1495209" y="605114"/>
              <a:ext cx="12957" cy="12957"/>
            </a:xfrm>
            <a:custGeom>
              <a:avLst/>
              <a:gdLst>
                <a:gd name="connsiteX0" fmla="*/ 13664 w 12957"/>
                <a:gd name="connsiteY0" fmla="*/ 6677 h 12957"/>
                <a:gd name="connsiteX1" fmla="*/ 7182 w 12957"/>
                <a:gd name="connsiteY1" fmla="*/ 13152 h 12957"/>
                <a:gd name="connsiteX2" fmla="*/ 707 w 12957"/>
                <a:gd name="connsiteY2" fmla="*/ 6677 h 12957"/>
                <a:gd name="connsiteX3" fmla="*/ 7182 w 12957"/>
                <a:gd name="connsiteY3" fmla="*/ 195 h 12957"/>
                <a:gd name="connsiteX4" fmla="*/ 13664 w 12957"/>
                <a:gd name="connsiteY4" fmla="*/ 6677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664" y="6677"/>
                  </a:moveTo>
                  <a:cubicBezTo>
                    <a:pt x="13664" y="10253"/>
                    <a:pt x="10765" y="13152"/>
                    <a:pt x="7182" y="13152"/>
                  </a:cubicBezTo>
                  <a:cubicBezTo>
                    <a:pt x="3606" y="13152"/>
                    <a:pt x="707" y="10253"/>
                    <a:pt x="707" y="6677"/>
                  </a:cubicBezTo>
                  <a:cubicBezTo>
                    <a:pt x="707" y="3102"/>
                    <a:pt x="3606" y="195"/>
                    <a:pt x="7182" y="195"/>
                  </a:cubicBezTo>
                  <a:cubicBezTo>
                    <a:pt x="10765" y="195"/>
                    <a:pt x="13664" y="3102"/>
                    <a:pt x="13664" y="6677"/>
                  </a:cubicBezTo>
                </a:path>
              </a:pathLst>
            </a:custGeom>
            <a:solidFill>
              <a:srgbClr val="55C9E8"/>
            </a:solidFill>
            <a:ln w="4425" cap="flat">
              <a:noFill/>
              <a:prstDash val="solid"/>
              <a:miter/>
            </a:ln>
          </p:spPr>
          <p:txBody>
            <a:bodyPr rtlCol="0" anchor="ctr"/>
            <a:lstStyle/>
            <a:p>
              <a:endParaRPr lang="en-US"/>
            </a:p>
          </p:txBody>
        </p:sp>
        <p:sp>
          <p:nvSpPr>
            <p:cNvPr id="253" name="Graphic 70">
              <a:extLst>
                <a:ext uri="{FF2B5EF4-FFF2-40B4-BE49-F238E27FC236}">
                  <a16:creationId xmlns:a16="http://schemas.microsoft.com/office/drawing/2014/main" id="{6DF3DC16-5F60-441F-9E31-277BA17D4115}"/>
                </a:ext>
              </a:extLst>
            </p:cNvPr>
            <p:cNvSpPr/>
            <p:nvPr/>
          </p:nvSpPr>
          <p:spPr>
            <a:xfrm flipV="1">
              <a:off x="345390" y="761299"/>
              <a:ext cx="27537" cy="27530"/>
            </a:xfrm>
            <a:custGeom>
              <a:avLst/>
              <a:gdLst>
                <a:gd name="connsiteX0" fmla="*/ 28048 w 27537"/>
                <a:gd name="connsiteY0" fmla="*/ 13988 h 27530"/>
                <a:gd name="connsiteX1" fmla="*/ 14282 w 27537"/>
                <a:gd name="connsiteY1" fmla="*/ 27753 h 27530"/>
                <a:gd name="connsiteX2" fmla="*/ 510 w 27537"/>
                <a:gd name="connsiteY2" fmla="*/ 13988 h 27530"/>
                <a:gd name="connsiteX3" fmla="*/ 14282 w 27537"/>
                <a:gd name="connsiteY3" fmla="*/ 223 h 27530"/>
                <a:gd name="connsiteX4" fmla="*/ 28048 w 27537"/>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048" y="13988"/>
                  </a:moveTo>
                  <a:cubicBezTo>
                    <a:pt x="28048" y="21594"/>
                    <a:pt x="21888" y="27753"/>
                    <a:pt x="14282" y="27753"/>
                  </a:cubicBezTo>
                  <a:cubicBezTo>
                    <a:pt x="6677" y="27753"/>
                    <a:pt x="510" y="21594"/>
                    <a:pt x="510" y="13988"/>
                  </a:cubicBezTo>
                  <a:cubicBezTo>
                    <a:pt x="510" y="6383"/>
                    <a:pt x="6677" y="223"/>
                    <a:pt x="14282" y="223"/>
                  </a:cubicBezTo>
                  <a:cubicBezTo>
                    <a:pt x="21888" y="223"/>
                    <a:pt x="28048" y="6383"/>
                    <a:pt x="28048" y="13988"/>
                  </a:cubicBezTo>
                </a:path>
              </a:pathLst>
            </a:custGeom>
            <a:solidFill>
              <a:srgbClr val="55C9E8"/>
            </a:solidFill>
            <a:ln w="4425" cap="flat">
              <a:noFill/>
              <a:prstDash val="solid"/>
              <a:miter/>
            </a:ln>
          </p:spPr>
          <p:txBody>
            <a:bodyPr rtlCol="0" anchor="ctr"/>
            <a:lstStyle/>
            <a:p>
              <a:endParaRPr lang="en-US"/>
            </a:p>
          </p:txBody>
        </p:sp>
        <p:sp>
          <p:nvSpPr>
            <p:cNvPr id="254" name="Graphic 70">
              <a:extLst>
                <a:ext uri="{FF2B5EF4-FFF2-40B4-BE49-F238E27FC236}">
                  <a16:creationId xmlns:a16="http://schemas.microsoft.com/office/drawing/2014/main" id="{96378402-D389-463D-9F26-54CB6AE27343}"/>
                </a:ext>
              </a:extLst>
            </p:cNvPr>
            <p:cNvSpPr/>
            <p:nvPr/>
          </p:nvSpPr>
          <p:spPr>
            <a:xfrm flipV="1">
              <a:off x="138352" y="761299"/>
              <a:ext cx="27530" cy="27530"/>
            </a:xfrm>
            <a:custGeom>
              <a:avLst/>
              <a:gdLst>
                <a:gd name="connsiteX0" fmla="*/ 28004 w 27530"/>
                <a:gd name="connsiteY0" fmla="*/ 13988 h 27530"/>
                <a:gd name="connsiteX1" fmla="*/ 14239 w 27530"/>
                <a:gd name="connsiteY1" fmla="*/ 27753 h 27530"/>
                <a:gd name="connsiteX2" fmla="*/ 474 w 27530"/>
                <a:gd name="connsiteY2" fmla="*/ 13988 h 27530"/>
                <a:gd name="connsiteX3" fmla="*/ 14239 w 27530"/>
                <a:gd name="connsiteY3" fmla="*/ 223 h 27530"/>
                <a:gd name="connsiteX4" fmla="*/ 28004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004" y="13988"/>
                  </a:moveTo>
                  <a:cubicBezTo>
                    <a:pt x="28004" y="21594"/>
                    <a:pt x="21844" y="27753"/>
                    <a:pt x="14239" y="27753"/>
                  </a:cubicBezTo>
                  <a:cubicBezTo>
                    <a:pt x="6641" y="27753"/>
                    <a:pt x="474" y="21594"/>
                    <a:pt x="474" y="13988"/>
                  </a:cubicBezTo>
                  <a:cubicBezTo>
                    <a:pt x="474" y="6383"/>
                    <a:pt x="6641" y="223"/>
                    <a:pt x="14239" y="223"/>
                  </a:cubicBezTo>
                  <a:cubicBezTo>
                    <a:pt x="21844" y="223"/>
                    <a:pt x="28004" y="6383"/>
                    <a:pt x="28004" y="13988"/>
                  </a:cubicBezTo>
                </a:path>
              </a:pathLst>
            </a:custGeom>
            <a:solidFill>
              <a:srgbClr val="55C9E8"/>
            </a:solidFill>
            <a:ln w="4425" cap="flat">
              <a:noFill/>
              <a:prstDash val="solid"/>
              <a:miter/>
            </a:ln>
          </p:spPr>
          <p:txBody>
            <a:bodyPr rtlCol="0" anchor="ctr"/>
            <a:lstStyle/>
            <a:p>
              <a:endParaRPr lang="en-US"/>
            </a:p>
          </p:txBody>
        </p:sp>
        <p:sp>
          <p:nvSpPr>
            <p:cNvPr id="255" name="Graphic 70">
              <a:extLst>
                <a:ext uri="{FF2B5EF4-FFF2-40B4-BE49-F238E27FC236}">
                  <a16:creationId xmlns:a16="http://schemas.microsoft.com/office/drawing/2014/main" id="{EB85D96A-3C48-4617-86A4-93A46B182752}"/>
                </a:ext>
              </a:extLst>
            </p:cNvPr>
            <p:cNvSpPr/>
            <p:nvPr/>
          </p:nvSpPr>
          <p:spPr>
            <a:xfrm flipV="1">
              <a:off x="552451" y="761299"/>
              <a:ext cx="27530" cy="27530"/>
            </a:xfrm>
            <a:custGeom>
              <a:avLst/>
              <a:gdLst>
                <a:gd name="connsiteX0" fmla="*/ 28076 w 27530"/>
                <a:gd name="connsiteY0" fmla="*/ 13988 h 27530"/>
                <a:gd name="connsiteX1" fmla="*/ 14311 w 27530"/>
                <a:gd name="connsiteY1" fmla="*/ 27753 h 27530"/>
                <a:gd name="connsiteX2" fmla="*/ 546 w 27530"/>
                <a:gd name="connsiteY2" fmla="*/ 13988 h 27530"/>
                <a:gd name="connsiteX3" fmla="*/ 14311 w 27530"/>
                <a:gd name="connsiteY3" fmla="*/ 223 h 27530"/>
                <a:gd name="connsiteX4" fmla="*/ 28076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076" y="13988"/>
                  </a:moveTo>
                  <a:cubicBezTo>
                    <a:pt x="28076" y="21594"/>
                    <a:pt x="21908" y="27753"/>
                    <a:pt x="14311" y="27753"/>
                  </a:cubicBezTo>
                  <a:cubicBezTo>
                    <a:pt x="6713" y="27753"/>
                    <a:pt x="546" y="21594"/>
                    <a:pt x="546" y="13988"/>
                  </a:cubicBezTo>
                  <a:cubicBezTo>
                    <a:pt x="546" y="6383"/>
                    <a:pt x="6713" y="223"/>
                    <a:pt x="14311" y="223"/>
                  </a:cubicBezTo>
                  <a:cubicBezTo>
                    <a:pt x="21908" y="223"/>
                    <a:pt x="28076" y="6383"/>
                    <a:pt x="28076" y="13988"/>
                  </a:cubicBezTo>
                </a:path>
              </a:pathLst>
            </a:custGeom>
            <a:solidFill>
              <a:srgbClr val="55C9E8"/>
            </a:solidFill>
            <a:ln w="4425" cap="flat">
              <a:noFill/>
              <a:prstDash val="solid"/>
              <a:miter/>
            </a:ln>
          </p:spPr>
          <p:txBody>
            <a:bodyPr rtlCol="0" anchor="ctr"/>
            <a:lstStyle/>
            <a:p>
              <a:endParaRPr lang="en-US"/>
            </a:p>
          </p:txBody>
        </p:sp>
        <p:sp>
          <p:nvSpPr>
            <p:cNvPr id="256" name="Graphic 70">
              <a:extLst>
                <a:ext uri="{FF2B5EF4-FFF2-40B4-BE49-F238E27FC236}">
                  <a16:creationId xmlns:a16="http://schemas.microsoft.com/office/drawing/2014/main" id="{9B40681D-B117-4656-9FF0-323A3CF6C19A}"/>
                </a:ext>
              </a:extLst>
            </p:cNvPr>
            <p:cNvSpPr/>
            <p:nvPr/>
          </p:nvSpPr>
          <p:spPr>
            <a:xfrm flipV="1">
              <a:off x="966543" y="761299"/>
              <a:ext cx="27530" cy="27530"/>
            </a:xfrm>
            <a:custGeom>
              <a:avLst/>
              <a:gdLst>
                <a:gd name="connsiteX0" fmla="*/ 28148 w 27530"/>
                <a:gd name="connsiteY0" fmla="*/ 13988 h 27530"/>
                <a:gd name="connsiteX1" fmla="*/ 14382 w 27530"/>
                <a:gd name="connsiteY1" fmla="*/ 27753 h 27530"/>
                <a:gd name="connsiteX2" fmla="*/ 617 w 27530"/>
                <a:gd name="connsiteY2" fmla="*/ 13988 h 27530"/>
                <a:gd name="connsiteX3" fmla="*/ 14382 w 27530"/>
                <a:gd name="connsiteY3" fmla="*/ 223 h 27530"/>
                <a:gd name="connsiteX4" fmla="*/ 28148 w 27530"/>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148" y="13988"/>
                  </a:moveTo>
                  <a:cubicBezTo>
                    <a:pt x="28148" y="21594"/>
                    <a:pt x="21988" y="27753"/>
                    <a:pt x="14382" y="27753"/>
                  </a:cubicBezTo>
                  <a:cubicBezTo>
                    <a:pt x="6785" y="27753"/>
                    <a:pt x="617" y="21594"/>
                    <a:pt x="617" y="13988"/>
                  </a:cubicBezTo>
                  <a:cubicBezTo>
                    <a:pt x="617" y="6383"/>
                    <a:pt x="6785" y="223"/>
                    <a:pt x="14382" y="223"/>
                  </a:cubicBezTo>
                  <a:cubicBezTo>
                    <a:pt x="21988" y="223"/>
                    <a:pt x="28148" y="6383"/>
                    <a:pt x="28148" y="13988"/>
                  </a:cubicBezTo>
                </a:path>
              </a:pathLst>
            </a:custGeom>
            <a:solidFill>
              <a:srgbClr val="55C9E8"/>
            </a:solidFill>
            <a:ln w="4425" cap="flat">
              <a:noFill/>
              <a:prstDash val="solid"/>
              <a:miter/>
            </a:ln>
          </p:spPr>
          <p:txBody>
            <a:bodyPr rtlCol="0" anchor="ctr"/>
            <a:lstStyle/>
            <a:p>
              <a:endParaRPr lang="en-US"/>
            </a:p>
          </p:txBody>
        </p:sp>
        <p:sp>
          <p:nvSpPr>
            <p:cNvPr id="257" name="Graphic 70">
              <a:extLst>
                <a:ext uri="{FF2B5EF4-FFF2-40B4-BE49-F238E27FC236}">
                  <a16:creationId xmlns:a16="http://schemas.microsoft.com/office/drawing/2014/main" id="{CBCF7311-36C9-4D13-A082-D5E86ECDD74E}"/>
                </a:ext>
              </a:extLst>
            </p:cNvPr>
            <p:cNvSpPr/>
            <p:nvPr/>
          </p:nvSpPr>
          <p:spPr>
            <a:xfrm flipV="1">
              <a:off x="759497" y="761299"/>
              <a:ext cx="27537" cy="27530"/>
            </a:xfrm>
            <a:custGeom>
              <a:avLst/>
              <a:gdLst>
                <a:gd name="connsiteX0" fmla="*/ 28119 w 27537"/>
                <a:gd name="connsiteY0" fmla="*/ 13988 h 27530"/>
                <a:gd name="connsiteX1" fmla="*/ 14354 w 27537"/>
                <a:gd name="connsiteY1" fmla="*/ 27753 h 27530"/>
                <a:gd name="connsiteX2" fmla="*/ 581 w 27537"/>
                <a:gd name="connsiteY2" fmla="*/ 13988 h 27530"/>
                <a:gd name="connsiteX3" fmla="*/ 14354 w 27537"/>
                <a:gd name="connsiteY3" fmla="*/ 223 h 27530"/>
                <a:gd name="connsiteX4" fmla="*/ 28119 w 27537"/>
                <a:gd name="connsiteY4" fmla="*/ 13988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119" y="13988"/>
                  </a:moveTo>
                  <a:cubicBezTo>
                    <a:pt x="28119" y="21594"/>
                    <a:pt x="21952" y="27753"/>
                    <a:pt x="14354" y="27753"/>
                  </a:cubicBezTo>
                  <a:cubicBezTo>
                    <a:pt x="6749" y="27753"/>
                    <a:pt x="581" y="21594"/>
                    <a:pt x="581" y="13988"/>
                  </a:cubicBezTo>
                  <a:cubicBezTo>
                    <a:pt x="581" y="6383"/>
                    <a:pt x="6749" y="223"/>
                    <a:pt x="14354" y="223"/>
                  </a:cubicBezTo>
                  <a:cubicBezTo>
                    <a:pt x="21952" y="223"/>
                    <a:pt x="28119" y="6383"/>
                    <a:pt x="28119" y="13988"/>
                  </a:cubicBezTo>
                </a:path>
              </a:pathLst>
            </a:custGeom>
            <a:solidFill>
              <a:srgbClr val="55C9E8"/>
            </a:solidFill>
            <a:ln w="4425" cap="flat">
              <a:noFill/>
              <a:prstDash val="solid"/>
              <a:miter/>
            </a:ln>
          </p:spPr>
          <p:txBody>
            <a:bodyPr rtlCol="0" anchor="ctr"/>
            <a:lstStyle/>
            <a:p>
              <a:endParaRPr lang="en-US"/>
            </a:p>
          </p:txBody>
        </p:sp>
        <p:sp>
          <p:nvSpPr>
            <p:cNvPr id="258" name="Graphic 70">
              <a:extLst>
                <a:ext uri="{FF2B5EF4-FFF2-40B4-BE49-F238E27FC236}">
                  <a16:creationId xmlns:a16="http://schemas.microsoft.com/office/drawing/2014/main" id="{488C4045-13DA-4BB7-A295-B310092FAFAA}"/>
                </a:ext>
              </a:extLst>
            </p:cNvPr>
            <p:cNvSpPr/>
            <p:nvPr/>
          </p:nvSpPr>
          <p:spPr>
            <a:xfrm flipV="1">
              <a:off x="1175666" y="763367"/>
              <a:ext cx="23400" cy="23393"/>
            </a:xfrm>
            <a:custGeom>
              <a:avLst/>
              <a:gdLst>
                <a:gd name="connsiteX0" fmla="*/ 24054 w 23400"/>
                <a:gd name="connsiteY0" fmla="*/ 11920 h 23393"/>
                <a:gd name="connsiteX1" fmla="*/ 12357 w 23400"/>
                <a:gd name="connsiteY1" fmla="*/ 23616 h 23393"/>
                <a:gd name="connsiteX2" fmla="*/ 653 w 23400"/>
                <a:gd name="connsiteY2" fmla="*/ 11920 h 23393"/>
                <a:gd name="connsiteX3" fmla="*/ 12357 w 23400"/>
                <a:gd name="connsiteY3" fmla="*/ 223 h 23393"/>
                <a:gd name="connsiteX4" fmla="*/ 24054 w 23400"/>
                <a:gd name="connsiteY4" fmla="*/ 11920 h 2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 h="23393">
                  <a:moveTo>
                    <a:pt x="24054" y="11920"/>
                  </a:moveTo>
                  <a:cubicBezTo>
                    <a:pt x="24054" y="18379"/>
                    <a:pt x="18817" y="23616"/>
                    <a:pt x="12357" y="23616"/>
                  </a:cubicBezTo>
                  <a:cubicBezTo>
                    <a:pt x="5890" y="23616"/>
                    <a:pt x="653" y="18379"/>
                    <a:pt x="653" y="11920"/>
                  </a:cubicBezTo>
                  <a:cubicBezTo>
                    <a:pt x="653" y="5460"/>
                    <a:pt x="5890" y="223"/>
                    <a:pt x="12357" y="223"/>
                  </a:cubicBezTo>
                  <a:cubicBezTo>
                    <a:pt x="18817" y="223"/>
                    <a:pt x="24054" y="5460"/>
                    <a:pt x="24054" y="11920"/>
                  </a:cubicBezTo>
                </a:path>
              </a:pathLst>
            </a:custGeom>
            <a:solidFill>
              <a:srgbClr val="55C9E8"/>
            </a:solidFill>
            <a:ln w="4425" cap="flat">
              <a:noFill/>
              <a:prstDash val="solid"/>
              <a:miter/>
            </a:ln>
          </p:spPr>
          <p:txBody>
            <a:bodyPr rtlCol="0" anchor="ctr"/>
            <a:lstStyle/>
            <a:p>
              <a:endParaRPr lang="en-US"/>
            </a:p>
          </p:txBody>
        </p:sp>
        <p:sp>
          <p:nvSpPr>
            <p:cNvPr id="259" name="Graphic 70">
              <a:extLst>
                <a:ext uri="{FF2B5EF4-FFF2-40B4-BE49-F238E27FC236}">
                  <a16:creationId xmlns:a16="http://schemas.microsoft.com/office/drawing/2014/main" id="{701C8B4E-996F-40C7-8594-A8ED9645E489}"/>
                </a:ext>
              </a:extLst>
            </p:cNvPr>
            <p:cNvSpPr/>
            <p:nvPr/>
          </p:nvSpPr>
          <p:spPr>
            <a:xfrm flipV="1">
              <a:off x="1389210" y="766843"/>
              <a:ext cx="17902" cy="17902"/>
            </a:xfrm>
            <a:custGeom>
              <a:avLst/>
              <a:gdLst>
                <a:gd name="connsiteX0" fmla="*/ 18592 w 17902"/>
                <a:gd name="connsiteY0" fmla="*/ 9174 h 17902"/>
                <a:gd name="connsiteX1" fmla="*/ 9640 w 17902"/>
                <a:gd name="connsiteY1" fmla="*/ 18126 h 17902"/>
                <a:gd name="connsiteX2" fmla="*/ 689 w 17902"/>
                <a:gd name="connsiteY2" fmla="*/ 9174 h 17902"/>
                <a:gd name="connsiteX3" fmla="*/ 9640 w 17902"/>
                <a:gd name="connsiteY3" fmla="*/ 223 h 17902"/>
                <a:gd name="connsiteX4" fmla="*/ 18592 w 17902"/>
                <a:gd name="connsiteY4" fmla="*/ 9174 h 1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2" h="17902">
                  <a:moveTo>
                    <a:pt x="18592" y="9174"/>
                  </a:moveTo>
                  <a:cubicBezTo>
                    <a:pt x="18592" y="14119"/>
                    <a:pt x="14585" y="18126"/>
                    <a:pt x="9640" y="18126"/>
                  </a:cubicBezTo>
                  <a:cubicBezTo>
                    <a:pt x="4696" y="18126"/>
                    <a:pt x="689" y="14119"/>
                    <a:pt x="689" y="9174"/>
                  </a:cubicBezTo>
                  <a:cubicBezTo>
                    <a:pt x="689" y="4230"/>
                    <a:pt x="4696" y="223"/>
                    <a:pt x="9640" y="223"/>
                  </a:cubicBezTo>
                  <a:cubicBezTo>
                    <a:pt x="14585" y="223"/>
                    <a:pt x="18592" y="4230"/>
                    <a:pt x="18592" y="9174"/>
                  </a:cubicBezTo>
                </a:path>
              </a:pathLst>
            </a:custGeom>
            <a:solidFill>
              <a:srgbClr val="55C9E8"/>
            </a:solidFill>
            <a:ln w="4425" cap="flat">
              <a:noFill/>
              <a:prstDash val="solid"/>
              <a:miter/>
            </a:ln>
          </p:spPr>
          <p:txBody>
            <a:bodyPr rtlCol="0" anchor="ctr"/>
            <a:lstStyle/>
            <a:p>
              <a:endParaRPr lang="en-US"/>
            </a:p>
          </p:txBody>
        </p:sp>
        <p:sp>
          <p:nvSpPr>
            <p:cNvPr id="260" name="Graphic 70">
              <a:extLst>
                <a:ext uri="{FF2B5EF4-FFF2-40B4-BE49-F238E27FC236}">
                  <a16:creationId xmlns:a16="http://schemas.microsoft.com/office/drawing/2014/main" id="{721F2BA2-99CE-4EA1-9D9B-232D5855675E}"/>
                </a:ext>
              </a:extLst>
            </p:cNvPr>
            <p:cNvSpPr/>
            <p:nvPr/>
          </p:nvSpPr>
          <p:spPr>
            <a:xfrm flipV="1">
              <a:off x="446490" y="923067"/>
              <a:ext cx="32390" cy="32390"/>
            </a:xfrm>
            <a:custGeom>
              <a:avLst/>
              <a:gdLst>
                <a:gd name="connsiteX0" fmla="*/ 32918 w 32390"/>
                <a:gd name="connsiteY0" fmla="*/ 16447 h 32390"/>
                <a:gd name="connsiteX1" fmla="*/ 16723 w 32390"/>
                <a:gd name="connsiteY1" fmla="*/ 32642 h 32390"/>
                <a:gd name="connsiteX2" fmla="*/ 528 w 32390"/>
                <a:gd name="connsiteY2" fmla="*/ 16447 h 32390"/>
                <a:gd name="connsiteX3" fmla="*/ 16723 w 32390"/>
                <a:gd name="connsiteY3" fmla="*/ 251 h 32390"/>
                <a:gd name="connsiteX4" fmla="*/ 32918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918" y="16447"/>
                  </a:moveTo>
                  <a:cubicBezTo>
                    <a:pt x="32918" y="25390"/>
                    <a:pt x="25674" y="32642"/>
                    <a:pt x="16723" y="32642"/>
                  </a:cubicBezTo>
                  <a:cubicBezTo>
                    <a:pt x="7780" y="32642"/>
                    <a:pt x="528" y="25390"/>
                    <a:pt x="528" y="16447"/>
                  </a:cubicBezTo>
                  <a:cubicBezTo>
                    <a:pt x="528" y="7503"/>
                    <a:pt x="7780" y="251"/>
                    <a:pt x="16723" y="251"/>
                  </a:cubicBezTo>
                  <a:cubicBezTo>
                    <a:pt x="25674" y="251"/>
                    <a:pt x="32918" y="7503"/>
                    <a:pt x="32918" y="16447"/>
                  </a:cubicBezTo>
                </a:path>
              </a:pathLst>
            </a:custGeom>
            <a:solidFill>
              <a:srgbClr val="55C9E8"/>
            </a:solidFill>
            <a:ln w="4425" cap="flat">
              <a:noFill/>
              <a:prstDash val="solid"/>
              <a:miter/>
            </a:ln>
          </p:spPr>
          <p:txBody>
            <a:bodyPr rtlCol="0" anchor="ctr"/>
            <a:lstStyle/>
            <a:p>
              <a:endParaRPr lang="en-US"/>
            </a:p>
          </p:txBody>
        </p:sp>
        <p:sp>
          <p:nvSpPr>
            <p:cNvPr id="261" name="Graphic 70">
              <a:extLst>
                <a:ext uri="{FF2B5EF4-FFF2-40B4-BE49-F238E27FC236}">
                  <a16:creationId xmlns:a16="http://schemas.microsoft.com/office/drawing/2014/main" id="{A75AC92E-37D0-4BEF-A8DF-F9039B82B76B}"/>
                </a:ext>
              </a:extLst>
            </p:cNvPr>
            <p:cNvSpPr/>
            <p:nvPr/>
          </p:nvSpPr>
          <p:spPr>
            <a:xfrm flipV="1">
              <a:off x="239444" y="923067"/>
              <a:ext cx="32390" cy="32390"/>
            </a:xfrm>
            <a:custGeom>
              <a:avLst/>
              <a:gdLst>
                <a:gd name="connsiteX0" fmla="*/ 32882 w 32390"/>
                <a:gd name="connsiteY0" fmla="*/ 16447 h 32390"/>
                <a:gd name="connsiteX1" fmla="*/ 16687 w 32390"/>
                <a:gd name="connsiteY1" fmla="*/ 32642 h 32390"/>
                <a:gd name="connsiteX2" fmla="*/ 492 w 32390"/>
                <a:gd name="connsiteY2" fmla="*/ 16447 h 32390"/>
                <a:gd name="connsiteX3" fmla="*/ 16687 w 32390"/>
                <a:gd name="connsiteY3" fmla="*/ 251 h 32390"/>
                <a:gd name="connsiteX4" fmla="*/ 32882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882" y="16447"/>
                  </a:moveTo>
                  <a:cubicBezTo>
                    <a:pt x="32882" y="25390"/>
                    <a:pt x="25631" y="32642"/>
                    <a:pt x="16687" y="32642"/>
                  </a:cubicBezTo>
                  <a:cubicBezTo>
                    <a:pt x="7744" y="32642"/>
                    <a:pt x="492" y="25390"/>
                    <a:pt x="492" y="16447"/>
                  </a:cubicBezTo>
                  <a:cubicBezTo>
                    <a:pt x="492" y="7503"/>
                    <a:pt x="7744" y="251"/>
                    <a:pt x="16687" y="251"/>
                  </a:cubicBezTo>
                  <a:cubicBezTo>
                    <a:pt x="25631" y="251"/>
                    <a:pt x="32882" y="7503"/>
                    <a:pt x="32882" y="16447"/>
                  </a:cubicBezTo>
                </a:path>
              </a:pathLst>
            </a:custGeom>
            <a:solidFill>
              <a:srgbClr val="55C9E8"/>
            </a:solidFill>
            <a:ln w="4425" cap="flat">
              <a:noFill/>
              <a:prstDash val="solid"/>
              <a:miter/>
            </a:ln>
          </p:spPr>
          <p:txBody>
            <a:bodyPr rtlCol="0" anchor="ctr"/>
            <a:lstStyle/>
            <a:p>
              <a:endParaRPr lang="en-US"/>
            </a:p>
          </p:txBody>
        </p:sp>
        <p:sp>
          <p:nvSpPr>
            <p:cNvPr id="262" name="Graphic 70">
              <a:extLst>
                <a:ext uri="{FF2B5EF4-FFF2-40B4-BE49-F238E27FC236}">
                  <a16:creationId xmlns:a16="http://schemas.microsoft.com/office/drawing/2014/main" id="{9A52418A-B13F-4BED-9737-C2712E8ADF4B}"/>
                </a:ext>
              </a:extLst>
            </p:cNvPr>
            <p:cNvSpPr/>
            <p:nvPr/>
          </p:nvSpPr>
          <p:spPr>
            <a:xfrm flipV="1">
              <a:off x="653544" y="923067"/>
              <a:ext cx="32390" cy="32390"/>
            </a:xfrm>
            <a:custGeom>
              <a:avLst/>
              <a:gdLst>
                <a:gd name="connsiteX0" fmla="*/ 32954 w 32390"/>
                <a:gd name="connsiteY0" fmla="*/ 16447 h 32390"/>
                <a:gd name="connsiteX1" fmla="*/ 16759 w 32390"/>
                <a:gd name="connsiteY1" fmla="*/ 32642 h 32390"/>
                <a:gd name="connsiteX2" fmla="*/ 564 w 32390"/>
                <a:gd name="connsiteY2" fmla="*/ 16447 h 32390"/>
                <a:gd name="connsiteX3" fmla="*/ 16759 w 32390"/>
                <a:gd name="connsiteY3" fmla="*/ 251 h 32390"/>
                <a:gd name="connsiteX4" fmla="*/ 32954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954" y="16447"/>
                  </a:moveTo>
                  <a:cubicBezTo>
                    <a:pt x="32954" y="25390"/>
                    <a:pt x="25702" y="32642"/>
                    <a:pt x="16759" y="32642"/>
                  </a:cubicBezTo>
                  <a:cubicBezTo>
                    <a:pt x="7808" y="32642"/>
                    <a:pt x="564" y="25390"/>
                    <a:pt x="564" y="16447"/>
                  </a:cubicBezTo>
                  <a:cubicBezTo>
                    <a:pt x="564" y="7503"/>
                    <a:pt x="7808" y="251"/>
                    <a:pt x="16759" y="251"/>
                  </a:cubicBezTo>
                  <a:cubicBezTo>
                    <a:pt x="25702" y="251"/>
                    <a:pt x="32954" y="7503"/>
                    <a:pt x="32954" y="16447"/>
                  </a:cubicBezTo>
                </a:path>
              </a:pathLst>
            </a:custGeom>
            <a:solidFill>
              <a:srgbClr val="55C9E8"/>
            </a:solidFill>
            <a:ln w="4425" cap="flat">
              <a:noFill/>
              <a:prstDash val="solid"/>
              <a:miter/>
            </a:ln>
          </p:spPr>
          <p:txBody>
            <a:bodyPr rtlCol="0" anchor="ctr"/>
            <a:lstStyle/>
            <a:p>
              <a:endParaRPr lang="en-US"/>
            </a:p>
          </p:txBody>
        </p:sp>
        <p:sp>
          <p:nvSpPr>
            <p:cNvPr id="263" name="Graphic 70">
              <a:extLst>
                <a:ext uri="{FF2B5EF4-FFF2-40B4-BE49-F238E27FC236}">
                  <a16:creationId xmlns:a16="http://schemas.microsoft.com/office/drawing/2014/main" id="{3C7D48AE-47E4-403D-AACB-96ADD6C777B4}"/>
                </a:ext>
              </a:extLst>
            </p:cNvPr>
            <p:cNvSpPr/>
            <p:nvPr/>
          </p:nvSpPr>
          <p:spPr>
            <a:xfrm flipV="1">
              <a:off x="1067644" y="923067"/>
              <a:ext cx="32390" cy="32390"/>
            </a:xfrm>
            <a:custGeom>
              <a:avLst/>
              <a:gdLst>
                <a:gd name="connsiteX0" fmla="*/ 33026 w 32390"/>
                <a:gd name="connsiteY0" fmla="*/ 16447 h 32390"/>
                <a:gd name="connsiteX1" fmla="*/ 16838 w 32390"/>
                <a:gd name="connsiteY1" fmla="*/ 32642 h 32390"/>
                <a:gd name="connsiteX2" fmla="*/ 636 w 32390"/>
                <a:gd name="connsiteY2" fmla="*/ 16447 h 32390"/>
                <a:gd name="connsiteX3" fmla="*/ 16838 w 32390"/>
                <a:gd name="connsiteY3" fmla="*/ 251 h 32390"/>
                <a:gd name="connsiteX4" fmla="*/ 33026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3026" y="16447"/>
                  </a:moveTo>
                  <a:cubicBezTo>
                    <a:pt x="33026" y="25390"/>
                    <a:pt x="25782" y="32642"/>
                    <a:pt x="16838" y="32642"/>
                  </a:cubicBezTo>
                  <a:cubicBezTo>
                    <a:pt x="7887" y="32642"/>
                    <a:pt x="636" y="25390"/>
                    <a:pt x="636" y="16447"/>
                  </a:cubicBezTo>
                  <a:cubicBezTo>
                    <a:pt x="636" y="7503"/>
                    <a:pt x="7887" y="251"/>
                    <a:pt x="16838" y="251"/>
                  </a:cubicBezTo>
                  <a:cubicBezTo>
                    <a:pt x="25782" y="251"/>
                    <a:pt x="33026" y="7503"/>
                    <a:pt x="33026" y="16447"/>
                  </a:cubicBezTo>
                </a:path>
              </a:pathLst>
            </a:custGeom>
            <a:solidFill>
              <a:srgbClr val="55C9E8"/>
            </a:solidFill>
            <a:ln w="4425" cap="flat">
              <a:noFill/>
              <a:prstDash val="solid"/>
              <a:miter/>
            </a:ln>
          </p:spPr>
          <p:txBody>
            <a:bodyPr rtlCol="0" anchor="ctr"/>
            <a:lstStyle/>
            <a:p>
              <a:endParaRPr lang="en-US"/>
            </a:p>
          </p:txBody>
        </p:sp>
        <p:sp>
          <p:nvSpPr>
            <p:cNvPr id="264" name="Graphic 70">
              <a:extLst>
                <a:ext uri="{FF2B5EF4-FFF2-40B4-BE49-F238E27FC236}">
                  <a16:creationId xmlns:a16="http://schemas.microsoft.com/office/drawing/2014/main" id="{225F1AF4-4734-4531-9447-67DC2B0ADF01}"/>
                </a:ext>
              </a:extLst>
            </p:cNvPr>
            <p:cNvSpPr/>
            <p:nvPr/>
          </p:nvSpPr>
          <p:spPr>
            <a:xfrm flipV="1">
              <a:off x="860590" y="923067"/>
              <a:ext cx="32398" cy="32390"/>
            </a:xfrm>
            <a:custGeom>
              <a:avLst/>
              <a:gdLst>
                <a:gd name="connsiteX0" fmla="*/ 32998 w 32398"/>
                <a:gd name="connsiteY0" fmla="*/ 16447 h 32390"/>
                <a:gd name="connsiteX1" fmla="*/ 16803 w 32398"/>
                <a:gd name="connsiteY1" fmla="*/ 32642 h 32390"/>
                <a:gd name="connsiteX2" fmla="*/ 600 w 32398"/>
                <a:gd name="connsiteY2" fmla="*/ 16447 h 32390"/>
                <a:gd name="connsiteX3" fmla="*/ 16803 w 32398"/>
                <a:gd name="connsiteY3" fmla="*/ 251 h 32390"/>
                <a:gd name="connsiteX4" fmla="*/ 32998 w 32398"/>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2998" y="16447"/>
                  </a:moveTo>
                  <a:cubicBezTo>
                    <a:pt x="32998" y="25390"/>
                    <a:pt x="25746" y="32642"/>
                    <a:pt x="16803" y="32642"/>
                  </a:cubicBezTo>
                  <a:cubicBezTo>
                    <a:pt x="7851" y="32642"/>
                    <a:pt x="600" y="25390"/>
                    <a:pt x="600" y="16447"/>
                  </a:cubicBezTo>
                  <a:cubicBezTo>
                    <a:pt x="600" y="7503"/>
                    <a:pt x="7851" y="251"/>
                    <a:pt x="16803" y="251"/>
                  </a:cubicBezTo>
                  <a:cubicBezTo>
                    <a:pt x="25746" y="251"/>
                    <a:pt x="32998" y="7503"/>
                    <a:pt x="32998" y="16447"/>
                  </a:cubicBezTo>
                </a:path>
              </a:pathLst>
            </a:custGeom>
            <a:solidFill>
              <a:srgbClr val="55C9E8"/>
            </a:solidFill>
            <a:ln w="4425" cap="flat">
              <a:noFill/>
              <a:prstDash val="solid"/>
              <a:miter/>
            </a:ln>
          </p:spPr>
          <p:txBody>
            <a:bodyPr rtlCol="0" anchor="ctr"/>
            <a:lstStyle/>
            <a:p>
              <a:endParaRPr lang="en-US"/>
            </a:p>
          </p:txBody>
        </p:sp>
        <p:sp>
          <p:nvSpPr>
            <p:cNvPr id="265" name="Graphic 70">
              <a:extLst>
                <a:ext uri="{FF2B5EF4-FFF2-40B4-BE49-F238E27FC236}">
                  <a16:creationId xmlns:a16="http://schemas.microsoft.com/office/drawing/2014/main" id="{363205E1-0C59-4DA2-A1E7-4C77ACB489DE}"/>
                </a:ext>
              </a:extLst>
            </p:cNvPr>
            <p:cNvSpPr/>
            <p:nvPr/>
          </p:nvSpPr>
          <p:spPr>
            <a:xfrm flipV="1">
              <a:off x="1277120" y="925497"/>
              <a:ext cx="27530" cy="27530"/>
            </a:xfrm>
            <a:custGeom>
              <a:avLst/>
              <a:gdLst>
                <a:gd name="connsiteX0" fmla="*/ 28201 w 27530"/>
                <a:gd name="connsiteY0" fmla="*/ 14017 h 27530"/>
                <a:gd name="connsiteX1" fmla="*/ 14436 w 27530"/>
                <a:gd name="connsiteY1" fmla="*/ 27782 h 27530"/>
                <a:gd name="connsiteX2" fmla="*/ 671 w 27530"/>
                <a:gd name="connsiteY2" fmla="*/ 14017 h 27530"/>
                <a:gd name="connsiteX3" fmla="*/ 14436 w 27530"/>
                <a:gd name="connsiteY3" fmla="*/ 251 h 27530"/>
                <a:gd name="connsiteX4" fmla="*/ 28201 w 27530"/>
                <a:gd name="connsiteY4" fmla="*/ 14017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01" y="14017"/>
                  </a:moveTo>
                  <a:cubicBezTo>
                    <a:pt x="28201" y="21622"/>
                    <a:pt x="22042" y="27782"/>
                    <a:pt x="14436" y="27782"/>
                  </a:cubicBezTo>
                  <a:cubicBezTo>
                    <a:pt x="6839" y="27782"/>
                    <a:pt x="671" y="21622"/>
                    <a:pt x="671" y="14017"/>
                  </a:cubicBezTo>
                  <a:cubicBezTo>
                    <a:pt x="671" y="6411"/>
                    <a:pt x="6839" y="251"/>
                    <a:pt x="14436" y="251"/>
                  </a:cubicBezTo>
                  <a:cubicBezTo>
                    <a:pt x="22042" y="251"/>
                    <a:pt x="28201" y="6411"/>
                    <a:pt x="28201" y="14017"/>
                  </a:cubicBezTo>
                </a:path>
              </a:pathLst>
            </a:custGeom>
            <a:solidFill>
              <a:srgbClr val="55C9E8"/>
            </a:solidFill>
            <a:ln w="4425" cap="flat">
              <a:noFill/>
              <a:prstDash val="solid"/>
              <a:miter/>
            </a:ln>
          </p:spPr>
          <p:txBody>
            <a:bodyPr rtlCol="0" anchor="ctr"/>
            <a:lstStyle/>
            <a:p>
              <a:endParaRPr lang="en-US"/>
            </a:p>
          </p:txBody>
        </p:sp>
        <p:sp>
          <p:nvSpPr>
            <p:cNvPr id="266" name="Graphic 70">
              <a:extLst>
                <a:ext uri="{FF2B5EF4-FFF2-40B4-BE49-F238E27FC236}">
                  <a16:creationId xmlns:a16="http://schemas.microsoft.com/office/drawing/2014/main" id="{8E67610D-FE69-42D6-90BD-C5F0DA5AED12}"/>
                </a:ext>
              </a:extLst>
            </p:cNvPr>
            <p:cNvSpPr/>
            <p:nvPr/>
          </p:nvSpPr>
          <p:spPr>
            <a:xfrm flipV="1">
              <a:off x="32398" y="923067"/>
              <a:ext cx="32390" cy="32390"/>
            </a:xfrm>
            <a:custGeom>
              <a:avLst/>
              <a:gdLst>
                <a:gd name="connsiteX0" fmla="*/ 32846 w 32390"/>
                <a:gd name="connsiteY0" fmla="*/ 16447 h 32390"/>
                <a:gd name="connsiteX1" fmla="*/ 16651 w 32390"/>
                <a:gd name="connsiteY1" fmla="*/ 32642 h 32390"/>
                <a:gd name="connsiteX2" fmla="*/ 456 w 32390"/>
                <a:gd name="connsiteY2" fmla="*/ 16447 h 32390"/>
                <a:gd name="connsiteX3" fmla="*/ 16651 w 32390"/>
                <a:gd name="connsiteY3" fmla="*/ 251 h 32390"/>
                <a:gd name="connsiteX4" fmla="*/ 32846 w 32390"/>
                <a:gd name="connsiteY4" fmla="*/ 16447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90">
                  <a:moveTo>
                    <a:pt x="32846" y="16447"/>
                  </a:moveTo>
                  <a:cubicBezTo>
                    <a:pt x="32846" y="25390"/>
                    <a:pt x="25595" y="32642"/>
                    <a:pt x="16651" y="32642"/>
                  </a:cubicBezTo>
                  <a:cubicBezTo>
                    <a:pt x="7708" y="32642"/>
                    <a:pt x="456" y="25390"/>
                    <a:pt x="456" y="16447"/>
                  </a:cubicBezTo>
                  <a:cubicBezTo>
                    <a:pt x="456" y="7503"/>
                    <a:pt x="7708" y="251"/>
                    <a:pt x="16651" y="251"/>
                  </a:cubicBezTo>
                  <a:cubicBezTo>
                    <a:pt x="25595" y="251"/>
                    <a:pt x="32846" y="7503"/>
                    <a:pt x="32846" y="16447"/>
                  </a:cubicBezTo>
                </a:path>
              </a:pathLst>
            </a:custGeom>
            <a:solidFill>
              <a:srgbClr val="55C9E8"/>
            </a:solidFill>
            <a:ln w="4425" cap="flat">
              <a:noFill/>
              <a:prstDash val="solid"/>
              <a:miter/>
            </a:ln>
          </p:spPr>
          <p:txBody>
            <a:bodyPr rtlCol="0" anchor="ctr"/>
            <a:lstStyle/>
            <a:p>
              <a:endParaRPr lang="en-US"/>
            </a:p>
          </p:txBody>
        </p:sp>
        <p:sp>
          <p:nvSpPr>
            <p:cNvPr id="267" name="Graphic 70">
              <a:extLst>
                <a:ext uri="{FF2B5EF4-FFF2-40B4-BE49-F238E27FC236}">
                  <a16:creationId xmlns:a16="http://schemas.microsoft.com/office/drawing/2014/main" id="{87063466-4D7F-4426-997C-551966596DB7}"/>
                </a:ext>
              </a:extLst>
            </p:cNvPr>
            <p:cNvSpPr/>
            <p:nvPr/>
          </p:nvSpPr>
          <p:spPr>
            <a:xfrm flipV="1">
              <a:off x="1491156" y="929465"/>
              <a:ext cx="21055" cy="21055"/>
            </a:xfrm>
            <a:custGeom>
              <a:avLst/>
              <a:gdLst>
                <a:gd name="connsiteX0" fmla="*/ 21763 w 21055"/>
                <a:gd name="connsiteY0" fmla="*/ 10779 h 21055"/>
                <a:gd name="connsiteX1" fmla="*/ 11235 w 21055"/>
                <a:gd name="connsiteY1" fmla="*/ 21307 h 21055"/>
                <a:gd name="connsiteX2" fmla="*/ 707 w 21055"/>
                <a:gd name="connsiteY2" fmla="*/ 10779 h 21055"/>
                <a:gd name="connsiteX3" fmla="*/ 11235 w 21055"/>
                <a:gd name="connsiteY3" fmla="*/ 252 h 21055"/>
                <a:gd name="connsiteX4" fmla="*/ 21763 w 21055"/>
                <a:gd name="connsiteY4" fmla="*/ 10779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763" y="10779"/>
                  </a:moveTo>
                  <a:cubicBezTo>
                    <a:pt x="21763" y="16593"/>
                    <a:pt x="17056" y="21307"/>
                    <a:pt x="11235" y="21307"/>
                  </a:cubicBezTo>
                  <a:cubicBezTo>
                    <a:pt x="5421" y="21307"/>
                    <a:pt x="707" y="16593"/>
                    <a:pt x="707" y="10779"/>
                  </a:cubicBezTo>
                  <a:cubicBezTo>
                    <a:pt x="707" y="4966"/>
                    <a:pt x="5421" y="252"/>
                    <a:pt x="11235" y="252"/>
                  </a:cubicBezTo>
                  <a:cubicBezTo>
                    <a:pt x="17056" y="252"/>
                    <a:pt x="21763" y="4966"/>
                    <a:pt x="21763" y="10779"/>
                  </a:cubicBezTo>
                </a:path>
              </a:pathLst>
            </a:custGeom>
            <a:solidFill>
              <a:srgbClr val="55C9E8"/>
            </a:solidFill>
            <a:ln w="4425" cap="flat">
              <a:noFill/>
              <a:prstDash val="solid"/>
              <a:miter/>
            </a:ln>
          </p:spPr>
          <p:txBody>
            <a:bodyPr rtlCol="0" anchor="ctr"/>
            <a:lstStyle/>
            <a:p>
              <a:endParaRPr lang="en-US"/>
            </a:p>
          </p:txBody>
        </p:sp>
        <p:sp>
          <p:nvSpPr>
            <p:cNvPr id="268" name="Graphic 70">
              <a:extLst>
                <a:ext uri="{FF2B5EF4-FFF2-40B4-BE49-F238E27FC236}">
                  <a16:creationId xmlns:a16="http://schemas.microsoft.com/office/drawing/2014/main" id="{9531BD11-D893-4EAB-A3FA-0959E6A506D3}"/>
                </a:ext>
              </a:extLst>
            </p:cNvPr>
            <p:cNvSpPr/>
            <p:nvPr/>
          </p:nvSpPr>
          <p:spPr>
            <a:xfrm flipV="1">
              <a:off x="339722" y="1084766"/>
              <a:ext cx="38873" cy="38865"/>
            </a:xfrm>
            <a:custGeom>
              <a:avLst/>
              <a:gdLst>
                <a:gd name="connsiteX0" fmla="*/ 39383 w 38873"/>
                <a:gd name="connsiteY0" fmla="*/ 19713 h 38865"/>
                <a:gd name="connsiteX1" fmla="*/ 19951 w 38873"/>
                <a:gd name="connsiteY1" fmla="*/ 39146 h 38865"/>
                <a:gd name="connsiteX2" fmla="*/ 510 w 38873"/>
                <a:gd name="connsiteY2" fmla="*/ 19713 h 38865"/>
                <a:gd name="connsiteX3" fmla="*/ 19951 w 38873"/>
                <a:gd name="connsiteY3" fmla="*/ 280 h 38865"/>
                <a:gd name="connsiteX4" fmla="*/ 39383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383" y="19713"/>
                  </a:moveTo>
                  <a:cubicBezTo>
                    <a:pt x="39383" y="30448"/>
                    <a:pt x="30686" y="39146"/>
                    <a:pt x="19951" y="39146"/>
                  </a:cubicBezTo>
                  <a:cubicBezTo>
                    <a:pt x="9215" y="39146"/>
                    <a:pt x="510" y="30448"/>
                    <a:pt x="510" y="19713"/>
                  </a:cubicBezTo>
                  <a:cubicBezTo>
                    <a:pt x="510" y="8978"/>
                    <a:pt x="9215" y="280"/>
                    <a:pt x="19951" y="280"/>
                  </a:cubicBezTo>
                  <a:cubicBezTo>
                    <a:pt x="30686" y="280"/>
                    <a:pt x="39383" y="8978"/>
                    <a:pt x="39383" y="19713"/>
                  </a:cubicBezTo>
                </a:path>
              </a:pathLst>
            </a:custGeom>
            <a:solidFill>
              <a:srgbClr val="55C9E8"/>
            </a:solidFill>
            <a:ln w="4425" cap="flat">
              <a:noFill/>
              <a:prstDash val="solid"/>
              <a:miter/>
            </a:ln>
          </p:spPr>
          <p:txBody>
            <a:bodyPr rtlCol="0" anchor="ctr"/>
            <a:lstStyle/>
            <a:p>
              <a:endParaRPr lang="en-US"/>
            </a:p>
          </p:txBody>
        </p:sp>
        <p:sp>
          <p:nvSpPr>
            <p:cNvPr id="269" name="Graphic 70">
              <a:extLst>
                <a:ext uri="{FF2B5EF4-FFF2-40B4-BE49-F238E27FC236}">
                  <a16:creationId xmlns:a16="http://schemas.microsoft.com/office/drawing/2014/main" id="{FE7A6D0B-522C-472D-8239-00C69B9E0EFC}"/>
                </a:ext>
              </a:extLst>
            </p:cNvPr>
            <p:cNvSpPr/>
            <p:nvPr/>
          </p:nvSpPr>
          <p:spPr>
            <a:xfrm flipV="1">
              <a:off x="132676" y="1084766"/>
              <a:ext cx="38873" cy="38865"/>
            </a:xfrm>
            <a:custGeom>
              <a:avLst/>
              <a:gdLst>
                <a:gd name="connsiteX0" fmla="*/ 39348 w 38873"/>
                <a:gd name="connsiteY0" fmla="*/ 19713 h 38865"/>
                <a:gd name="connsiteX1" fmla="*/ 19915 w 38873"/>
                <a:gd name="connsiteY1" fmla="*/ 39146 h 38865"/>
                <a:gd name="connsiteX2" fmla="*/ 474 w 38873"/>
                <a:gd name="connsiteY2" fmla="*/ 19713 h 38865"/>
                <a:gd name="connsiteX3" fmla="*/ 19915 w 38873"/>
                <a:gd name="connsiteY3" fmla="*/ 280 h 38865"/>
                <a:gd name="connsiteX4" fmla="*/ 39348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348" y="19713"/>
                  </a:moveTo>
                  <a:cubicBezTo>
                    <a:pt x="39348" y="30448"/>
                    <a:pt x="30650" y="39146"/>
                    <a:pt x="19915" y="39146"/>
                  </a:cubicBezTo>
                  <a:cubicBezTo>
                    <a:pt x="9180" y="39146"/>
                    <a:pt x="474" y="30448"/>
                    <a:pt x="474" y="19713"/>
                  </a:cubicBezTo>
                  <a:cubicBezTo>
                    <a:pt x="474" y="8978"/>
                    <a:pt x="9180" y="280"/>
                    <a:pt x="19915" y="280"/>
                  </a:cubicBezTo>
                  <a:cubicBezTo>
                    <a:pt x="30650" y="280"/>
                    <a:pt x="39348" y="8978"/>
                    <a:pt x="39348" y="19713"/>
                  </a:cubicBezTo>
                </a:path>
              </a:pathLst>
            </a:custGeom>
            <a:solidFill>
              <a:srgbClr val="55C9E8"/>
            </a:solidFill>
            <a:ln w="4425" cap="flat">
              <a:noFill/>
              <a:prstDash val="solid"/>
              <a:miter/>
            </a:ln>
          </p:spPr>
          <p:txBody>
            <a:bodyPr rtlCol="0" anchor="ctr"/>
            <a:lstStyle/>
            <a:p>
              <a:endParaRPr lang="en-US"/>
            </a:p>
          </p:txBody>
        </p:sp>
        <p:sp>
          <p:nvSpPr>
            <p:cNvPr id="270" name="Graphic 70">
              <a:extLst>
                <a:ext uri="{FF2B5EF4-FFF2-40B4-BE49-F238E27FC236}">
                  <a16:creationId xmlns:a16="http://schemas.microsoft.com/office/drawing/2014/main" id="{B7E14958-D6C0-4537-817F-50F410F5D597}"/>
                </a:ext>
              </a:extLst>
            </p:cNvPr>
            <p:cNvSpPr/>
            <p:nvPr/>
          </p:nvSpPr>
          <p:spPr>
            <a:xfrm flipV="1">
              <a:off x="546776" y="1084766"/>
              <a:ext cx="38873" cy="38865"/>
            </a:xfrm>
            <a:custGeom>
              <a:avLst/>
              <a:gdLst>
                <a:gd name="connsiteX0" fmla="*/ 39419 w 38873"/>
                <a:gd name="connsiteY0" fmla="*/ 19713 h 38865"/>
                <a:gd name="connsiteX1" fmla="*/ 19987 w 38873"/>
                <a:gd name="connsiteY1" fmla="*/ 39146 h 38865"/>
                <a:gd name="connsiteX2" fmla="*/ 546 w 38873"/>
                <a:gd name="connsiteY2" fmla="*/ 19713 h 38865"/>
                <a:gd name="connsiteX3" fmla="*/ 19987 w 38873"/>
                <a:gd name="connsiteY3" fmla="*/ 280 h 38865"/>
                <a:gd name="connsiteX4" fmla="*/ 39419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19" y="19713"/>
                  </a:moveTo>
                  <a:cubicBezTo>
                    <a:pt x="39419" y="30448"/>
                    <a:pt x="30714" y="39146"/>
                    <a:pt x="19987" y="39146"/>
                  </a:cubicBezTo>
                  <a:cubicBezTo>
                    <a:pt x="9251" y="39146"/>
                    <a:pt x="546" y="30448"/>
                    <a:pt x="546" y="19713"/>
                  </a:cubicBezTo>
                  <a:cubicBezTo>
                    <a:pt x="546" y="8978"/>
                    <a:pt x="9251" y="280"/>
                    <a:pt x="19987" y="280"/>
                  </a:cubicBezTo>
                  <a:cubicBezTo>
                    <a:pt x="30714" y="280"/>
                    <a:pt x="39419" y="8978"/>
                    <a:pt x="39419" y="19713"/>
                  </a:cubicBezTo>
                </a:path>
              </a:pathLst>
            </a:custGeom>
            <a:solidFill>
              <a:srgbClr val="55C9E8"/>
            </a:solidFill>
            <a:ln w="4425" cap="flat">
              <a:noFill/>
              <a:prstDash val="solid"/>
              <a:miter/>
            </a:ln>
          </p:spPr>
          <p:txBody>
            <a:bodyPr rtlCol="0" anchor="ctr"/>
            <a:lstStyle/>
            <a:p>
              <a:endParaRPr lang="en-US"/>
            </a:p>
          </p:txBody>
        </p:sp>
        <p:sp>
          <p:nvSpPr>
            <p:cNvPr id="271" name="Graphic 70">
              <a:extLst>
                <a:ext uri="{FF2B5EF4-FFF2-40B4-BE49-F238E27FC236}">
                  <a16:creationId xmlns:a16="http://schemas.microsoft.com/office/drawing/2014/main" id="{C3505192-A418-4035-A7CF-71F94D1BCFA2}"/>
                </a:ext>
              </a:extLst>
            </p:cNvPr>
            <p:cNvSpPr/>
            <p:nvPr/>
          </p:nvSpPr>
          <p:spPr>
            <a:xfrm flipV="1">
              <a:off x="960876" y="1084766"/>
              <a:ext cx="38873" cy="38865"/>
            </a:xfrm>
            <a:custGeom>
              <a:avLst/>
              <a:gdLst>
                <a:gd name="connsiteX0" fmla="*/ 39491 w 38873"/>
                <a:gd name="connsiteY0" fmla="*/ 19713 h 38865"/>
                <a:gd name="connsiteX1" fmla="*/ 20058 w 38873"/>
                <a:gd name="connsiteY1" fmla="*/ 39146 h 38865"/>
                <a:gd name="connsiteX2" fmla="*/ 618 w 38873"/>
                <a:gd name="connsiteY2" fmla="*/ 19713 h 38865"/>
                <a:gd name="connsiteX3" fmla="*/ 20058 w 38873"/>
                <a:gd name="connsiteY3" fmla="*/ 280 h 38865"/>
                <a:gd name="connsiteX4" fmla="*/ 39491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91" y="19713"/>
                  </a:moveTo>
                  <a:cubicBezTo>
                    <a:pt x="39491" y="30448"/>
                    <a:pt x="30794" y="39146"/>
                    <a:pt x="20058" y="39146"/>
                  </a:cubicBezTo>
                  <a:cubicBezTo>
                    <a:pt x="9323" y="39146"/>
                    <a:pt x="618" y="30448"/>
                    <a:pt x="618" y="19713"/>
                  </a:cubicBezTo>
                  <a:cubicBezTo>
                    <a:pt x="618" y="8978"/>
                    <a:pt x="9323" y="280"/>
                    <a:pt x="20058" y="280"/>
                  </a:cubicBezTo>
                  <a:cubicBezTo>
                    <a:pt x="30794" y="280"/>
                    <a:pt x="39491" y="8978"/>
                    <a:pt x="39491" y="19713"/>
                  </a:cubicBezTo>
                </a:path>
              </a:pathLst>
            </a:custGeom>
            <a:solidFill>
              <a:srgbClr val="55C9E8"/>
            </a:solidFill>
            <a:ln w="4425" cap="flat">
              <a:noFill/>
              <a:prstDash val="solid"/>
              <a:miter/>
            </a:ln>
          </p:spPr>
          <p:txBody>
            <a:bodyPr rtlCol="0" anchor="ctr"/>
            <a:lstStyle/>
            <a:p>
              <a:endParaRPr lang="en-US"/>
            </a:p>
          </p:txBody>
        </p:sp>
        <p:sp>
          <p:nvSpPr>
            <p:cNvPr id="272" name="Graphic 70">
              <a:extLst>
                <a:ext uri="{FF2B5EF4-FFF2-40B4-BE49-F238E27FC236}">
                  <a16:creationId xmlns:a16="http://schemas.microsoft.com/office/drawing/2014/main" id="{3C35D24E-C3F7-4EE1-8B13-5C303E8AA2FC}"/>
                </a:ext>
              </a:extLst>
            </p:cNvPr>
            <p:cNvSpPr/>
            <p:nvPr/>
          </p:nvSpPr>
          <p:spPr>
            <a:xfrm flipV="1">
              <a:off x="753830" y="1084766"/>
              <a:ext cx="38873" cy="38865"/>
            </a:xfrm>
            <a:custGeom>
              <a:avLst/>
              <a:gdLst>
                <a:gd name="connsiteX0" fmla="*/ 39455 w 38873"/>
                <a:gd name="connsiteY0" fmla="*/ 19713 h 38865"/>
                <a:gd name="connsiteX1" fmla="*/ 20023 w 38873"/>
                <a:gd name="connsiteY1" fmla="*/ 39146 h 38865"/>
                <a:gd name="connsiteX2" fmla="*/ 582 w 38873"/>
                <a:gd name="connsiteY2" fmla="*/ 19713 h 38865"/>
                <a:gd name="connsiteX3" fmla="*/ 20023 w 38873"/>
                <a:gd name="connsiteY3" fmla="*/ 280 h 38865"/>
                <a:gd name="connsiteX4" fmla="*/ 39455 w 38873"/>
                <a:gd name="connsiteY4" fmla="*/ 19713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3" h="38865">
                  <a:moveTo>
                    <a:pt x="39455" y="19713"/>
                  </a:moveTo>
                  <a:cubicBezTo>
                    <a:pt x="39455" y="30448"/>
                    <a:pt x="30750" y="39146"/>
                    <a:pt x="20023" y="39146"/>
                  </a:cubicBezTo>
                  <a:cubicBezTo>
                    <a:pt x="9287" y="39146"/>
                    <a:pt x="582" y="30448"/>
                    <a:pt x="582" y="19713"/>
                  </a:cubicBezTo>
                  <a:cubicBezTo>
                    <a:pt x="582" y="8978"/>
                    <a:pt x="9287" y="280"/>
                    <a:pt x="20023" y="280"/>
                  </a:cubicBezTo>
                  <a:cubicBezTo>
                    <a:pt x="30750" y="280"/>
                    <a:pt x="39455" y="8978"/>
                    <a:pt x="39455" y="19713"/>
                  </a:cubicBezTo>
                </a:path>
              </a:pathLst>
            </a:custGeom>
            <a:solidFill>
              <a:srgbClr val="55C9E8"/>
            </a:solidFill>
            <a:ln w="4425" cap="flat">
              <a:noFill/>
              <a:prstDash val="solid"/>
              <a:miter/>
            </a:ln>
          </p:spPr>
          <p:txBody>
            <a:bodyPr rtlCol="0" anchor="ctr"/>
            <a:lstStyle/>
            <a:p>
              <a:endParaRPr lang="en-US"/>
            </a:p>
          </p:txBody>
        </p:sp>
        <p:sp>
          <p:nvSpPr>
            <p:cNvPr id="273" name="Graphic 70">
              <a:extLst>
                <a:ext uri="{FF2B5EF4-FFF2-40B4-BE49-F238E27FC236}">
                  <a16:creationId xmlns:a16="http://schemas.microsoft.com/office/drawing/2014/main" id="{F0D8AC39-DC41-4D6B-844B-CBCC25D8EEE2}"/>
                </a:ext>
              </a:extLst>
            </p:cNvPr>
            <p:cNvSpPr/>
            <p:nvPr/>
          </p:nvSpPr>
          <p:spPr>
            <a:xfrm flipV="1">
              <a:off x="1171159" y="1088003"/>
              <a:ext cx="32398" cy="32390"/>
            </a:xfrm>
            <a:custGeom>
              <a:avLst/>
              <a:gdLst>
                <a:gd name="connsiteX0" fmla="*/ 33052 w 32398"/>
                <a:gd name="connsiteY0" fmla="*/ 16475 h 32390"/>
                <a:gd name="connsiteX1" fmla="*/ 16856 w 32398"/>
                <a:gd name="connsiteY1" fmla="*/ 32671 h 32390"/>
                <a:gd name="connsiteX2" fmla="*/ 654 w 32398"/>
                <a:gd name="connsiteY2" fmla="*/ 16475 h 32390"/>
                <a:gd name="connsiteX3" fmla="*/ 16856 w 32398"/>
                <a:gd name="connsiteY3" fmla="*/ 280 h 32390"/>
                <a:gd name="connsiteX4" fmla="*/ 33052 w 32398"/>
                <a:gd name="connsiteY4" fmla="*/ 16475 h 3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90">
                  <a:moveTo>
                    <a:pt x="33052" y="16475"/>
                  </a:moveTo>
                  <a:cubicBezTo>
                    <a:pt x="33052" y="25419"/>
                    <a:pt x="25800" y="32671"/>
                    <a:pt x="16856" y="32671"/>
                  </a:cubicBezTo>
                  <a:cubicBezTo>
                    <a:pt x="7905" y="32671"/>
                    <a:pt x="654" y="25419"/>
                    <a:pt x="654" y="16475"/>
                  </a:cubicBezTo>
                  <a:cubicBezTo>
                    <a:pt x="654" y="7532"/>
                    <a:pt x="7905" y="280"/>
                    <a:pt x="16856" y="280"/>
                  </a:cubicBezTo>
                  <a:cubicBezTo>
                    <a:pt x="25800" y="280"/>
                    <a:pt x="33052" y="7532"/>
                    <a:pt x="33052" y="16475"/>
                  </a:cubicBezTo>
                </a:path>
              </a:pathLst>
            </a:custGeom>
            <a:solidFill>
              <a:srgbClr val="55C9E8"/>
            </a:solidFill>
            <a:ln w="4425" cap="flat">
              <a:noFill/>
              <a:prstDash val="solid"/>
              <a:miter/>
            </a:ln>
          </p:spPr>
          <p:txBody>
            <a:bodyPr rtlCol="0" anchor="ctr"/>
            <a:lstStyle/>
            <a:p>
              <a:endParaRPr lang="en-US"/>
            </a:p>
          </p:txBody>
        </p:sp>
        <p:sp>
          <p:nvSpPr>
            <p:cNvPr id="274" name="Graphic 70">
              <a:extLst>
                <a:ext uri="{FF2B5EF4-FFF2-40B4-BE49-F238E27FC236}">
                  <a16:creationId xmlns:a16="http://schemas.microsoft.com/office/drawing/2014/main" id="{24A30014-5F04-422B-B838-A34D778F4588}"/>
                </a:ext>
              </a:extLst>
            </p:cNvPr>
            <p:cNvSpPr/>
            <p:nvPr/>
          </p:nvSpPr>
          <p:spPr>
            <a:xfrm flipV="1">
              <a:off x="1384396" y="1091164"/>
              <a:ext cx="27530" cy="27530"/>
            </a:xfrm>
            <a:custGeom>
              <a:avLst/>
              <a:gdLst>
                <a:gd name="connsiteX0" fmla="*/ 28220 w 27530"/>
                <a:gd name="connsiteY0" fmla="*/ 14045 h 27530"/>
                <a:gd name="connsiteX1" fmla="*/ 14455 w 27530"/>
                <a:gd name="connsiteY1" fmla="*/ 27811 h 27530"/>
                <a:gd name="connsiteX2" fmla="*/ 690 w 27530"/>
                <a:gd name="connsiteY2" fmla="*/ 14045 h 27530"/>
                <a:gd name="connsiteX3" fmla="*/ 14455 w 27530"/>
                <a:gd name="connsiteY3" fmla="*/ 280 h 27530"/>
                <a:gd name="connsiteX4" fmla="*/ 28220 w 27530"/>
                <a:gd name="connsiteY4" fmla="*/ 14045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20" y="14045"/>
                  </a:moveTo>
                  <a:cubicBezTo>
                    <a:pt x="28220" y="21651"/>
                    <a:pt x="22060" y="27811"/>
                    <a:pt x="14455" y="27811"/>
                  </a:cubicBezTo>
                  <a:cubicBezTo>
                    <a:pt x="6857" y="27811"/>
                    <a:pt x="690" y="21651"/>
                    <a:pt x="690" y="14045"/>
                  </a:cubicBezTo>
                  <a:cubicBezTo>
                    <a:pt x="690" y="6440"/>
                    <a:pt x="6857" y="280"/>
                    <a:pt x="14455" y="280"/>
                  </a:cubicBezTo>
                  <a:cubicBezTo>
                    <a:pt x="22060" y="280"/>
                    <a:pt x="28220" y="6440"/>
                    <a:pt x="28220" y="14045"/>
                  </a:cubicBezTo>
                </a:path>
              </a:pathLst>
            </a:custGeom>
            <a:solidFill>
              <a:srgbClr val="55C9E8"/>
            </a:solidFill>
            <a:ln w="4425" cap="flat">
              <a:noFill/>
              <a:prstDash val="solid"/>
              <a:miter/>
            </a:ln>
          </p:spPr>
          <p:txBody>
            <a:bodyPr rtlCol="0" anchor="ctr"/>
            <a:lstStyle/>
            <a:p>
              <a:endParaRPr lang="en-US"/>
            </a:p>
          </p:txBody>
        </p:sp>
        <p:sp>
          <p:nvSpPr>
            <p:cNvPr id="275" name="Graphic 70">
              <a:extLst>
                <a:ext uri="{FF2B5EF4-FFF2-40B4-BE49-F238E27FC236}">
                  <a16:creationId xmlns:a16="http://schemas.microsoft.com/office/drawing/2014/main" id="{3D1DDE2C-22B4-474D-898A-61FC6D85AB89}"/>
                </a:ext>
              </a:extLst>
            </p:cNvPr>
            <p:cNvSpPr/>
            <p:nvPr/>
          </p:nvSpPr>
          <p:spPr>
            <a:xfrm flipV="1">
              <a:off x="1709637" y="1257869"/>
              <a:ext cx="21055" cy="21055"/>
            </a:xfrm>
            <a:custGeom>
              <a:avLst/>
              <a:gdLst>
                <a:gd name="connsiteX0" fmla="*/ 21800 w 21055"/>
                <a:gd name="connsiteY0" fmla="*/ 10836 h 21055"/>
                <a:gd name="connsiteX1" fmla="*/ 11273 w 21055"/>
                <a:gd name="connsiteY1" fmla="*/ 21364 h 21055"/>
                <a:gd name="connsiteX2" fmla="*/ 745 w 21055"/>
                <a:gd name="connsiteY2" fmla="*/ 10836 h 21055"/>
                <a:gd name="connsiteX3" fmla="*/ 11273 w 21055"/>
                <a:gd name="connsiteY3" fmla="*/ 309 h 21055"/>
                <a:gd name="connsiteX4" fmla="*/ 21800 w 21055"/>
                <a:gd name="connsiteY4" fmla="*/ 10836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800" y="10836"/>
                  </a:moveTo>
                  <a:cubicBezTo>
                    <a:pt x="21800" y="16650"/>
                    <a:pt x="17086" y="21364"/>
                    <a:pt x="11273" y="21364"/>
                  </a:cubicBezTo>
                  <a:cubicBezTo>
                    <a:pt x="5459" y="21364"/>
                    <a:pt x="745" y="16650"/>
                    <a:pt x="745" y="10836"/>
                  </a:cubicBezTo>
                  <a:cubicBezTo>
                    <a:pt x="745" y="5023"/>
                    <a:pt x="5459" y="309"/>
                    <a:pt x="11273" y="309"/>
                  </a:cubicBezTo>
                  <a:cubicBezTo>
                    <a:pt x="17086" y="309"/>
                    <a:pt x="21800" y="5023"/>
                    <a:pt x="21800" y="10836"/>
                  </a:cubicBezTo>
                </a:path>
              </a:pathLst>
            </a:custGeom>
            <a:solidFill>
              <a:srgbClr val="55C9E8"/>
            </a:solidFill>
            <a:ln w="4425" cap="flat">
              <a:noFill/>
              <a:prstDash val="solid"/>
              <a:miter/>
            </a:ln>
          </p:spPr>
          <p:txBody>
            <a:bodyPr rtlCol="0" anchor="ctr"/>
            <a:lstStyle/>
            <a:p>
              <a:endParaRPr lang="en-US"/>
            </a:p>
          </p:txBody>
        </p:sp>
        <p:sp>
          <p:nvSpPr>
            <p:cNvPr id="276" name="Graphic 70">
              <a:extLst>
                <a:ext uri="{FF2B5EF4-FFF2-40B4-BE49-F238E27FC236}">
                  <a16:creationId xmlns:a16="http://schemas.microsoft.com/office/drawing/2014/main" id="{8D967A1B-390A-4E8D-A2A3-AE8983608F5F}"/>
                </a:ext>
              </a:extLst>
            </p:cNvPr>
            <p:cNvSpPr/>
            <p:nvPr/>
          </p:nvSpPr>
          <p:spPr>
            <a:xfrm flipV="1">
              <a:off x="1706400" y="1583036"/>
              <a:ext cx="27530" cy="27530"/>
            </a:xfrm>
            <a:custGeom>
              <a:avLst/>
              <a:gdLst>
                <a:gd name="connsiteX0" fmla="*/ 28276 w 27530"/>
                <a:gd name="connsiteY0" fmla="*/ 14131 h 27530"/>
                <a:gd name="connsiteX1" fmla="*/ 14511 w 27530"/>
                <a:gd name="connsiteY1" fmla="*/ 27896 h 27530"/>
                <a:gd name="connsiteX2" fmla="*/ 746 w 27530"/>
                <a:gd name="connsiteY2" fmla="*/ 14131 h 27530"/>
                <a:gd name="connsiteX3" fmla="*/ 14511 w 27530"/>
                <a:gd name="connsiteY3" fmla="*/ 365 h 27530"/>
                <a:gd name="connsiteX4" fmla="*/ 28276 w 27530"/>
                <a:gd name="connsiteY4" fmla="*/ 14131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76" y="14131"/>
                  </a:moveTo>
                  <a:cubicBezTo>
                    <a:pt x="28276" y="21736"/>
                    <a:pt x="22116" y="27896"/>
                    <a:pt x="14511" y="27896"/>
                  </a:cubicBezTo>
                  <a:cubicBezTo>
                    <a:pt x="6913" y="27896"/>
                    <a:pt x="746" y="21736"/>
                    <a:pt x="746" y="14131"/>
                  </a:cubicBezTo>
                  <a:cubicBezTo>
                    <a:pt x="746" y="6533"/>
                    <a:pt x="6913" y="365"/>
                    <a:pt x="14511" y="365"/>
                  </a:cubicBezTo>
                  <a:cubicBezTo>
                    <a:pt x="22116" y="365"/>
                    <a:pt x="28276" y="6533"/>
                    <a:pt x="28276" y="14131"/>
                  </a:cubicBezTo>
                </a:path>
              </a:pathLst>
            </a:custGeom>
            <a:solidFill>
              <a:srgbClr val="55C9E8"/>
            </a:solidFill>
            <a:ln w="4425" cap="flat">
              <a:noFill/>
              <a:prstDash val="solid"/>
              <a:miter/>
            </a:ln>
          </p:spPr>
          <p:txBody>
            <a:bodyPr rtlCol="0" anchor="ctr"/>
            <a:lstStyle/>
            <a:p>
              <a:endParaRPr lang="en-US"/>
            </a:p>
          </p:txBody>
        </p:sp>
        <p:sp>
          <p:nvSpPr>
            <p:cNvPr id="277" name="Graphic 70">
              <a:extLst>
                <a:ext uri="{FF2B5EF4-FFF2-40B4-BE49-F238E27FC236}">
                  <a16:creationId xmlns:a16="http://schemas.microsoft.com/office/drawing/2014/main" id="{05D093BA-B16A-4320-8F73-8633EA9E9D94}"/>
                </a:ext>
              </a:extLst>
            </p:cNvPr>
            <p:cNvSpPr/>
            <p:nvPr/>
          </p:nvSpPr>
          <p:spPr>
            <a:xfrm flipV="1">
              <a:off x="1703970" y="1909018"/>
              <a:ext cx="32398" cy="32382"/>
            </a:xfrm>
            <a:custGeom>
              <a:avLst/>
              <a:gdLst>
                <a:gd name="connsiteX0" fmla="*/ 33144 w 32398"/>
                <a:gd name="connsiteY0" fmla="*/ 16610 h 32382"/>
                <a:gd name="connsiteX1" fmla="*/ 16949 w 32398"/>
                <a:gd name="connsiteY1" fmla="*/ 32805 h 32382"/>
                <a:gd name="connsiteX2" fmla="*/ 746 w 32398"/>
                <a:gd name="connsiteY2" fmla="*/ 16610 h 32382"/>
                <a:gd name="connsiteX3" fmla="*/ 16949 w 32398"/>
                <a:gd name="connsiteY3" fmla="*/ 422 h 32382"/>
                <a:gd name="connsiteX4" fmla="*/ 33144 w 32398"/>
                <a:gd name="connsiteY4" fmla="*/ 16610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8" h="32382">
                  <a:moveTo>
                    <a:pt x="33144" y="16610"/>
                  </a:moveTo>
                  <a:cubicBezTo>
                    <a:pt x="33144" y="25554"/>
                    <a:pt x="25892" y="32805"/>
                    <a:pt x="16949" y="32805"/>
                  </a:cubicBezTo>
                  <a:cubicBezTo>
                    <a:pt x="7998" y="32805"/>
                    <a:pt x="746" y="25554"/>
                    <a:pt x="746" y="16610"/>
                  </a:cubicBezTo>
                  <a:cubicBezTo>
                    <a:pt x="746" y="7666"/>
                    <a:pt x="7998" y="422"/>
                    <a:pt x="16949" y="422"/>
                  </a:cubicBezTo>
                  <a:cubicBezTo>
                    <a:pt x="25892" y="422"/>
                    <a:pt x="33144" y="7666"/>
                    <a:pt x="33144" y="16610"/>
                  </a:cubicBezTo>
                </a:path>
              </a:pathLst>
            </a:custGeom>
            <a:solidFill>
              <a:srgbClr val="55C9E8"/>
            </a:solidFill>
            <a:ln w="4425" cap="flat">
              <a:noFill/>
              <a:prstDash val="solid"/>
              <a:miter/>
            </a:ln>
          </p:spPr>
          <p:txBody>
            <a:bodyPr rtlCol="0" anchor="ctr"/>
            <a:lstStyle/>
            <a:p>
              <a:endParaRPr lang="en-US"/>
            </a:p>
          </p:txBody>
        </p:sp>
        <p:sp>
          <p:nvSpPr>
            <p:cNvPr id="278" name="Graphic 70">
              <a:extLst>
                <a:ext uri="{FF2B5EF4-FFF2-40B4-BE49-F238E27FC236}">
                  <a16:creationId xmlns:a16="http://schemas.microsoft.com/office/drawing/2014/main" id="{F66F2423-F557-4BA2-B442-9B6A661E9724}"/>
                </a:ext>
              </a:extLst>
            </p:cNvPr>
            <p:cNvSpPr/>
            <p:nvPr/>
          </p:nvSpPr>
          <p:spPr>
            <a:xfrm flipV="1">
              <a:off x="1706400" y="2239844"/>
              <a:ext cx="27530" cy="27530"/>
            </a:xfrm>
            <a:custGeom>
              <a:avLst/>
              <a:gdLst>
                <a:gd name="connsiteX0" fmla="*/ 28276 w 27530"/>
                <a:gd name="connsiteY0" fmla="*/ 14245 h 27530"/>
                <a:gd name="connsiteX1" fmla="*/ 14511 w 27530"/>
                <a:gd name="connsiteY1" fmla="*/ 28010 h 27530"/>
                <a:gd name="connsiteX2" fmla="*/ 746 w 27530"/>
                <a:gd name="connsiteY2" fmla="*/ 14245 h 27530"/>
                <a:gd name="connsiteX3" fmla="*/ 14511 w 27530"/>
                <a:gd name="connsiteY3" fmla="*/ 479 h 27530"/>
                <a:gd name="connsiteX4" fmla="*/ 28276 w 27530"/>
                <a:gd name="connsiteY4" fmla="*/ 14245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76" y="14245"/>
                  </a:moveTo>
                  <a:cubicBezTo>
                    <a:pt x="28276" y="21850"/>
                    <a:pt x="22116" y="28010"/>
                    <a:pt x="14511" y="28010"/>
                  </a:cubicBezTo>
                  <a:cubicBezTo>
                    <a:pt x="6913" y="28010"/>
                    <a:pt x="746" y="21850"/>
                    <a:pt x="746" y="14245"/>
                  </a:cubicBezTo>
                  <a:cubicBezTo>
                    <a:pt x="746" y="6647"/>
                    <a:pt x="6913" y="479"/>
                    <a:pt x="14511" y="479"/>
                  </a:cubicBezTo>
                  <a:cubicBezTo>
                    <a:pt x="22116" y="479"/>
                    <a:pt x="28276" y="6647"/>
                    <a:pt x="28276" y="14245"/>
                  </a:cubicBezTo>
                </a:path>
              </a:pathLst>
            </a:custGeom>
            <a:solidFill>
              <a:srgbClr val="55C9E8"/>
            </a:solidFill>
            <a:ln w="4425" cap="flat">
              <a:noFill/>
              <a:prstDash val="solid"/>
              <a:miter/>
            </a:ln>
          </p:spPr>
          <p:txBody>
            <a:bodyPr rtlCol="0" anchor="ctr"/>
            <a:lstStyle/>
            <a:p>
              <a:endParaRPr lang="en-US"/>
            </a:p>
          </p:txBody>
        </p:sp>
        <p:sp>
          <p:nvSpPr>
            <p:cNvPr id="279" name="Graphic 70">
              <a:extLst>
                <a:ext uri="{FF2B5EF4-FFF2-40B4-BE49-F238E27FC236}">
                  <a16:creationId xmlns:a16="http://schemas.microsoft.com/office/drawing/2014/main" id="{918B20CD-6644-468F-8C8F-7D8457FF082A}"/>
                </a:ext>
              </a:extLst>
            </p:cNvPr>
            <p:cNvSpPr/>
            <p:nvPr/>
          </p:nvSpPr>
          <p:spPr>
            <a:xfrm flipV="1">
              <a:off x="1598916" y="1418838"/>
              <a:ext cx="27530" cy="27530"/>
            </a:xfrm>
            <a:custGeom>
              <a:avLst/>
              <a:gdLst>
                <a:gd name="connsiteX0" fmla="*/ 28257 w 27530"/>
                <a:gd name="connsiteY0" fmla="*/ 14102 h 27530"/>
                <a:gd name="connsiteX1" fmla="*/ 14492 w 27530"/>
                <a:gd name="connsiteY1" fmla="*/ 27867 h 27530"/>
                <a:gd name="connsiteX2" fmla="*/ 727 w 27530"/>
                <a:gd name="connsiteY2" fmla="*/ 14102 h 27530"/>
                <a:gd name="connsiteX3" fmla="*/ 14492 w 27530"/>
                <a:gd name="connsiteY3" fmla="*/ 337 h 27530"/>
                <a:gd name="connsiteX4" fmla="*/ 28257 w 27530"/>
                <a:gd name="connsiteY4" fmla="*/ 14102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0" h="27530">
                  <a:moveTo>
                    <a:pt x="28257" y="14102"/>
                  </a:moveTo>
                  <a:cubicBezTo>
                    <a:pt x="28257" y="21708"/>
                    <a:pt x="22090" y="27867"/>
                    <a:pt x="14492" y="27867"/>
                  </a:cubicBezTo>
                  <a:cubicBezTo>
                    <a:pt x="6887" y="27867"/>
                    <a:pt x="727" y="21708"/>
                    <a:pt x="727" y="14102"/>
                  </a:cubicBezTo>
                  <a:cubicBezTo>
                    <a:pt x="727" y="6497"/>
                    <a:pt x="6887" y="337"/>
                    <a:pt x="14492" y="337"/>
                  </a:cubicBezTo>
                  <a:cubicBezTo>
                    <a:pt x="22090" y="337"/>
                    <a:pt x="28257" y="6497"/>
                    <a:pt x="28257" y="14102"/>
                  </a:cubicBezTo>
                </a:path>
              </a:pathLst>
            </a:custGeom>
            <a:solidFill>
              <a:srgbClr val="55C9E8"/>
            </a:solidFill>
            <a:ln w="4425" cap="flat">
              <a:noFill/>
              <a:prstDash val="solid"/>
              <a:miter/>
            </a:ln>
          </p:spPr>
          <p:txBody>
            <a:bodyPr rtlCol="0" anchor="ctr"/>
            <a:lstStyle/>
            <a:p>
              <a:endParaRPr lang="en-US"/>
            </a:p>
          </p:txBody>
        </p:sp>
        <p:sp>
          <p:nvSpPr>
            <p:cNvPr id="280" name="Graphic 70">
              <a:extLst>
                <a:ext uri="{FF2B5EF4-FFF2-40B4-BE49-F238E27FC236}">
                  <a16:creationId xmlns:a16="http://schemas.microsoft.com/office/drawing/2014/main" id="{1147411E-EC2D-4FFF-96F7-C8ADE332BE15}"/>
                </a:ext>
              </a:extLst>
            </p:cNvPr>
            <p:cNvSpPr/>
            <p:nvPr/>
          </p:nvSpPr>
          <p:spPr>
            <a:xfrm flipV="1">
              <a:off x="1596479" y="1744812"/>
              <a:ext cx="32390" cy="32382"/>
            </a:xfrm>
            <a:custGeom>
              <a:avLst/>
              <a:gdLst>
                <a:gd name="connsiteX0" fmla="*/ 33118 w 32390"/>
                <a:gd name="connsiteY0" fmla="*/ 16582 h 32382"/>
                <a:gd name="connsiteX1" fmla="*/ 16930 w 32390"/>
                <a:gd name="connsiteY1" fmla="*/ 32777 h 32382"/>
                <a:gd name="connsiteX2" fmla="*/ 727 w 32390"/>
                <a:gd name="connsiteY2" fmla="*/ 16582 h 32382"/>
                <a:gd name="connsiteX3" fmla="*/ 16930 w 32390"/>
                <a:gd name="connsiteY3" fmla="*/ 394 h 32382"/>
                <a:gd name="connsiteX4" fmla="*/ 33118 w 32390"/>
                <a:gd name="connsiteY4" fmla="*/ 16582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118" y="16582"/>
                  </a:moveTo>
                  <a:cubicBezTo>
                    <a:pt x="33118" y="25533"/>
                    <a:pt x="25874" y="32777"/>
                    <a:pt x="16930" y="32777"/>
                  </a:cubicBezTo>
                  <a:cubicBezTo>
                    <a:pt x="7979" y="32777"/>
                    <a:pt x="727" y="25533"/>
                    <a:pt x="727" y="16582"/>
                  </a:cubicBezTo>
                  <a:cubicBezTo>
                    <a:pt x="727" y="7638"/>
                    <a:pt x="7979" y="394"/>
                    <a:pt x="16930" y="394"/>
                  </a:cubicBezTo>
                  <a:cubicBezTo>
                    <a:pt x="25874" y="394"/>
                    <a:pt x="33118" y="7638"/>
                    <a:pt x="33118" y="16582"/>
                  </a:cubicBezTo>
                </a:path>
              </a:pathLst>
            </a:custGeom>
            <a:solidFill>
              <a:srgbClr val="55C9E8"/>
            </a:solidFill>
            <a:ln w="4425" cap="flat">
              <a:noFill/>
              <a:prstDash val="solid"/>
              <a:miter/>
            </a:ln>
          </p:spPr>
          <p:txBody>
            <a:bodyPr rtlCol="0" anchor="ctr"/>
            <a:lstStyle/>
            <a:p>
              <a:endParaRPr lang="en-US"/>
            </a:p>
          </p:txBody>
        </p:sp>
        <p:sp>
          <p:nvSpPr>
            <p:cNvPr id="281" name="Graphic 70">
              <a:extLst>
                <a:ext uri="{FF2B5EF4-FFF2-40B4-BE49-F238E27FC236}">
                  <a16:creationId xmlns:a16="http://schemas.microsoft.com/office/drawing/2014/main" id="{6E21C952-6D2A-4FA6-8BCB-796F0D6DBDB3}"/>
                </a:ext>
              </a:extLst>
            </p:cNvPr>
            <p:cNvSpPr/>
            <p:nvPr/>
          </p:nvSpPr>
          <p:spPr>
            <a:xfrm flipV="1">
              <a:off x="1596479" y="2073585"/>
              <a:ext cx="32390" cy="32382"/>
            </a:xfrm>
            <a:custGeom>
              <a:avLst/>
              <a:gdLst>
                <a:gd name="connsiteX0" fmla="*/ 33118 w 32390"/>
                <a:gd name="connsiteY0" fmla="*/ 16646 h 32382"/>
                <a:gd name="connsiteX1" fmla="*/ 16930 w 32390"/>
                <a:gd name="connsiteY1" fmla="*/ 32834 h 32382"/>
                <a:gd name="connsiteX2" fmla="*/ 727 w 32390"/>
                <a:gd name="connsiteY2" fmla="*/ 16646 h 32382"/>
                <a:gd name="connsiteX3" fmla="*/ 16930 w 32390"/>
                <a:gd name="connsiteY3" fmla="*/ 451 h 32382"/>
                <a:gd name="connsiteX4" fmla="*/ 33118 w 32390"/>
                <a:gd name="connsiteY4" fmla="*/ 16646 h 3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0" h="32382">
                  <a:moveTo>
                    <a:pt x="33118" y="16646"/>
                  </a:moveTo>
                  <a:cubicBezTo>
                    <a:pt x="33118" y="25590"/>
                    <a:pt x="25874" y="32834"/>
                    <a:pt x="16930" y="32834"/>
                  </a:cubicBezTo>
                  <a:cubicBezTo>
                    <a:pt x="7979" y="32834"/>
                    <a:pt x="727" y="25590"/>
                    <a:pt x="727" y="16646"/>
                  </a:cubicBezTo>
                  <a:cubicBezTo>
                    <a:pt x="727" y="7703"/>
                    <a:pt x="7979" y="451"/>
                    <a:pt x="16930" y="451"/>
                  </a:cubicBezTo>
                  <a:cubicBezTo>
                    <a:pt x="25874" y="451"/>
                    <a:pt x="33118" y="7703"/>
                    <a:pt x="33118" y="16646"/>
                  </a:cubicBezTo>
                </a:path>
              </a:pathLst>
            </a:custGeom>
            <a:solidFill>
              <a:srgbClr val="55C9E8"/>
            </a:solidFill>
            <a:ln w="4425" cap="flat">
              <a:noFill/>
              <a:prstDash val="solid"/>
              <a:miter/>
            </a:ln>
          </p:spPr>
          <p:txBody>
            <a:bodyPr rtlCol="0" anchor="ctr"/>
            <a:lstStyle/>
            <a:p>
              <a:endParaRPr lang="en-US"/>
            </a:p>
          </p:txBody>
        </p:sp>
        <p:sp>
          <p:nvSpPr>
            <p:cNvPr id="282" name="Graphic 70">
              <a:extLst>
                <a:ext uri="{FF2B5EF4-FFF2-40B4-BE49-F238E27FC236}">
                  <a16:creationId xmlns:a16="http://schemas.microsoft.com/office/drawing/2014/main" id="{8DA4B548-D01F-4756-9177-773080A3C474}"/>
                </a:ext>
              </a:extLst>
            </p:cNvPr>
            <p:cNvSpPr/>
            <p:nvPr/>
          </p:nvSpPr>
          <p:spPr>
            <a:xfrm flipV="1">
              <a:off x="1609052" y="114626"/>
              <a:ext cx="7251" cy="7259"/>
            </a:xfrm>
            <a:custGeom>
              <a:avLst/>
              <a:gdLst>
                <a:gd name="connsiteX0" fmla="*/ 7977 w 7251"/>
                <a:gd name="connsiteY0" fmla="*/ 3739 h 7259"/>
                <a:gd name="connsiteX1" fmla="*/ 4348 w 7251"/>
                <a:gd name="connsiteY1" fmla="*/ 7369 h 7259"/>
                <a:gd name="connsiteX2" fmla="*/ 726 w 7251"/>
                <a:gd name="connsiteY2" fmla="*/ 3739 h 7259"/>
                <a:gd name="connsiteX3" fmla="*/ 4348 w 7251"/>
                <a:gd name="connsiteY3" fmla="*/ 109 h 7259"/>
                <a:gd name="connsiteX4" fmla="*/ 7977 w 7251"/>
                <a:gd name="connsiteY4" fmla="*/ 3739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77" y="3739"/>
                  </a:moveTo>
                  <a:cubicBezTo>
                    <a:pt x="7977" y="5746"/>
                    <a:pt x="6355" y="7369"/>
                    <a:pt x="4348" y="7369"/>
                  </a:cubicBezTo>
                  <a:cubicBezTo>
                    <a:pt x="2348" y="7369"/>
                    <a:pt x="726" y="5746"/>
                    <a:pt x="726" y="3739"/>
                  </a:cubicBezTo>
                  <a:cubicBezTo>
                    <a:pt x="726" y="1739"/>
                    <a:pt x="2348" y="109"/>
                    <a:pt x="4348" y="109"/>
                  </a:cubicBezTo>
                  <a:cubicBezTo>
                    <a:pt x="6355" y="109"/>
                    <a:pt x="7977" y="1739"/>
                    <a:pt x="7977" y="3739"/>
                  </a:cubicBezTo>
                </a:path>
              </a:pathLst>
            </a:custGeom>
            <a:solidFill>
              <a:srgbClr val="55C9E8"/>
            </a:solidFill>
            <a:ln w="4425" cap="flat">
              <a:noFill/>
              <a:prstDash val="solid"/>
              <a:miter/>
            </a:ln>
          </p:spPr>
          <p:txBody>
            <a:bodyPr rtlCol="0" anchor="ctr"/>
            <a:lstStyle/>
            <a:p>
              <a:endParaRPr lang="en-US"/>
            </a:p>
          </p:txBody>
        </p:sp>
        <p:sp>
          <p:nvSpPr>
            <p:cNvPr id="283" name="Graphic 70">
              <a:extLst>
                <a:ext uri="{FF2B5EF4-FFF2-40B4-BE49-F238E27FC236}">
                  <a16:creationId xmlns:a16="http://schemas.microsoft.com/office/drawing/2014/main" id="{FC68EC3B-8FF5-4E13-83A7-1656440353CC}"/>
                </a:ext>
              </a:extLst>
            </p:cNvPr>
            <p:cNvSpPr/>
            <p:nvPr/>
          </p:nvSpPr>
          <p:spPr>
            <a:xfrm flipV="1">
              <a:off x="1712575" y="278832"/>
              <a:ext cx="7251" cy="7259"/>
            </a:xfrm>
            <a:custGeom>
              <a:avLst/>
              <a:gdLst>
                <a:gd name="connsiteX0" fmla="*/ 7995 w 7251"/>
                <a:gd name="connsiteY0" fmla="*/ 3767 h 7259"/>
                <a:gd name="connsiteX1" fmla="*/ 4366 w 7251"/>
                <a:gd name="connsiteY1" fmla="*/ 7397 h 7259"/>
                <a:gd name="connsiteX2" fmla="*/ 744 w 7251"/>
                <a:gd name="connsiteY2" fmla="*/ 3767 h 7259"/>
                <a:gd name="connsiteX3" fmla="*/ 4366 w 7251"/>
                <a:gd name="connsiteY3" fmla="*/ 138 h 7259"/>
                <a:gd name="connsiteX4" fmla="*/ 7995 w 7251"/>
                <a:gd name="connsiteY4" fmla="*/ 3767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7995" y="3767"/>
                  </a:moveTo>
                  <a:cubicBezTo>
                    <a:pt x="7995" y="5774"/>
                    <a:pt x="6373" y="7397"/>
                    <a:pt x="4366" y="7397"/>
                  </a:cubicBezTo>
                  <a:cubicBezTo>
                    <a:pt x="2366" y="7397"/>
                    <a:pt x="744" y="5774"/>
                    <a:pt x="744" y="3767"/>
                  </a:cubicBezTo>
                  <a:cubicBezTo>
                    <a:pt x="744" y="1768"/>
                    <a:pt x="2366" y="138"/>
                    <a:pt x="4366" y="138"/>
                  </a:cubicBezTo>
                  <a:cubicBezTo>
                    <a:pt x="6373" y="138"/>
                    <a:pt x="7995" y="1768"/>
                    <a:pt x="7995" y="3767"/>
                  </a:cubicBezTo>
                </a:path>
              </a:pathLst>
            </a:custGeom>
            <a:solidFill>
              <a:srgbClr val="55C9E8"/>
            </a:solidFill>
            <a:ln w="4425" cap="flat">
              <a:noFill/>
              <a:prstDash val="solid"/>
              <a:miter/>
            </a:ln>
          </p:spPr>
          <p:txBody>
            <a:bodyPr rtlCol="0" anchor="ctr"/>
            <a:lstStyle/>
            <a:p>
              <a:endParaRPr lang="en-US"/>
            </a:p>
          </p:txBody>
        </p:sp>
        <p:sp>
          <p:nvSpPr>
            <p:cNvPr id="284" name="Graphic 70">
              <a:extLst>
                <a:ext uri="{FF2B5EF4-FFF2-40B4-BE49-F238E27FC236}">
                  <a16:creationId xmlns:a16="http://schemas.microsoft.com/office/drawing/2014/main" id="{2B77C84D-C7A3-418F-AFCC-FF00499B1E77}"/>
                </a:ext>
              </a:extLst>
            </p:cNvPr>
            <p:cNvSpPr/>
            <p:nvPr/>
          </p:nvSpPr>
          <p:spPr>
            <a:xfrm flipV="1">
              <a:off x="1608629" y="443345"/>
              <a:ext cx="8097" cy="8097"/>
            </a:xfrm>
            <a:custGeom>
              <a:avLst/>
              <a:gdLst>
                <a:gd name="connsiteX0" fmla="*/ 8823 w 8097"/>
                <a:gd name="connsiteY0" fmla="*/ 4219 h 8097"/>
                <a:gd name="connsiteX1" fmla="*/ 4778 w 8097"/>
                <a:gd name="connsiteY1" fmla="*/ 8264 h 8097"/>
                <a:gd name="connsiteX2" fmla="*/ 726 w 8097"/>
                <a:gd name="connsiteY2" fmla="*/ 4219 h 8097"/>
                <a:gd name="connsiteX3" fmla="*/ 4778 w 8097"/>
                <a:gd name="connsiteY3" fmla="*/ 166 h 8097"/>
                <a:gd name="connsiteX4" fmla="*/ 8823 w 8097"/>
                <a:gd name="connsiteY4" fmla="*/ 4219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823" y="4219"/>
                  </a:moveTo>
                  <a:cubicBezTo>
                    <a:pt x="8823" y="6457"/>
                    <a:pt x="7016" y="8264"/>
                    <a:pt x="4778" y="8264"/>
                  </a:cubicBezTo>
                  <a:cubicBezTo>
                    <a:pt x="2541" y="8264"/>
                    <a:pt x="726" y="6457"/>
                    <a:pt x="726" y="4219"/>
                  </a:cubicBezTo>
                  <a:cubicBezTo>
                    <a:pt x="726" y="1981"/>
                    <a:pt x="2541" y="166"/>
                    <a:pt x="4778" y="166"/>
                  </a:cubicBezTo>
                  <a:cubicBezTo>
                    <a:pt x="7016" y="166"/>
                    <a:pt x="8823" y="1981"/>
                    <a:pt x="8823" y="4219"/>
                  </a:cubicBezTo>
                </a:path>
              </a:pathLst>
            </a:custGeom>
            <a:solidFill>
              <a:srgbClr val="55C9E8"/>
            </a:solidFill>
            <a:ln w="4425" cap="flat">
              <a:noFill/>
              <a:prstDash val="solid"/>
              <a:miter/>
            </a:ln>
          </p:spPr>
          <p:txBody>
            <a:bodyPr rtlCol="0" anchor="ctr"/>
            <a:lstStyle/>
            <a:p>
              <a:endParaRPr lang="en-US"/>
            </a:p>
          </p:txBody>
        </p:sp>
        <p:sp>
          <p:nvSpPr>
            <p:cNvPr id="285" name="Graphic 70">
              <a:extLst>
                <a:ext uri="{FF2B5EF4-FFF2-40B4-BE49-F238E27FC236}">
                  <a16:creationId xmlns:a16="http://schemas.microsoft.com/office/drawing/2014/main" id="{3138C318-0DA9-4DB4-B986-69BFF9D4FBF0}"/>
                </a:ext>
              </a:extLst>
            </p:cNvPr>
            <p:cNvSpPr/>
            <p:nvPr/>
          </p:nvSpPr>
          <p:spPr>
            <a:xfrm flipV="1">
              <a:off x="1712152" y="607544"/>
              <a:ext cx="8097" cy="8097"/>
            </a:xfrm>
            <a:custGeom>
              <a:avLst/>
              <a:gdLst>
                <a:gd name="connsiteX0" fmla="*/ 8841 w 8097"/>
                <a:gd name="connsiteY0" fmla="*/ 4247 h 8097"/>
                <a:gd name="connsiteX1" fmla="*/ 4796 w 8097"/>
                <a:gd name="connsiteY1" fmla="*/ 8292 h 8097"/>
                <a:gd name="connsiteX2" fmla="*/ 744 w 8097"/>
                <a:gd name="connsiteY2" fmla="*/ 4247 h 8097"/>
                <a:gd name="connsiteX3" fmla="*/ 4796 w 8097"/>
                <a:gd name="connsiteY3" fmla="*/ 195 h 8097"/>
                <a:gd name="connsiteX4" fmla="*/ 8841 w 8097"/>
                <a:gd name="connsiteY4" fmla="*/ 4247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841" y="4247"/>
                  </a:moveTo>
                  <a:cubicBezTo>
                    <a:pt x="8841" y="6485"/>
                    <a:pt x="7034" y="8292"/>
                    <a:pt x="4796" y="8292"/>
                  </a:cubicBezTo>
                  <a:cubicBezTo>
                    <a:pt x="2558" y="8292"/>
                    <a:pt x="744" y="6485"/>
                    <a:pt x="744" y="4247"/>
                  </a:cubicBezTo>
                  <a:cubicBezTo>
                    <a:pt x="744" y="2010"/>
                    <a:pt x="2558" y="195"/>
                    <a:pt x="4796" y="195"/>
                  </a:cubicBezTo>
                  <a:cubicBezTo>
                    <a:pt x="7034" y="195"/>
                    <a:pt x="8841" y="2010"/>
                    <a:pt x="8841" y="4247"/>
                  </a:cubicBezTo>
                </a:path>
              </a:pathLst>
            </a:custGeom>
            <a:solidFill>
              <a:srgbClr val="55C9E8"/>
            </a:solidFill>
            <a:ln w="4425" cap="flat">
              <a:noFill/>
              <a:prstDash val="solid"/>
              <a:miter/>
            </a:ln>
          </p:spPr>
          <p:txBody>
            <a:bodyPr rtlCol="0" anchor="ctr"/>
            <a:lstStyle/>
            <a:p>
              <a:endParaRPr lang="en-US"/>
            </a:p>
          </p:txBody>
        </p:sp>
        <p:sp>
          <p:nvSpPr>
            <p:cNvPr id="286" name="Graphic 70">
              <a:extLst>
                <a:ext uri="{FF2B5EF4-FFF2-40B4-BE49-F238E27FC236}">
                  <a16:creationId xmlns:a16="http://schemas.microsoft.com/office/drawing/2014/main" id="{B5286238-BA97-4809-893A-6EDC28641140}"/>
                </a:ext>
              </a:extLst>
            </p:cNvPr>
            <p:cNvSpPr/>
            <p:nvPr/>
          </p:nvSpPr>
          <p:spPr>
            <a:xfrm flipV="1">
              <a:off x="1606199" y="769319"/>
              <a:ext cx="12957" cy="12950"/>
            </a:xfrm>
            <a:custGeom>
              <a:avLst/>
              <a:gdLst>
                <a:gd name="connsiteX0" fmla="*/ 13684 w 12957"/>
                <a:gd name="connsiteY0" fmla="*/ 6698 h 12950"/>
                <a:gd name="connsiteX1" fmla="*/ 7209 w 12957"/>
                <a:gd name="connsiteY1" fmla="*/ 13173 h 12950"/>
                <a:gd name="connsiteX2" fmla="*/ 726 w 12957"/>
                <a:gd name="connsiteY2" fmla="*/ 6698 h 12950"/>
                <a:gd name="connsiteX3" fmla="*/ 7209 w 12957"/>
                <a:gd name="connsiteY3" fmla="*/ 223 h 12950"/>
                <a:gd name="connsiteX4" fmla="*/ 13684 w 12957"/>
                <a:gd name="connsiteY4" fmla="*/ 6698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684" y="6698"/>
                  </a:moveTo>
                  <a:cubicBezTo>
                    <a:pt x="13684" y="10274"/>
                    <a:pt x="10785" y="13173"/>
                    <a:pt x="7209" y="13173"/>
                  </a:cubicBezTo>
                  <a:cubicBezTo>
                    <a:pt x="3625" y="13173"/>
                    <a:pt x="726" y="10274"/>
                    <a:pt x="726" y="6698"/>
                  </a:cubicBezTo>
                  <a:cubicBezTo>
                    <a:pt x="726" y="3122"/>
                    <a:pt x="3625" y="223"/>
                    <a:pt x="7209" y="223"/>
                  </a:cubicBezTo>
                  <a:cubicBezTo>
                    <a:pt x="10785" y="223"/>
                    <a:pt x="13684" y="3122"/>
                    <a:pt x="13684" y="6698"/>
                  </a:cubicBezTo>
                </a:path>
              </a:pathLst>
            </a:custGeom>
            <a:solidFill>
              <a:srgbClr val="55C9E8"/>
            </a:solidFill>
            <a:ln w="4425" cap="flat">
              <a:noFill/>
              <a:prstDash val="solid"/>
              <a:miter/>
            </a:ln>
          </p:spPr>
          <p:txBody>
            <a:bodyPr rtlCol="0" anchor="ctr"/>
            <a:lstStyle/>
            <a:p>
              <a:endParaRPr lang="en-US"/>
            </a:p>
          </p:txBody>
        </p:sp>
        <p:sp>
          <p:nvSpPr>
            <p:cNvPr id="287" name="Graphic 70">
              <a:extLst>
                <a:ext uri="{FF2B5EF4-FFF2-40B4-BE49-F238E27FC236}">
                  <a16:creationId xmlns:a16="http://schemas.microsoft.com/office/drawing/2014/main" id="{A6BE215D-11AA-4987-85E0-ACFC6846F9F9}"/>
                </a:ext>
              </a:extLst>
            </p:cNvPr>
            <p:cNvSpPr/>
            <p:nvPr/>
          </p:nvSpPr>
          <p:spPr>
            <a:xfrm flipV="1">
              <a:off x="1709714" y="933518"/>
              <a:ext cx="12965" cy="12950"/>
            </a:xfrm>
            <a:custGeom>
              <a:avLst/>
              <a:gdLst>
                <a:gd name="connsiteX0" fmla="*/ 13709 w 12965"/>
                <a:gd name="connsiteY0" fmla="*/ 6727 h 12950"/>
                <a:gd name="connsiteX1" fmla="*/ 7227 w 12965"/>
                <a:gd name="connsiteY1" fmla="*/ 13202 h 12950"/>
                <a:gd name="connsiteX2" fmla="*/ 744 w 12965"/>
                <a:gd name="connsiteY2" fmla="*/ 6727 h 12950"/>
                <a:gd name="connsiteX3" fmla="*/ 7227 w 12965"/>
                <a:gd name="connsiteY3" fmla="*/ 252 h 12950"/>
                <a:gd name="connsiteX4" fmla="*/ 13709 w 12965"/>
                <a:gd name="connsiteY4" fmla="*/ 6727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09" y="6727"/>
                  </a:moveTo>
                  <a:cubicBezTo>
                    <a:pt x="13709" y="10303"/>
                    <a:pt x="10810" y="13202"/>
                    <a:pt x="7227" y="13202"/>
                  </a:cubicBezTo>
                  <a:cubicBezTo>
                    <a:pt x="3651" y="13202"/>
                    <a:pt x="744" y="10303"/>
                    <a:pt x="744" y="6727"/>
                  </a:cubicBezTo>
                  <a:cubicBezTo>
                    <a:pt x="744" y="3151"/>
                    <a:pt x="3651" y="252"/>
                    <a:pt x="7227" y="252"/>
                  </a:cubicBezTo>
                  <a:cubicBezTo>
                    <a:pt x="10810" y="252"/>
                    <a:pt x="13709" y="3151"/>
                    <a:pt x="13709" y="6727"/>
                  </a:cubicBezTo>
                </a:path>
              </a:pathLst>
            </a:custGeom>
            <a:solidFill>
              <a:srgbClr val="55C9E8"/>
            </a:solidFill>
            <a:ln w="4425" cap="flat">
              <a:noFill/>
              <a:prstDash val="solid"/>
              <a:miter/>
            </a:ln>
          </p:spPr>
          <p:txBody>
            <a:bodyPr rtlCol="0" anchor="ctr"/>
            <a:lstStyle/>
            <a:p>
              <a:endParaRPr lang="en-US"/>
            </a:p>
          </p:txBody>
        </p:sp>
        <p:sp>
          <p:nvSpPr>
            <p:cNvPr id="288" name="Graphic 70">
              <a:extLst>
                <a:ext uri="{FF2B5EF4-FFF2-40B4-BE49-F238E27FC236}">
                  <a16:creationId xmlns:a16="http://schemas.microsoft.com/office/drawing/2014/main" id="{9268B13D-2D22-47B7-BE52-D57B1787E433}"/>
                </a:ext>
              </a:extLst>
            </p:cNvPr>
            <p:cNvSpPr/>
            <p:nvPr/>
          </p:nvSpPr>
          <p:spPr>
            <a:xfrm flipV="1">
              <a:off x="1602154" y="1094402"/>
              <a:ext cx="21055" cy="21055"/>
            </a:xfrm>
            <a:custGeom>
              <a:avLst/>
              <a:gdLst>
                <a:gd name="connsiteX0" fmla="*/ 21782 w 21055"/>
                <a:gd name="connsiteY0" fmla="*/ 10808 h 21055"/>
                <a:gd name="connsiteX1" fmla="*/ 11254 w 21055"/>
                <a:gd name="connsiteY1" fmla="*/ 21336 h 21055"/>
                <a:gd name="connsiteX2" fmla="*/ 727 w 21055"/>
                <a:gd name="connsiteY2" fmla="*/ 10808 h 21055"/>
                <a:gd name="connsiteX3" fmla="*/ 11254 w 21055"/>
                <a:gd name="connsiteY3" fmla="*/ 280 h 21055"/>
                <a:gd name="connsiteX4" fmla="*/ 21782 w 21055"/>
                <a:gd name="connsiteY4" fmla="*/ 10808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782" y="10808"/>
                  </a:moveTo>
                  <a:cubicBezTo>
                    <a:pt x="21782" y="16622"/>
                    <a:pt x="17068" y="21336"/>
                    <a:pt x="11254" y="21336"/>
                  </a:cubicBezTo>
                  <a:cubicBezTo>
                    <a:pt x="5441" y="21336"/>
                    <a:pt x="727" y="16622"/>
                    <a:pt x="727" y="10808"/>
                  </a:cubicBezTo>
                  <a:cubicBezTo>
                    <a:pt x="727" y="4994"/>
                    <a:pt x="5441" y="280"/>
                    <a:pt x="11254" y="280"/>
                  </a:cubicBezTo>
                  <a:cubicBezTo>
                    <a:pt x="17068" y="280"/>
                    <a:pt x="21782" y="4994"/>
                    <a:pt x="21782" y="10808"/>
                  </a:cubicBezTo>
                </a:path>
              </a:pathLst>
            </a:custGeom>
            <a:solidFill>
              <a:srgbClr val="55C9E8"/>
            </a:solidFill>
            <a:ln w="4425" cap="flat">
              <a:noFill/>
              <a:prstDash val="solid"/>
              <a:miter/>
            </a:ln>
          </p:spPr>
          <p:txBody>
            <a:bodyPr rtlCol="0" anchor="ctr"/>
            <a:lstStyle/>
            <a:p>
              <a:endParaRPr lang="en-US"/>
            </a:p>
          </p:txBody>
        </p:sp>
        <p:sp>
          <p:nvSpPr>
            <p:cNvPr id="289" name="Graphic 70">
              <a:extLst>
                <a:ext uri="{FF2B5EF4-FFF2-40B4-BE49-F238E27FC236}">
                  <a16:creationId xmlns:a16="http://schemas.microsoft.com/office/drawing/2014/main" id="{93D2CCAF-F86C-4C22-A214-27AC696F5321}"/>
                </a:ext>
              </a:extLst>
            </p:cNvPr>
            <p:cNvSpPr/>
            <p:nvPr/>
          </p:nvSpPr>
          <p:spPr>
            <a:xfrm flipV="1">
              <a:off x="1927142" y="1261922"/>
              <a:ext cx="12965" cy="12950"/>
            </a:xfrm>
            <a:custGeom>
              <a:avLst/>
              <a:gdLst>
                <a:gd name="connsiteX0" fmla="*/ 13747 w 12965"/>
                <a:gd name="connsiteY0" fmla="*/ 6784 h 12950"/>
                <a:gd name="connsiteX1" fmla="*/ 7264 w 12965"/>
                <a:gd name="connsiteY1" fmla="*/ 13259 h 12950"/>
                <a:gd name="connsiteX2" fmla="*/ 782 w 12965"/>
                <a:gd name="connsiteY2" fmla="*/ 6784 h 12950"/>
                <a:gd name="connsiteX3" fmla="*/ 7264 w 12965"/>
                <a:gd name="connsiteY3" fmla="*/ 309 h 12950"/>
                <a:gd name="connsiteX4" fmla="*/ 13747 w 12965"/>
                <a:gd name="connsiteY4" fmla="*/ 6784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47" y="6784"/>
                  </a:moveTo>
                  <a:cubicBezTo>
                    <a:pt x="13747" y="10359"/>
                    <a:pt x="10840" y="13259"/>
                    <a:pt x="7264" y="13259"/>
                  </a:cubicBezTo>
                  <a:cubicBezTo>
                    <a:pt x="3688" y="13259"/>
                    <a:pt x="782" y="10359"/>
                    <a:pt x="782" y="6784"/>
                  </a:cubicBezTo>
                  <a:cubicBezTo>
                    <a:pt x="782" y="3208"/>
                    <a:pt x="3688" y="309"/>
                    <a:pt x="7264" y="309"/>
                  </a:cubicBezTo>
                  <a:cubicBezTo>
                    <a:pt x="10840" y="309"/>
                    <a:pt x="13747" y="3208"/>
                    <a:pt x="13747" y="6784"/>
                  </a:cubicBezTo>
                </a:path>
              </a:pathLst>
            </a:custGeom>
            <a:solidFill>
              <a:srgbClr val="55C9E8"/>
            </a:solidFill>
            <a:ln w="4425" cap="flat">
              <a:noFill/>
              <a:prstDash val="solid"/>
              <a:miter/>
            </a:ln>
          </p:spPr>
          <p:txBody>
            <a:bodyPr rtlCol="0" anchor="ctr"/>
            <a:lstStyle/>
            <a:p>
              <a:endParaRPr lang="en-US"/>
            </a:p>
          </p:txBody>
        </p:sp>
        <p:sp>
          <p:nvSpPr>
            <p:cNvPr id="290" name="Graphic 70">
              <a:extLst>
                <a:ext uri="{FF2B5EF4-FFF2-40B4-BE49-F238E27FC236}">
                  <a16:creationId xmlns:a16="http://schemas.microsoft.com/office/drawing/2014/main" id="{11AF0A6D-872D-415F-87DA-2967076C5E54}"/>
                </a:ext>
              </a:extLst>
            </p:cNvPr>
            <p:cNvSpPr/>
            <p:nvPr/>
          </p:nvSpPr>
          <p:spPr>
            <a:xfrm flipV="1">
              <a:off x="1923097" y="1586273"/>
              <a:ext cx="21055" cy="21055"/>
            </a:xfrm>
            <a:custGeom>
              <a:avLst/>
              <a:gdLst>
                <a:gd name="connsiteX0" fmla="*/ 21837 w 21055"/>
                <a:gd name="connsiteY0" fmla="*/ 10893 h 21055"/>
                <a:gd name="connsiteX1" fmla="*/ 11310 w 21055"/>
                <a:gd name="connsiteY1" fmla="*/ 21421 h 21055"/>
                <a:gd name="connsiteX2" fmla="*/ 782 w 21055"/>
                <a:gd name="connsiteY2" fmla="*/ 10893 h 21055"/>
                <a:gd name="connsiteX3" fmla="*/ 11310 w 21055"/>
                <a:gd name="connsiteY3" fmla="*/ 365 h 21055"/>
                <a:gd name="connsiteX4" fmla="*/ 21837 w 21055"/>
                <a:gd name="connsiteY4" fmla="*/ 10893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55">
                  <a:moveTo>
                    <a:pt x="21837" y="10893"/>
                  </a:moveTo>
                  <a:cubicBezTo>
                    <a:pt x="21837" y="16707"/>
                    <a:pt x="17123" y="21421"/>
                    <a:pt x="11310" y="21421"/>
                  </a:cubicBezTo>
                  <a:cubicBezTo>
                    <a:pt x="5496" y="21421"/>
                    <a:pt x="782" y="16707"/>
                    <a:pt x="782" y="10893"/>
                  </a:cubicBezTo>
                  <a:cubicBezTo>
                    <a:pt x="782" y="5079"/>
                    <a:pt x="5496" y="365"/>
                    <a:pt x="11310" y="365"/>
                  </a:cubicBezTo>
                  <a:cubicBezTo>
                    <a:pt x="17123" y="365"/>
                    <a:pt x="21837" y="5079"/>
                    <a:pt x="21837" y="10893"/>
                  </a:cubicBezTo>
                </a:path>
              </a:pathLst>
            </a:custGeom>
            <a:solidFill>
              <a:srgbClr val="55C9E8"/>
            </a:solidFill>
            <a:ln w="4425" cap="flat">
              <a:noFill/>
              <a:prstDash val="solid"/>
              <a:miter/>
            </a:ln>
          </p:spPr>
          <p:txBody>
            <a:bodyPr rtlCol="0" anchor="ctr"/>
            <a:lstStyle/>
            <a:p>
              <a:endParaRPr lang="en-US"/>
            </a:p>
          </p:txBody>
        </p:sp>
        <p:sp>
          <p:nvSpPr>
            <p:cNvPr id="291" name="Graphic 70">
              <a:extLst>
                <a:ext uri="{FF2B5EF4-FFF2-40B4-BE49-F238E27FC236}">
                  <a16:creationId xmlns:a16="http://schemas.microsoft.com/office/drawing/2014/main" id="{05764D3E-5C71-4CE0-A080-42548CF9FC1D}"/>
                </a:ext>
              </a:extLst>
            </p:cNvPr>
            <p:cNvSpPr/>
            <p:nvPr/>
          </p:nvSpPr>
          <p:spPr>
            <a:xfrm flipV="1">
              <a:off x="1921928" y="1913516"/>
              <a:ext cx="23400" cy="23393"/>
            </a:xfrm>
            <a:custGeom>
              <a:avLst/>
              <a:gdLst>
                <a:gd name="connsiteX0" fmla="*/ 24183 w 23400"/>
                <a:gd name="connsiteY0" fmla="*/ 12119 h 23393"/>
                <a:gd name="connsiteX1" fmla="*/ 12487 w 23400"/>
                <a:gd name="connsiteY1" fmla="*/ 23816 h 23393"/>
                <a:gd name="connsiteX2" fmla="*/ 782 w 23400"/>
                <a:gd name="connsiteY2" fmla="*/ 12119 h 23393"/>
                <a:gd name="connsiteX3" fmla="*/ 12487 w 23400"/>
                <a:gd name="connsiteY3" fmla="*/ 422 h 23393"/>
                <a:gd name="connsiteX4" fmla="*/ 24183 w 23400"/>
                <a:gd name="connsiteY4" fmla="*/ 12119 h 2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 h="23393">
                  <a:moveTo>
                    <a:pt x="24183" y="12119"/>
                  </a:moveTo>
                  <a:cubicBezTo>
                    <a:pt x="24183" y="18586"/>
                    <a:pt x="18946" y="23816"/>
                    <a:pt x="12487" y="23816"/>
                  </a:cubicBezTo>
                  <a:cubicBezTo>
                    <a:pt x="6019" y="23816"/>
                    <a:pt x="782" y="18586"/>
                    <a:pt x="782" y="12119"/>
                  </a:cubicBezTo>
                  <a:cubicBezTo>
                    <a:pt x="782" y="5659"/>
                    <a:pt x="6019" y="422"/>
                    <a:pt x="12487" y="422"/>
                  </a:cubicBezTo>
                  <a:cubicBezTo>
                    <a:pt x="18946" y="422"/>
                    <a:pt x="24183" y="5659"/>
                    <a:pt x="24183" y="12119"/>
                  </a:cubicBezTo>
                </a:path>
              </a:pathLst>
            </a:custGeom>
            <a:solidFill>
              <a:srgbClr val="55C9E8"/>
            </a:solidFill>
            <a:ln w="4425" cap="flat">
              <a:noFill/>
              <a:prstDash val="solid"/>
              <a:miter/>
            </a:ln>
          </p:spPr>
          <p:txBody>
            <a:bodyPr rtlCol="0" anchor="ctr"/>
            <a:lstStyle/>
            <a:p>
              <a:endParaRPr lang="en-US"/>
            </a:p>
          </p:txBody>
        </p:sp>
        <p:sp>
          <p:nvSpPr>
            <p:cNvPr id="292" name="Graphic 70">
              <a:extLst>
                <a:ext uri="{FF2B5EF4-FFF2-40B4-BE49-F238E27FC236}">
                  <a16:creationId xmlns:a16="http://schemas.microsoft.com/office/drawing/2014/main" id="{B03F5810-C7FD-4265-B351-2CCD118E1083}"/>
                </a:ext>
              </a:extLst>
            </p:cNvPr>
            <p:cNvSpPr/>
            <p:nvPr/>
          </p:nvSpPr>
          <p:spPr>
            <a:xfrm flipV="1">
              <a:off x="1923097" y="2243082"/>
              <a:ext cx="21055" cy="21047"/>
            </a:xfrm>
            <a:custGeom>
              <a:avLst/>
              <a:gdLst>
                <a:gd name="connsiteX0" fmla="*/ 21837 w 21055"/>
                <a:gd name="connsiteY0" fmla="*/ 10999 h 21047"/>
                <a:gd name="connsiteX1" fmla="*/ 11310 w 21055"/>
                <a:gd name="connsiteY1" fmla="*/ 21527 h 21047"/>
                <a:gd name="connsiteX2" fmla="*/ 782 w 21055"/>
                <a:gd name="connsiteY2" fmla="*/ 10999 h 21047"/>
                <a:gd name="connsiteX3" fmla="*/ 11310 w 21055"/>
                <a:gd name="connsiteY3" fmla="*/ 479 h 21047"/>
                <a:gd name="connsiteX4" fmla="*/ 21837 w 21055"/>
                <a:gd name="connsiteY4" fmla="*/ 10999 h 2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5" h="21047">
                  <a:moveTo>
                    <a:pt x="21837" y="10999"/>
                  </a:moveTo>
                  <a:cubicBezTo>
                    <a:pt x="21837" y="16821"/>
                    <a:pt x="17123" y="21527"/>
                    <a:pt x="11310" y="21527"/>
                  </a:cubicBezTo>
                  <a:cubicBezTo>
                    <a:pt x="5496" y="21527"/>
                    <a:pt x="782" y="16821"/>
                    <a:pt x="782" y="10999"/>
                  </a:cubicBezTo>
                  <a:cubicBezTo>
                    <a:pt x="782" y="5186"/>
                    <a:pt x="5496" y="479"/>
                    <a:pt x="11310" y="479"/>
                  </a:cubicBezTo>
                  <a:cubicBezTo>
                    <a:pt x="17123" y="479"/>
                    <a:pt x="21837" y="5186"/>
                    <a:pt x="21837" y="10999"/>
                  </a:cubicBezTo>
                </a:path>
              </a:pathLst>
            </a:custGeom>
            <a:solidFill>
              <a:srgbClr val="55C9E8"/>
            </a:solidFill>
            <a:ln w="4425" cap="flat">
              <a:noFill/>
              <a:prstDash val="solid"/>
              <a:miter/>
            </a:ln>
          </p:spPr>
          <p:txBody>
            <a:bodyPr rtlCol="0" anchor="ctr"/>
            <a:lstStyle/>
            <a:p>
              <a:endParaRPr lang="en-US"/>
            </a:p>
          </p:txBody>
        </p:sp>
        <p:sp>
          <p:nvSpPr>
            <p:cNvPr id="293" name="Graphic 70">
              <a:extLst>
                <a:ext uri="{FF2B5EF4-FFF2-40B4-BE49-F238E27FC236}">
                  <a16:creationId xmlns:a16="http://schemas.microsoft.com/office/drawing/2014/main" id="{56682566-10D9-4009-BF1C-E2AF979E224E}"/>
                </a:ext>
              </a:extLst>
            </p:cNvPr>
            <p:cNvSpPr/>
            <p:nvPr/>
          </p:nvSpPr>
          <p:spPr>
            <a:xfrm flipV="1">
              <a:off x="1815613" y="1422075"/>
              <a:ext cx="21047" cy="21055"/>
            </a:xfrm>
            <a:custGeom>
              <a:avLst/>
              <a:gdLst>
                <a:gd name="connsiteX0" fmla="*/ 21811 w 21047"/>
                <a:gd name="connsiteY0" fmla="*/ 10865 h 21055"/>
                <a:gd name="connsiteX1" fmla="*/ 11291 w 21047"/>
                <a:gd name="connsiteY1" fmla="*/ 21392 h 21055"/>
                <a:gd name="connsiteX2" fmla="*/ 764 w 21047"/>
                <a:gd name="connsiteY2" fmla="*/ 10865 h 21055"/>
                <a:gd name="connsiteX3" fmla="*/ 11291 w 21047"/>
                <a:gd name="connsiteY3" fmla="*/ 337 h 21055"/>
                <a:gd name="connsiteX4" fmla="*/ 21811 w 21047"/>
                <a:gd name="connsiteY4" fmla="*/ 10865 h 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7" h="21055">
                  <a:moveTo>
                    <a:pt x="21811" y="10865"/>
                  </a:moveTo>
                  <a:cubicBezTo>
                    <a:pt x="21811" y="16678"/>
                    <a:pt x="17105" y="21392"/>
                    <a:pt x="11291" y="21392"/>
                  </a:cubicBezTo>
                  <a:cubicBezTo>
                    <a:pt x="5478" y="21392"/>
                    <a:pt x="764" y="16678"/>
                    <a:pt x="764" y="10865"/>
                  </a:cubicBezTo>
                  <a:cubicBezTo>
                    <a:pt x="764" y="5051"/>
                    <a:pt x="5478" y="337"/>
                    <a:pt x="11291" y="337"/>
                  </a:cubicBezTo>
                  <a:cubicBezTo>
                    <a:pt x="17105" y="337"/>
                    <a:pt x="21811" y="5051"/>
                    <a:pt x="21811" y="10865"/>
                  </a:cubicBezTo>
                </a:path>
              </a:pathLst>
            </a:custGeom>
            <a:solidFill>
              <a:srgbClr val="55C9E8"/>
            </a:solidFill>
            <a:ln w="4425" cap="flat">
              <a:noFill/>
              <a:prstDash val="solid"/>
              <a:miter/>
            </a:ln>
          </p:spPr>
          <p:txBody>
            <a:bodyPr rtlCol="0" anchor="ctr"/>
            <a:lstStyle/>
            <a:p>
              <a:endParaRPr lang="en-US"/>
            </a:p>
          </p:txBody>
        </p:sp>
        <p:sp>
          <p:nvSpPr>
            <p:cNvPr id="294" name="Graphic 70">
              <a:extLst>
                <a:ext uri="{FF2B5EF4-FFF2-40B4-BE49-F238E27FC236}">
                  <a16:creationId xmlns:a16="http://schemas.microsoft.com/office/drawing/2014/main" id="{95D10C6A-18BA-425D-A0C3-D77AA4BE37BF}"/>
                </a:ext>
              </a:extLst>
            </p:cNvPr>
            <p:cNvSpPr/>
            <p:nvPr/>
          </p:nvSpPr>
          <p:spPr>
            <a:xfrm flipV="1">
              <a:off x="1812368" y="1747242"/>
              <a:ext cx="27537" cy="27530"/>
            </a:xfrm>
            <a:custGeom>
              <a:avLst/>
              <a:gdLst>
                <a:gd name="connsiteX0" fmla="*/ 28302 w 27537"/>
                <a:gd name="connsiteY0" fmla="*/ 14159 h 27530"/>
                <a:gd name="connsiteX1" fmla="*/ 14537 w 27537"/>
                <a:gd name="connsiteY1" fmla="*/ 27924 h 27530"/>
                <a:gd name="connsiteX2" fmla="*/ 764 w 27537"/>
                <a:gd name="connsiteY2" fmla="*/ 14159 h 27530"/>
                <a:gd name="connsiteX3" fmla="*/ 14537 w 27537"/>
                <a:gd name="connsiteY3" fmla="*/ 394 h 27530"/>
                <a:gd name="connsiteX4" fmla="*/ 28302 w 27537"/>
                <a:gd name="connsiteY4" fmla="*/ 14159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302" y="14159"/>
                  </a:moveTo>
                  <a:cubicBezTo>
                    <a:pt x="28302" y="21765"/>
                    <a:pt x="22135" y="27924"/>
                    <a:pt x="14537" y="27924"/>
                  </a:cubicBezTo>
                  <a:cubicBezTo>
                    <a:pt x="6931" y="27924"/>
                    <a:pt x="764" y="21765"/>
                    <a:pt x="764" y="14159"/>
                  </a:cubicBezTo>
                  <a:cubicBezTo>
                    <a:pt x="764" y="6561"/>
                    <a:pt x="6931" y="394"/>
                    <a:pt x="14537" y="394"/>
                  </a:cubicBezTo>
                  <a:cubicBezTo>
                    <a:pt x="22135" y="394"/>
                    <a:pt x="28302" y="6561"/>
                    <a:pt x="28302" y="14159"/>
                  </a:cubicBezTo>
                </a:path>
              </a:pathLst>
            </a:custGeom>
            <a:solidFill>
              <a:srgbClr val="55C9E8"/>
            </a:solidFill>
            <a:ln w="4425" cap="flat">
              <a:noFill/>
              <a:prstDash val="solid"/>
              <a:miter/>
            </a:ln>
          </p:spPr>
          <p:txBody>
            <a:bodyPr rtlCol="0" anchor="ctr"/>
            <a:lstStyle/>
            <a:p>
              <a:endParaRPr lang="en-US"/>
            </a:p>
          </p:txBody>
        </p:sp>
        <p:sp>
          <p:nvSpPr>
            <p:cNvPr id="295" name="Graphic 70">
              <a:extLst>
                <a:ext uri="{FF2B5EF4-FFF2-40B4-BE49-F238E27FC236}">
                  <a16:creationId xmlns:a16="http://schemas.microsoft.com/office/drawing/2014/main" id="{9372E61E-B804-4691-BBF6-52DF07889AE7}"/>
                </a:ext>
              </a:extLst>
            </p:cNvPr>
            <p:cNvSpPr/>
            <p:nvPr/>
          </p:nvSpPr>
          <p:spPr>
            <a:xfrm flipV="1">
              <a:off x="1812368" y="2076008"/>
              <a:ext cx="27537" cy="27530"/>
            </a:xfrm>
            <a:custGeom>
              <a:avLst/>
              <a:gdLst>
                <a:gd name="connsiteX0" fmla="*/ 28302 w 27537"/>
                <a:gd name="connsiteY0" fmla="*/ 14216 h 27530"/>
                <a:gd name="connsiteX1" fmla="*/ 14537 w 27537"/>
                <a:gd name="connsiteY1" fmla="*/ 27981 h 27530"/>
                <a:gd name="connsiteX2" fmla="*/ 764 w 27537"/>
                <a:gd name="connsiteY2" fmla="*/ 14216 h 27530"/>
                <a:gd name="connsiteX3" fmla="*/ 14537 w 27537"/>
                <a:gd name="connsiteY3" fmla="*/ 451 h 27530"/>
                <a:gd name="connsiteX4" fmla="*/ 28302 w 27537"/>
                <a:gd name="connsiteY4" fmla="*/ 14216 h 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7" h="27530">
                  <a:moveTo>
                    <a:pt x="28302" y="14216"/>
                  </a:moveTo>
                  <a:cubicBezTo>
                    <a:pt x="28302" y="21814"/>
                    <a:pt x="22135" y="27981"/>
                    <a:pt x="14537" y="27981"/>
                  </a:cubicBezTo>
                  <a:cubicBezTo>
                    <a:pt x="6931" y="27981"/>
                    <a:pt x="764" y="21814"/>
                    <a:pt x="764" y="14216"/>
                  </a:cubicBezTo>
                  <a:cubicBezTo>
                    <a:pt x="764" y="6611"/>
                    <a:pt x="6931" y="451"/>
                    <a:pt x="14537" y="451"/>
                  </a:cubicBezTo>
                  <a:cubicBezTo>
                    <a:pt x="22135" y="451"/>
                    <a:pt x="28302" y="6611"/>
                    <a:pt x="28302" y="14216"/>
                  </a:cubicBezTo>
                </a:path>
              </a:pathLst>
            </a:custGeom>
            <a:solidFill>
              <a:srgbClr val="55C9E8"/>
            </a:solidFill>
            <a:ln w="4425" cap="flat">
              <a:noFill/>
              <a:prstDash val="solid"/>
              <a:miter/>
            </a:ln>
          </p:spPr>
          <p:txBody>
            <a:bodyPr rtlCol="0" anchor="ctr"/>
            <a:lstStyle/>
            <a:p>
              <a:endParaRPr lang="en-US"/>
            </a:p>
          </p:txBody>
        </p:sp>
        <p:sp>
          <p:nvSpPr>
            <p:cNvPr id="296" name="Graphic 70">
              <a:extLst>
                <a:ext uri="{FF2B5EF4-FFF2-40B4-BE49-F238E27FC236}">
                  <a16:creationId xmlns:a16="http://schemas.microsoft.com/office/drawing/2014/main" id="{0A81FA32-D417-4D51-9B85-EE23BE604373}"/>
                </a:ext>
              </a:extLst>
            </p:cNvPr>
            <p:cNvSpPr/>
            <p:nvPr/>
          </p:nvSpPr>
          <p:spPr>
            <a:xfrm flipV="1">
              <a:off x="1822511" y="443761"/>
              <a:ext cx="7251" cy="7259"/>
            </a:xfrm>
            <a:custGeom>
              <a:avLst/>
              <a:gdLst>
                <a:gd name="connsiteX0" fmla="*/ 8014 w 7251"/>
                <a:gd name="connsiteY0" fmla="*/ 3796 h 7259"/>
                <a:gd name="connsiteX1" fmla="*/ 4385 w 7251"/>
                <a:gd name="connsiteY1" fmla="*/ 7426 h 7259"/>
                <a:gd name="connsiteX2" fmla="*/ 763 w 7251"/>
                <a:gd name="connsiteY2" fmla="*/ 3796 h 7259"/>
                <a:gd name="connsiteX3" fmla="*/ 4385 w 7251"/>
                <a:gd name="connsiteY3" fmla="*/ 166 h 7259"/>
                <a:gd name="connsiteX4" fmla="*/ 8014 w 7251"/>
                <a:gd name="connsiteY4" fmla="*/ 3796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14" y="3796"/>
                  </a:moveTo>
                  <a:cubicBezTo>
                    <a:pt x="8014" y="5795"/>
                    <a:pt x="6384" y="7426"/>
                    <a:pt x="4385" y="7426"/>
                  </a:cubicBezTo>
                  <a:cubicBezTo>
                    <a:pt x="2385" y="7426"/>
                    <a:pt x="763" y="5795"/>
                    <a:pt x="763" y="3796"/>
                  </a:cubicBezTo>
                  <a:cubicBezTo>
                    <a:pt x="763" y="1789"/>
                    <a:pt x="2385" y="166"/>
                    <a:pt x="4385" y="166"/>
                  </a:cubicBezTo>
                  <a:cubicBezTo>
                    <a:pt x="6384" y="166"/>
                    <a:pt x="8014" y="1789"/>
                    <a:pt x="8014" y="3796"/>
                  </a:cubicBezTo>
                </a:path>
              </a:pathLst>
            </a:custGeom>
            <a:solidFill>
              <a:srgbClr val="55C9E8"/>
            </a:solidFill>
            <a:ln w="4425" cap="flat">
              <a:noFill/>
              <a:prstDash val="solid"/>
              <a:miter/>
            </a:ln>
          </p:spPr>
          <p:txBody>
            <a:bodyPr rtlCol="0" anchor="ctr"/>
            <a:lstStyle/>
            <a:p>
              <a:endParaRPr lang="en-US"/>
            </a:p>
          </p:txBody>
        </p:sp>
        <p:sp>
          <p:nvSpPr>
            <p:cNvPr id="297" name="Graphic 70">
              <a:extLst>
                <a:ext uri="{FF2B5EF4-FFF2-40B4-BE49-F238E27FC236}">
                  <a16:creationId xmlns:a16="http://schemas.microsoft.com/office/drawing/2014/main" id="{CE948529-14AF-4EA6-B180-0B23638B7C97}"/>
                </a:ext>
              </a:extLst>
            </p:cNvPr>
            <p:cNvSpPr/>
            <p:nvPr/>
          </p:nvSpPr>
          <p:spPr>
            <a:xfrm flipV="1">
              <a:off x="1926034" y="607959"/>
              <a:ext cx="7251" cy="7259"/>
            </a:xfrm>
            <a:custGeom>
              <a:avLst/>
              <a:gdLst>
                <a:gd name="connsiteX0" fmla="*/ 8032 w 7251"/>
                <a:gd name="connsiteY0" fmla="*/ 3824 h 7259"/>
                <a:gd name="connsiteX1" fmla="*/ 4403 w 7251"/>
                <a:gd name="connsiteY1" fmla="*/ 7454 h 7259"/>
                <a:gd name="connsiteX2" fmla="*/ 781 w 7251"/>
                <a:gd name="connsiteY2" fmla="*/ 3824 h 7259"/>
                <a:gd name="connsiteX3" fmla="*/ 4403 w 7251"/>
                <a:gd name="connsiteY3" fmla="*/ 195 h 7259"/>
                <a:gd name="connsiteX4" fmla="*/ 8032 w 7251"/>
                <a:gd name="connsiteY4" fmla="*/ 3824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32" y="3824"/>
                  </a:moveTo>
                  <a:cubicBezTo>
                    <a:pt x="8032" y="5824"/>
                    <a:pt x="6410" y="7454"/>
                    <a:pt x="4403" y="7454"/>
                  </a:cubicBezTo>
                  <a:cubicBezTo>
                    <a:pt x="2403" y="7454"/>
                    <a:pt x="781" y="5824"/>
                    <a:pt x="781" y="3824"/>
                  </a:cubicBezTo>
                  <a:cubicBezTo>
                    <a:pt x="781" y="1817"/>
                    <a:pt x="2403" y="195"/>
                    <a:pt x="4403" y="195"/>
                  </a:cubicBezTo>
                  <a:cubicBezTo>
                    <a:pt x="6410" y="195"/>
                    <a:pt x="8032" y="1817"/>
                    <a:pt x="8032" y="3824"/>
                  </a:cubicBezTo>
                </a:path>
              </a:pathLst>
            </a:custGeom>
            <a:solidFill>
              <a:srgbClr val="55C9E8"/>
            </a:solidFill>
            <a:ln w="4425" cap="flat">
              <a:noFill/>
              <a:prstDash val="solid"/>
              <a:miter/>
            </a:ln>
          </p:spPr>
          <p:txBody>
            <a:bodyPr rtlCol="0" anchor="ctr"/>
            <a:lstStyle/>
            <a:p>
              <a:endParaRPr lang="en-US"/>
            </a:p>
          </p:txBody>
        </p:sp>
        <p:sp>
          <p:nvSpPr>
            <p:cNvPr id="298" name="Graphic 70">
              <a:extLst>
                <a:ext uri="{FF2B5EF4-FFF2-40B4-BE49-F238E27FC236}">
                  <a16:creationId xmlns:a16="http://schemas.microsoft.com/office/drawing/2014/main" id="{D5048AF3-A67D-447E-B2A7-9B5F773BDC91}"/>
                </a:ext>
              </a:extLst>
            </p:cNvPr>
            <p:cNvSpPr/>
            <p:nvPr/>
          </p:nvSpPr>
          <p:spPr>
            <a:xfrm flipV="1">
              <a:off x="1821481" y="771142"/>
              <a:ext cx="9312" cy="9304"/>
            </a:xfrm>
            <a:custGeom>
              <a:avLst/>
              <a:gdLst>
                <a:gd name="connsiteX0" fmla="*/ 10075 w 9312"/>
                <a:gd name="connsiteY0" fmla="*/ 4876 h 9304"/>
                <a:gd name="connsiteX1" fmla="*/ 5423 w 9312"/>
                <a:gd name="connsiteY1" fmla="*/ 9528 h 9304"/>
                <a:gd name="connsiteX2" fmla="*/ 763 w 9312"/>
                <a:gd name="connsiteY2" fmla="*/ 4876 h 9304"/>
                <a:gd name="connsiteX3" fmla="*/ 5423 w 9312"/>
                <a:gd name="connsiteY3" fmla="*/ 223 h 9304"/>
                <a:gd name="connsiteX4" fmla="*/ 10075 w 9312"/>
                <a:gd name="connsiteY4" fmla="*/ 4876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10075" y="4876"/>
                  </a:moveTo>
                  <a:cubicBezTo>
                    <a:pt x="10075" y="7444"/>
                    <a:pt x="7991" y="9528"/>
                    <a:pt x="5423" y="9528"/>
                  </a:cubicBezTo>
                  <a:cubicBezTo>
                    <a:pt x="2847" y="9528"/>
                    <a:pt x="763" y="7444"/>
                    <a:pt x="763" y="4876"/>
                  </a:cubicBezTo>
                  <a:cubicBezTo>
                    <a:pt x="763" y="2307"/>
                    <a:pt x="2847" y="223"/>
                    <a:pt x="5423" y="223"/>
                  </a:cubicBezTo>
                  <a:cubicBezTo>
                    <a:pt x="7991" y="223"/>
                    <a:pt x="10075" y="2307"/>
                    <a:pt x="10075" y="4876"/>
                  </a:cubicBezTo>
                </a:path>
              </a:pathLst>
            </a:custGeom>
            <a:solidFill>
              <a:srgbClr val="55C9E8"/>
            </a:solidFill>
            <a:ln w="4425" cap="flat">
              <a:noFill/>
              <a:prstDash val="solid"/>
              <a:miter/>
            </a:ln>
          </p:spPr>
          <p:txBody>
            <a:bodyPr rtlCol="0" anchor="ctr"/>
            <a:lstStyle/>
            <a:p>
              <a:endParaRPr lang="en-US"/>
            </a:p>
          </p:txBody>
        </p:sp>
        <p:sp>
          <p:nvSpPr>
            <p:cNvPr id="299" name="Graphic 70">
              <a:extLst>
                <a:ext uri="{FF2B5EF4-FFF2-40B4-BE49-F238E27FC236}">
                  <a16:creationId xmlns:a16="http://schemas.microsoft.com/office/drawing/2014/main" id="{76CDDA32-F44A-4A55-9E49-6955F56B2D99}"/>
                </a:ext>
              </a:extLst>
            </p:cNvPr>
            <p:cNvSpPr/>
            <p:nvPr/>
          </p:nvSpPr>
          <p:spPr>
            <a:xfrm flipV="1">
              <a:off x="1924542" y="934871"/>
              <a:ext cx="10243" cy="10243"/>
            </a:xfrm>
            <a:custGeom>
              <a:avLst/>
              <a:gdLst>
                <a:gd name="connsiteX0" fmla="*/ 11024 w 10243"/>
                <a:gd name="connsiteY0" fmla="*/ 5373 h 10243"/>
                <a:gd name="connsiteX1" fmla="*/ 5902 w 10243"/>
                <a:gd name="connsiteY1" fmla="*/ 10495 h 10243"/>
                <a:gd name="connsiteX2" fmla="*/ 781 w 10243"/>
                <a:gd name="connsiteY2" fmla="*/ 5373 h 10243"/>
                <a:gd name="connsiteX3" fmla="*/ 5902 w 10243"/>
                <a:gd name="connsiteY3" fmla="*/ 252 h 10243"/>
                <a:gd name="connsiteX4" fmla="*/ 11024 w 10243"/>
                <a:gd name="connsiteY4" fmla="*/ 5373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24" y="5373"/>
                  </a:moveTo>
                  <a:cubicBezTo>
                    <a:pt x="11024" y="8203"/>
                    <a:pt x="8732" y="10495"/>
                    <a:pt x="5902" y="10495"/>
                  </a:cubicBezTo>
                  <a:cubicBezTo>
                    <a:pt x="3072" y="10495"/>
                    <a:pt x="781" y="8203"/>
                    <a:pt x="781" y="5373"/>
                  </a:cubicBezTo>
                  <a:cubicBezTo>
                    <a:pt x="781" y="2543"/>
                    <a:pt x="3072" y="252"/>
                    <a:pt x="5902" y="252"/>
                  </a:cubicBezTo>
                  <a:cubicBezTo>
                    <a:pt x="8732" y="252"/>
                    <a:pt x="11024" y="2543"/>
                    <a:pt x="11024" y="5373"/>
                  </a:cubicBezTo>
                </a:path>
              </a:pathLst>
            </a:custGeom>
            <a:solidFill>
              <a:srgbClr val="55C9E8"/>
            </a:solidFill>
            <a:ln w="4425" cap="flat">
              <a:noFill/>
              <a:prstDash val="solid"/>
              <a:miter/>
            </a:ln>
          </p:spPr>
          <p:txBody>
            <a:bodyPr rtlCol="0" anchor="ctr"/>
            <a:lstStyle/>
            <a:p>
              <a:endParaRPr lang="en-US"/>
            </a:p>
          </p:txBody>
        </p:sp>
        <p:sp>
          <p:nvSpPr>
            <p:cNvPr id="300" name="Graphic 70">
              <a:extLst>
                <a:ext uri="{FF2B5EF4-FFF2-40B4-BE49-F238E27FC236}">
                  <a16:creationId xmlns:a16="http://schemas.microsoft.com/office/drawing/2014/main" id="{BF715CA9-6F60-4F56-BE11-79B53575B9B7}"/>
                </a:ext>
              </a:extLst>
            </p:cNvPr>
            <p:cNvSpPr/>
            <p:nvPr/>
          </p:nvSpPr>
          <p:spPr>
            <a:xfrm flipV="1">
              <a:off x="1819651" y="1098454"/>
              <a:ext cx="12957" cy="12950"/>
            </a:xfrm>
            <a:custGeom>
              <a:avLst/>
              <a:gdLst>
                <a:gd name="connsiteX0" fmla="*/ 13721 w 12957"/>
                <a:gd name="connsiteY0" fmla="*/ 6755 h 12950"/>
                <a:gd name="connsiteX1" fmla="*/ 7246 w 12957"/>
                <a:gd name="connsiteY1" fmla="*/ 13230 h 12950"/>
                <a:gd name="connsiteX2" fmla="*/ 763 w 12957"/>
                <a:gd name="connsiteY2" fmla="*/ 6755 h 12950"/>
                <a:gd name="connsiteX3" fmla="*/ 7246 w 12957"/>
                <a:gd name="connsiteY3" fmla="*/ 280 h 12950"/>
                <a:gd name="connsiteX4" fmla="*/ 13721 w 12957"/>
                <a:gd name="connsiteY4" fmla="*/ 6755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721" y="6755"/>
                  </a:moveTo>
                  <a:cubicBezTo>
                    <a:pt x="13721" y="10331"/>
                    <a:pt x="10822" y="13230"/>
                    <a:pt x="7246" y="13230"/>
                  </a:cubicBezTo>
                  <a:cubicBezTo>
                    <a:pt x="3662" y="13230"/>
                    <a:pt x="763" y="10331"/>
                    <a:pt x="763" y="6755"/>
                  </a:cubicBezTo>
                  <a:cubicBezTo>
                    <a:pt x="763" y="3179"/>
                    <a:pt x="3662" y="280"/>
                    <a:pt x="7246" y="280"/>
                  </a:cubicBezTo>
                  <a:cubicBezTo>
                    <a:pt x="10822" y="280"/>
                    <a:pt x="13721" y="3179"/>
                    <a:pt x="13721" y="6755"/>
                  </a:cubicBezTo>
                </a:path>
              </a:pathLst>
            </a:custGeom>
            <a:solidFill>
              <a:srgbClr val="55C9E8"/>
            </a:solidFill>
            <a:ln w="4425" cap="flat">
              <a:noFill/>
              <a:prstDash val="solid"/>
              <a:miter/>
            </a:ln>
          </p:spPr>
          <p:txBody>
            <a:bodyPr rtlCol="0" anchor="ctr"/>
            <a:lstStyle/>
            <a:p>
              <a:endParaRPr lang="en-US"/>
            </a:p>
          </p:txBody>
        </p:sp>
        <p:sp>
          <p:nvSpPr>
            <p:cNvPr id="301" name="Graphic 70">
              <a:extLst>
                <a:ext uri="{FF2B5EF4-FFF2-40B4-BE49-F238E27FC236}">
                  <a16:creationId xmlns:a16="http://schemas.microsoft.com/office/drawing/2014/main" id="{3BBDFA8A-9B83-436F-BE7F-F71AE124D803}"/>
                </a:ext>
              </a:extLst>
            </p:cNvPr>
            <p:cNvSpPr/>
            <p:nvPr/>
          </p:nvSpPr>
          <p:spPr>
            <a:xfrm flipV="1">
              <a:off x="2143462" y="1263275"/>
              <a:ext cx="10243" cy="10243"/>
            </a:xfrm>
            <a:custGeom>
              <a:avLst/>
              <a:gdLst>
                <a:gd name="connsiteX0" fmla="*/ 11062 w 10243"/>
                <a:gd name="connsiteY0" fmla="*/ 5430 h 10243"/>
                <a:gd name="connsiteX1" fmla="*/ 5940 w 10243"/>
                <a:gd name="connsiteY1" fmla="*/ 10552 h 10243"/>
                <a:gd name="connsiteX2" fmla="*/ 819 w 10243"/>
                <a:gd name="connsiteY2" fmla="*/ 5430 h 10243"/>
                <a:gd name="connsiteX3" fmla="*/ 5940 w 10243"/>
                <a:gd name="connsiteY3" fmla="*/ 309 h 10243"/>
                <a:gd name="connsiteX4" fmla="*/ 11062 w 10243"/>
                <a:gd name="connsiteY4" fmla="*/ 5430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62" y="5430"/>
                  </a:moveTo>
                  <a:cubicBezTo>
                    <a:pt x="11062" y="8260"/>
                    <a:pt x="8770" y="10552"/>
                    <a:pt x="5940" y="10552"/>
                  </a:cubicBezTo>
                  <a:cubicBezTo>
                    <a:pt x="3110" y="10552"/>
                    <a:pt x="819" y="8260"/>
                    <a:pt x="819" y="5430"/>
                  </a:cubicBezTo>
                  <a:cubicBezTo>
                    <a:pt x="819" y="2600"/>
                    <a:pt x="3110" y="309"/>
                    <a:pt x="5940" y="309"/>
                  </a:cubicBezTo>
                  <a:cubicBezTo>
                    <a:pt x="8770" y="309"/>
                    <a:pt x="11062" y="2600"/>
                    <a:pt x="11062" y="5430"/>
                  </a:cubicBezTo>
                </a:path>
              </a:pathLst>
            </a:custGeom>
            <a:solidFill>
              <a:srgbClr val="55C9E8"/>
            </a:solidFill>
            <a:ln w="4425" cap="flat">
              <a:noFill/>
              <a:prstDash val="solid"/>
              <a:miter/>
            </a:ln>
          </p:spPr>
          <p:txBody>
            <a:bodyPr rtlCol="0" anchor="ctr"/>
            <a:lstStyle/>
            <a:p>
              <a:endParaRPr lang="en-US"/>
            </a:p>
          </p:txBody>
        </p:sp>
        <p:sp>
          <p:nvSpPr>
            <p:cNvPr id="302" name="Graphic 70">
              <a:extLst>
                <a:ext uri="{FF2B5EF4-FFF2-40B4-BE49-F238E27FC236}">
                  <a16:creationId xmlns:a16="http://schemas.microsoft.com/office/drawing/2014/main" id="{FB6B6931-AD0D-42CB-8925-1F3D6173C18C}"/>
                </a:ext>
              </a:extLst>
            </p:cNvPr>
            <p:cNvSpPr/>
            <p:nvPr/>
          </p:nvSpPr>
          <p:spPr>
            <a:xfrm flipV="1">
              <a:off x="2142101" y="1590326"/>
              <a:ext cx="12965" cy="12950"/>
            </a:xfrm>
            <a:custGeom>
              <a:avLst/>
              <a:gdLst>
                <a:gd name="connsiteX0" fmla="*/ 13784 w 12965"/>
                <a:gd name="connsiteY0" fmla="*/ 6841 h 12950"/>
                <a:gd name="connsiteX1" fmla="*/ 7302 w 12965"/>
                <a:gd name="connsiteY1" fmla="*/ 13316 h 12950"/>
                <a:gd name="connsiteX2" fmla="*/ 819 w 12965"/>
                <a:gd name="connsiteY2" fmla="*/ 6841 h 12950"/>
                <a:gd name="connsiteX3" fmla="*/ 7302 w 12965"/>
                <a:gd name="connsiteY3" fmla="*/ 365 h 12950"/>
                <a:gd name="connsiteX4" fmla="*/ 13784 w 12965"/>
                <a:gd name="connsiteY4" fmla="*/ 6841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0">
                  <a:moveTo>
                    <a:pt x="13784" y="6841"/>
                  </a:moveTo>
                  <a:cubicBezTo>
                    <a:pt x="13784" y="10416"/>
                    <a:pt x="10877" y="13316"/>
                    <a:pt x="7302" y="13316"/>
                  </a:cubicBezTo>
                  <a:cubicBezTo>
                    <a:pt x="3726" y="13316"/>
                    <a:pt x="819" y="10416"/>
                    <a:pt x="819" y="6841"/>
                  </a:cubicBezTo>
                  <a:cubicBezTo>
                    <a:pt x="819" y="3265"/>
                    <a:pt x="3726" y="365"/>
                    <a:pt x="7302" y="365"/>
                  </a:cubicBezTo>
                  <a:cubicBezTo>
                    <a:pt x="10877" y="365"/>
                    <a:pt x="13784" y="3265"/>
                    <a:pt x="13784" y="6841"/>
                  </a:cubicBezTo>
                </a:path>
              </a:pathLst>
            </a:custGeom>
            <a:solidFill>
              <a:srgbClr val="55C9E8"/>
            </a:solidFill>
            <a:ln w="4425" cap="flat">
              <a:noFill/>
              <a:prstDash val="solid"/>
              <a:miter/>
            </a:ln>
          </p:spPr>
          <p:txBody>
            <a:bodyPr rtlCol="0" anchor="ctr"/>
            <a:lstStyle/>
            <a:p>
              <a:endParaRPr lang="en-US"/>
            </a:p>
          </p:txBody>
        </p:sp>
        <p:sp>
          <p:nvSpPr>
            <p:cNvPr id="303" name="Graphic 70">
              <a:extLst>
                <a:ext uri="{FF2B5EF4-FFF2-40B4-BE49-F238E27FC236}">
                  <a16:creationId xmlns:a16="http://schemas.microsoft.com/office/drawing/2014/main" id="{DE086586-95C9-4949-A988-E2D74EC5C370}"/>
                </a:ext>
              </a:extLst>
            </p:cNvPr>
            <p:cNvSpPr/>
            <p:nvPr/>
          </p:nvSpPr>
          <p:spPr>
            <a:xfrm flipV="1">
              <a:off x="2140163" y="1916785"/>
              <a:ext cx="16841" cy="16848"/>
            </a:xfrm>
            <a:custGeom>
              <a:avLst/>
              <a:gdLst>
                <a:gd name="connsiteX0" fmla="*/ 17660 w 16841"/>
                <a:gd name="connsiteY0" fmla="*/ 8843 h 16848"/>
                <a:gd name="connsiteX1" fmla="*/ 9240 w 16841"/>
                <a:gd name="connsiteY1" fmla="*/ 17271 h 16848"/>
                <a:gd name="connsiteX2" fmla="*/ 819 w 16841"/>
                <a:gd name="connsiteY2" fmla="*/ 8843 h 16848"/>
                <a:gd name="connsiteX3" fmla="*/ 9240 w 16841"/>
                <a:gd name="connsiteY3" fmla="*/ 422 h 16848"/>
                <a:gd name="connsiteX4" fmla="*/ 17660 w 16841"/>
                <a:gd name="connsiteY4" fmla="*/ 8843 h 1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1" h="16848">
                  <a:moveTo>
                    <a:pt x="17660" y="8843"/>
                  </a:moveTo>
                  <a:cubicBezTo>
                    <a:pt x="17660" y="13496"/>
                    <a:pt x="13892" y="17271"/>
                    <a:pt x="9240" y="17271"/>
                  </a:cubicBezTo>
                  <a:cubicBezTo>
                    <a:pt x="4595" y="17271"/>
                    <a:pt x="819" y="13496"/>
                    <a:pt x="819" y="8843"/>
                  </a:cubicBezTo>
                  <a:cubicBezTo>
                    <a:pt x="819" y="4198"/>
                    <a:pt x="4595" y="422"/>
                    <a:pt x="9240" y="422"/>
                  </a:cubicBezTo>
                  <a:cubicBezTo>
                    <a:pt x="13892" y="422"/>
                    <a:pt x="17660" y="4198"/>
                    <a:pt x="17660" y="8843"/>
                  </a:cubicBezTo>
                </a:path>
              </a:pathLst>
            </a:custGeom>
            <a:solidFill>
              <a:srgbClr val="55C9E8"/>
            </a:solidFill>
            <a:ln w="4425" cap="flat">
              <a:noFill/>
              <a:prstDash val="solid"/>
              <a:miter/>
            </a:ln>
          </p:spPr>
          <p:txBody>
            <a:bodyPr rtlCol="0" anchor="ctr"/>
            <a:lstStyle/>
            <a:p>
              <a:endParaRPr lang="en-US"/>
            </a:p>
          </p:txBody>
        </p:sp>
        <p:sp>
          <p:nvSpPr>
            <p:cNvPr id="304" name="Graphic 70">
              <a:extLst>
                <a:ext uri="{FF2B5EF4-FFF2-40B4-BE49-F238E27FC236}">
                  <a16:creationId xmlns:a16="http://schemas.microsoft.com/office/drawing/2014/main" id="{1CC273E0-02AC-4BEB-A1D0-449CFDD2F43C}"/>
                </a:ext>
              </a:extLst>
            </p:cNvPr>
            <p:cNvSpPr/>
            <p:nvPr/>
          </p:nvSpPr>
          <p:spPr>
            <a:xfrm flipV="1">
              <a:off x="2142101" y="2247127"/>
              <a:ext cx="12965" cy="12957"/>
            </a:xfrm>
            <a:custGeom>
              <a:avLst/>
              <a:gdLst>
                <a:gd name="connsiteX0" fmla="*/ 13784 w 12965"/>
                <a:gd name="connsiteY0" fmla="*/ 6954 h 12957"/>
                <a:gd name="connsiteX1" fmla="*/ 7302 w 12965"/>
                <a:gd name="connsiteY1" fmla="*/ 13437 h 12957"/>
                <a:gd name="connsiteX2" fmla="*/ 819 w 12965"/>
                <a:gd name="connsiteY2" fmla="*/ 6954 h 12957"/>
                <a:gd name="connsiteX3" fmla="*/ 7302 w 12965"/>
                <a:gd name="connsiteY3" fmla="*/ 479 h 12957"/>
                <a:gd name="connsiteX4" fmla="*/ 13784 w 12965"/>
                <a:gd name="connsiteY4" fmla="*/ 6954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 h="12957">
                  <a:moveTo>
                    <a:pt x="13784" y="6954"/>
                  </a:moveTo>
                  <a:cubicBezTo>
                    <a:pt x="13784" y="10538"/>
                    <a:pt x="10877" y="13437"/>
                    <a:pt x="7302" y="13437"/>
                  </a:cubicBezTo>
                  <a:cubicBezTo>
                    <a:pt x="3726" y="13437"/>
                    <a:pt x="819" y="10538"/>
                    <a:pt x="819" y="6954"/>
                  </a:cubicBezTo>
                  <a:cubicBezTo>
                    <a:pt x="819" y="3379"/>
                    <a:pt x="3726" y="479"/>
                    <a:pt x="7302" y="479"/>
                  </a:cubicBezTo>
                  <a:cubicBezTo>
                    <a:pt x="10877" y="479"/>
                    <a:pt x="13784" y="3379"/>
                    <a:pt x="13784" y="6954"/>
                  </a:cubicBezTo>
                </a:path>
              </a:pathLst>
            </a:custGeom>
            <a:solidFill>
              <a:srgbClr val="55C9E8"/>
            </a:solidFill>
            <a:ln w="4425" cap="flat">
              <a:noFill/>
              <a:prstDash val="solid"/>
              <a:miter/>
            </a:ln>
          </p:spPr>
          <p:txBody>
            <a:bodyPr rtlCol="0" anchor="ctr"/>
            <a:lstStyle/>
            <a:p>
              <a:endParaRPr lang="en-US"/>
            </a:p>
          </p:txBody>
        </p:sp>
        <p:sp>
          <p:nvSpPr>
            <p:cNvPr id="305" name="Graphic 70">
              <a:extLst>
                <a:ext uri="{FF2B5EF4-FFF2-40B4-BE49-F238E27FC236}">
                  <a16:creationId xmlns:a16="http://schemas.microsoft.com/office/drawing/2014/main" id="{AFD9DD97-3CDD-4B23-B6EF-CAC3EF69952C}"/>
                </a:ext>
              </a:extLst>
            </p:cNvPr>
            <p:cNvSpPr/>
            <p:nvPr/>
          </p:nvSpPr>
          <p:spPr>
            <a:xfrm flipV="1">
              <a:off x="2034610" y="1426128"/>
              <a:ext cx="12957" cy="12950"/>
            </a:xfrm>
            <a:custGeom>
              <a:avLst/>
              <a:gdLst>
                <a:gd name="connsiteX0" fmla="*/ 13758 w 12957"/>
                <a:gd name="connsiteY0" fmla="*/ 6812 h 12950"/>
                <a:gd name="connsiteX1" fmla="*/ 7283 w 12957"/>
                <a:gd name="connsiteY1" fmla="*/ 13287 h 12950"/>
                <a:gd name="connsiteX2" fmla="*/ 800 w 12957"/>
                <a:gd name="connsiteY2" fmla="*/ 6812 h 12950"/>
                <a:gd name="connsiteX3" fmla="*/ 7283 w 12957"/>
                <a:gd name="connsiteY3" fmla="*/ 337 h 12950"/>
                <a:gd name="connsiteX4" fmla="*/ 13758 w 12957"/>
                <a:gd name="connsiteY4" fmla="*/ 6812 h 1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0">
                  <a:moveTo>
                    <a:pt x="13758" y="6812"/>
                  </a:moveTo>
                  <a:cubicBezTo>
                    <a:pt x="13758" y="10388"/>
                    <a:pt x="10859" y="13287"/>
                    <a:pt x="7283" y="13287"/>
                  </a:cubicBezTo>
                  <a:cubicBezTo>
                    <a:pt x="3699" y="13287"/>
                    <a:pt x="800" y="10388"/>
                    <a:pt x="800" y="6812"/>
                  </a:cubicBezTo>
                  <a:cubicBezTo>
                    <a:pt x="800" y="3236"/>
                    <a:pt x="3699" y="337"/>
                    <a:pt x="7283" y="337"/>
                  </a:cubicBezTo>
                  <a:cubicBezTo>
                    <a:pt x="10859" y="337"/>
                    <a:pt x="13758" y="3236"/>
                    <a:pt x="13758" y="6812"/>
                  </a:cubicBezTo>
                </a:path>
              </a:pathLst>
            </a:custGeom>
            <a:solidFill>
              <a:srgbClr val="55C9E8"/>
            </a:solidFill>
            <a:ln w="4425" cap="flat">
              <a:noFill/>
              <a:prstDash val="solid"/>
              <a:miter/>
            </a:ln>
          </p:spPr>
          <p:txBody>
            <a:bodyPr rtlCol="0" anchor="ctr"/>
            <a:lstStyle/>
            <a:p>
              <a:endParaRPr lang="en-US"/>
            </a:p>
          </p:txBody>
        </p:sp>
        <p:sp>
          <p:nvSpPr>
            <p:cNvPr id="306" name="Graphic 70">
              <a:extLst>
                <a:ext uri="{FF2B5EF4-FFF2-40B4-BE49-F238E27FC236}">
                  <a16:creationId xmlns:a16="http://schemas.microsoft.com/office/drawing/2014/main" id="{2D419614-22A1-4C63-9EE4-74547ACCB4DF}"/>
                </a:ext>
              </a:extLst>
            </p:cNvPr>
            <p:cNvSpPr/>
            <p:nvPr/>
          </p:nvSpPr>
          <p:spPr>
            <a:xfrm flipV="1">
              <a:off x="2032149" y="1752056"/>
              <a:ext cx="17894" cy="17894"/>
            </a:xfrm>
            <a:custGeom>
              <a:avLst/>
              <a:gdLst>
                <a:gd name="connsiteX0" fmla="*/ 18695 w 17894"/>
                <a:gd name="connsiteY0" fmla="*/ 9337 h 17894"/>
                <a:gd name="connsiteX1" fmla="*/ 9752 w 17894"/>
                <a:gd name="connsiteY1" fmla="*/ 18289 h 17894"/>
                <a:gd name="connsiteX2" fmla="*/ 801 w 17894"/>
                <a:gd name="connsiteY2" fmla="*/ 9337 h 17894"/>
                <a:gd name="connsiteX3" fmla="*/ 9752 w 17894"/>
                <a:gd name="connsiteY3" fmla="*/ 394 h 17894"/>
                <a:gd name="connsiteX4" fmla="*/ 18695 w 17894"/>
                <a:gd name="connsiteY4" fmla="*/ 9337 h 1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894">
                  <a:moveTo>
                    <a:pt x="18695" y="9337"/>
                  </a:moveTo>
                  <a:cubicBezTo>
                    <a:pt x="18695" y="14282"/>
                    <a:pt x="14689" y="18289"/>
                    <a:pt x="9752" y="18289"/>
                  </a:cubicBezTo>
                  <a:cubicBezTo>
                    <a:pt x="4807" y="18289"/>
                    <a:pt x="801" y="14282"/>
                    <a:pt x="801" y="9337"/>
                  </a:cubicBezTo>
                  <a:cubicBezTo>
                    <a:pt x="801" y="4393"/>
                    <a:pt x="4807" y="394"/>
                    <a:pt x="9752" y="394"/>
                  </a:cubicBezTo>
                  <a:cubicBezTo>
                    <a:pt x="14689" y="394"/>
                    <a:pt x="18695" y="4393"/>
                    <a:pt x="18695" y="9337"/>
                  </a:cubicBezTo>
                </a:path>
              </a:pathLst>
            </a:custGeom>
            <a:solidFill>
              <a:srgbClr val="55C9E8"/>
            </a:solidFill>
            <a:ln w="4425" cap="flat">
              <a:noFill/>
              <a:prstDash val="solid"/>
              <a:miter/>
            </a:ln>
          </p:spPr>
          <p:txBody>
            <a:bodyPr rtlCol="0" anchor="ctr"/>
            <a:lstStyle/>
            <a:p>
              <a:endParaRPr lang="en-US"/>
            </a:p>
          </p:txBody>
        </p:sp>
        <p:sp>
          <p:nvSpPr>
            <p:cNvPr id="307" name="Graphic 70">
              <a:extLst>
                <a:ext uri="{FF2B5EF4-FFF2-40B4-BE49-F238E27FC236}">
                  <a16:creationId xmlns:a16="http://schemas.microsoft.com/office/drawing/2014/main" id="{C3E9E5AC-C1D9-4A6B-B360-1EC65B004A89}"/>
                </a:ext>
              </a:extLst>
            </p:cNvPr>
            <p:cNvSpPr/>
            <p:nvPr/>
          </p:nvSpPr>
          <p:spPr>
            <a:xfrm flipV="1">
              <a:off x="2032149" y="2080829"/>
              <a:ext cx="17894" cy="17894"/>
            </a:xfrm>
            <a:custGeom>
              <a:avLst/>
              <a:gdLst>
                <a:gd name="connsiteX0" fmla="*/ 18695 w 17894"/>
                <a:gd name="connsiteY0" fmla="*/ 9402 h 17894"/>
                <a:gd name="connsiteX1" fmla="*/ 9752 w 17894"/>
                <a:gd name="connsiteY1" fmla="*/ 18346 h 17894"/>
                <a:gd name="connsiteX2" fmla="*/ 801 w 17894"/>
                <a:gd name="connsiteY2" fmla="*/ 9402 h 17894"/>
                <a:gd name="connsiteX3" fmla="*/ 9752 w 17894"/>
                <a:gd name="connsiteY3" fmla="*/ 451 h 17894"/>
                <a:gd name="connsiteX4" fmla="*/ 18695 w 17894"/>
                <a:gd name="connsiteY4" fmla="*/ 9402 h 1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4" h="17894">
                  <a:moveTo>
                    <a:pt x="18695" y="9402"/>
                  </a:moveTo>
                  <a:cubicBezTo>
                    <a:pt x="18695" y="14347"/>
                    <a:pt x="14689" y="18346"/>
                    <a:pt x="9752" y="18346"/>
                  </a:cubicBezTo>
                  <a:cubicBezTo>
                    <a:pt x="4807" y="18346"/>
                    <a:pt x="801" y="14347"/>
                    <a:pt x="801" y="9402"/>
                  </a:cubicBezTo>
                  <a:cubicBezTo>
                    <a:pt x="801" y="4457"/>
                    <a:pt x="4807" y="451"/>
                    <a:pt x="9752" y="451"/>
                  </a:cubicBezTo>
                  <a:cubicBezTo>
                    <a:pt x="14689" y="451"/>
                    <a:pt x="18695" y="4457"/>
                    <a:pt x="18695" y="9402"/>
                  </a:cubicBezTo>
                </a:path>
              </a:pathLst>
            </a:custGeom>
            <a:solidFill>
              <a:srgbClr val="55C9E8"/>
            </a:solidFill>
            <a:ln w="4425" cap="flat">
              <a:noFill/>
              <a:prstDash val="solid"/>
              <a:miter/>
            </a:ln>
          </p:spPr>
          <p:txBody>
            <a:bodyPr rtlCol="0" anchor="ctr"/>
            <a:lstStyle/>
            <a:p>
              <a:endParaRPr lang="en-US"/>
            </a:p>
          </p:txBody>
        </p:sp>
        <p:sp>
          <p:nvSpPr>
            <p:cNvPr id="308" name="Graphic 70">
              <a:extLst>
                <a:ext uri="{FF2B5EF4-FFF2-40B4-BE49-F238E27FC236}">
                  <a16:creationId xmlns:a16="http://schemas.microsoft.com/office/drawing/2014/main" id="{61714B15-13AA-419B-BE3E-9F2E7E943DFE}"/>
                </a:ext>
              </a:extLst>
            </p:cNvPr>
            <p:cNvSpPr/>
            <p:nvPr/>
          </p:nvSpPr>
          <p:spPr>
            <a:xfrm flipV="1">
              <a:off x="2037855" y="444153"/>
              <a:ext cx="6482" cy="6475"/>
            </a:xfrm>
            <a:custGeom>
              <a:avLst/>
              <a:gdLst>
                <a:gd name="connsiteX0" fmla="*/ 7283 w 6482"/>
                <a:gd name="connsiteY0" fmla="*/ 3404 h 6475"/>
                <a:gd name="connsiteX1" fmla="*/ 4045 w 6482"/>
                <a:gd name="connsiteY1" fmla="*/ 6641 h 6475"/>
                <a:gd name="connsiteX2" fmla="*/ 800 w 6482"/>
                <a:gd name="connsiteY2" fmla="*/ 3404 h 6475"/>
                <a:gd name="connsiteX3" fmla="*/ 4045 w 6482"/>
                <a:gd name="connsiteY3" fmla="*/ 166 h 6475"/>
                <a:gd name="connsiteX4" fmla="*/ 7283 w 6482"/>
                <a:gd name="connsiteY4" fmla="*/ 3404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283" y="3404"/>
                  </a:moveTo>
                  <a:cubicBezTo>
                    <a:pt x="7283" y="5188"/>
                    <a:pt x="5837" y="6641"/>
                    <a:pt x="4045" y="6641"/>
                  </a:cubicBezTo>
                  <a:cubicBezTo>
                    <a:pt x="2261" y="6641"/>
                    <a:pt x="800" y="5188"/>
                    <a:pt x="800" y="3404"/>
                  </a:cubicBezTo>
                  <a:cubicBezTo>
                    <a:pt x="800" y="1612"/>
                    <a:pt x="2261" y="166"/>
                    <a:pt x="4045" y="166"/>
                  </a:cubicBezTo>
                  <a:cubicBezTo>
                    <a:pt x="5837" y="166"/>
                    <a:pt x="7283" y="1612"/>
                    <a:pt x="7283" y="3404"/>
                  </a:cubicBezTo>
                </a:path>
              </a:pathLst>
            </a:custGeom>
            <a:solidFill>
              <a:srgbClr val="55C9E8"/>
            </a:solidFill>
            <a:ln w="4425" cap="flat">
              <a:noFill/>
              <a:prstDash val="solid"/>
              <a:miter/>
            </a:ln>
          </p:spPr>
          <p:txBody>
            <a:bodyPr rtlCol="0" anchor="ctr"/>
            <a:lstStyle/>
            <a:p>
              <a:endParaRPr lang="en-US"/>
            </a:p>
          </p:txBody>
        </p:sp>
        <p:sp>
          <p:nvSpPr>
            <p:cNvPr id="309" name="Graphic 70">
              <a:extLst>
                <a:ext uri="{FF2B5EF4-FFF2-40B4-BE49-F238E27FC236}">
                  <a16:creationId xmlns:a16="http://schemas.microsoft.com/office/drawing/2014/main" id="{067AF9A0-D714-474B-B637-E6E2D1557DC3}"/>
                </a:ext>
              </a:extLst>
            </p:cNvPr>
            <p:cNvSpPr/>
            <p:nvPr/>
          </p:nvSpPr>
          <p:spPr>
            <a:xfrm flipV="1">
              <a:off x="2141385" y="608351"/>
              <a:ext cx="6474" cy="6475"/>
            </a:xfrm>
            <a:custGeom>
              <a:avLst/>
              <a:gdLst>
                <a:gd name="connsiteX0" fmla="*/ 7293 w 6474"/>
                <a:gd name="connsiteY0" fmla="*/ 3432 h 6475"/>
                <a:gd name="connsiteX1" fmla="*/ 4055 w 6474"/>
                <a:gd name="connsiteY1" fmla="*/ 6670 h 6475"/>
                <a:gd name="connsiteX2" fmla="*/ 818 w 6474"/>
                <a:gd name="connsiteY2" fmla="*/ 3432 h 6475"/>
                <a:gd name="connsiteX3" fmla="*/ 4055 w 6474"/>
                <a:gd name="connsiteY3" fmla="*/ 195 h 6475"/>
                <a:gd name="connsiteX4" fmla="*/ 7293 w 6474"/>
                <a:gd name="connsiteY4" fmla="*/ 3432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6475">
                  <a:moveTo>
                    <a:pt x="7293" y="3432"/>
                  </a:moveTo>
                  <a:cubicBezTo>
                    <a:pt x="7293" y="5216"/>
                    <a:pt x="5847" y="6670"/>
                    <a:pt x="4055" y="6670"/>
                  </a:cubicBezTo>
                  <a:cubicBezTo>
                    <a:pt x="2271" y="6670"/>
                    <a:pt x="818" y="5216"/>
                    <a:pt x="818" y="3432"/>
                  </a:cubicBezTo>
                  <a:cubicBezTo>
                    <a:pt x="818" y="1640"/>
                    <a:pt x="2271" y="195"/>
                    <a:pt x="4055" y="195"/>
                  </a:cubicBezTo>
                  <a:cubicBezTo>
                    <a:pt x="5847" y="195"/>
                    <a:pt x="7293" y="1640"/>
                    <a:pt x="7293" y="3432"/>
                  </a:cubicBezTo>
                </a:path>
              </a:pathLst>
            </a:custGeom>
            <a:solidFill>
              <a:srgbClr val="55C9E8"/>
            </a:solidFill>
            <a:ln w="4425" cap="flat">
              <a:noFill/>
              <a:prstDash val="solid"/>
              <a:miter/>
            </a:ln>
          </p:spPr>
          <p:txBody>
            <a:bodyPr rtlCol="0" anchor="ctr"/>
            <a:lstStyle/>
            <a:p>
              <a:endParaRPr lang="en-US"/>
            </a:p>
          </p:txBody>
        </p:sp>
        <p:sp>
          <p:nvSpPr>
            <p:cNvPr id="310" name="Graphic 70">
              <a:extLst>
                <a:ext uri="{FF2B5EF4-FFF2-40B4-BE49-F238E27FC236}">
                  <a16:creationId xmlns:a16="http://schemas.microsoft.com/office/drawing/2014/main" id="{A07BA9B7-1A59-4344-B7AF-C83B545F54B7}"/>
                </a:ext>
              </a:extLst>
            </p:cNvPr>
            <p:cNvSpPr/>
            <p:nvPr/>
          </p:nvSpPr>
          <p:spPr>
            <a:xfrm flipV="1">
              <a:off x="2037470" y="772165"/>
              <a:ext cx="7251" cy="7259"/>
            </a:xfrm>
            <a:custGeom>
              <a:avLst/>
              <a:gdLst>
                <a:gd name="connsiteX0" fmla="*/ 8052 w 7251"/>
                <a:gd name="connsiteY0" fmla="*/ 3853 h 7259"/>
                <a:gd name="connsiteX1" fmla="*/ 4422 w 7251"/>
                <a:gd name="connsiteY1" fmla="*/ 7483 h 7259"/>
                <a:gd name="connsiteX2" fmla="*/ 800 w 7251"/>
                <a:gd name="connsiteY2" fmla="*/ 3853 h 7259"/>
                <a:gd name="connsiteX3" fmla="*/ 4422 w 7251"/>
                <a:gd name="connsiteY3" fmla="*/ 223 h 7259"/>
                <a:gd name="connsiteX4" fmla="*/ 8052 w 7251"/>
                <a:gd name="connsiteY4" fmla="*/ 3853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52" y="3853"/>
                  </a:moveTo>
                  <a:cubicBezTo>
                    <a:pt x="8052" y="5852"/>
                    <a:pt x="6429" y="7483"/>
                    <a:pt x="4422" y="7483"/>
                  </a:cubicBezTo>
                  <a:cubicBezTo>
                    <a:pt x="2423" y="7483"/>
                    <a:pt x="800" y="5852"/>
                    <a:pt x="800" y="3853"/>
                  </a:cubicBezTo>
                  <a:cubicBezTo>
                    <a:pt x="800" y="1846"/>
                    <a:pt x="2423" y="223"/>
                    <a:pt x="4422" y="223"/>
                  </a:cubicBezTo>
                  <a:cubicBezTo>
                    <a:pt x="6429" y="223"/>
                    <a:pt x="8052" y="1846"/>
                    <a:pt x="8052" y="3853"/>
                  </a:cubicBezTo>
                </a:path>
              </a:pathLst>
            </a:custGeom>
            <a:solidFill>
              <a:srgbClr val="55C9E8"/>
            </a:solidFill>
            <a:ln w="4425" cap="flat">
              <a:noFill/>
              <a:prstDash val="solid"/>
              <a:miter/>
            </a:ln>
          </p:spPr>
          <p:txBody>
            <a:bodyPr rtlCol="0" anchor="ctr"/>
            <a:lstStyle/>
            <a:p>
              <a:endParaRPr lang="en-US"/>
            </a:p>
          </p:txBody>
        </p:sp>
        <p:sp>
          <p:nvSpPr>
            <p:cNvPr id="311" name="Graphic 70">
              <a:extLst>
                <a:ext uri="{FF2B5EF4-FFF2-40B4-BE49-F238E27FC236}">
                  <a16:creationId xmlns:a16="http://schemas.microsoft.com/office/drawing/2014/main" id="{DA0D4E87-7A11-4A64-82A5-84623D8DA990}"/>
                </a:ext>
              </a:extLst>
            </p:cNvPr>
            <p:cNvSpPr/>
            <p:nvPr/>
          </p:nvSpPr>
          <p:spPr>
            <a:xfrm flipV="1">
              <a:off x="2140993" y="936363"/>
              <a:ext cx="7251" cy="7259"/>
            </a:xfrm>
            <a:custGeom>
              <a:avLst/>
              <a:gdLst>
                <a:gd name="connsiteX0" fmla="*/ 8070 w 7251"/>
                <a:gd name="connsiteY0" fmla="*/ 3881 h 7259"/>
                <a:gd name="connsiteX1" fmla="*/ 4440 w 7251"/>
                <a:gd name="connsiteY1" fmla="*/ 7511 h 7259"/>
                <a:gd name="connsiteX2" fmla="*/ 818 w 7251"/>
                <a:gd name="connsiteY2" fmla="*/ 3881 h 7259"/>
                <a:gd name="connsiteX3" fmla="*/ 4440 w 7251"/>
                <a:gd name="connsiteY3" fmla="*/ 252 h 7259"/>
                <a:gd name="connsiteX4" fmla="*/ 8070 w 7251"/>
                <a:gd name="connsiteY4" fmla="*/ 3881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70" y="3881"/>
                  </a:moveTo>
                  <a:cubicBezTo>
                    <a:pt x="8070" y="5881"/>
                    <a:pt x="6447" y="7511"/>
                    <a:pt x="4440" y="7511"/>
                  </a:cubicBezTo>
                  <a:cubicBezTo>
                    <a:pt x="2440" y="7511"/>
                    <a:pt x="818" y="5881"/>
                    <a:pt x="818" y="3881"/>
                  </a:cubicBezTo>
                  <a:cubicBezTo>
                    <a:pt x="818" y="1874"/>
                    <a:pt x="2440" y="252"/>
                    <a:pt x="4440" y="252"/>
                  </a:cubicBezTo>
                  <a:cubicBezTo>
                    <a:pt x="6447" y="252"/>
                    <a:pt x="8070" y="1874"/>
                    <a:pt x="8070" y="3881"/>
                  </a:cubicBezTo>
                </a:path>
              </a:pathLst>
            </a:custGeom>
            <a:solidFill>
              <a:srgbClr val="55C9E8"/>
            </a:solidFill>
            <a:ln w="4425" cap="flat">
              <a:noFill/>
              <a:prstDash val="solid"/>
              <a:miter/>
            </a:ln>
          </p:spPr>
          <p:txBody>
            <a:bodyPr rtlCol="0" anchor="ctr"/>
            <a:lstStyle/>
            <a:p>
              <a:endParaRPr lang="en-US"/>
            </a:p>
          </p:txBody>
        </p:sp>
        <p:sp>
          <p:nvSpPr>
            <p:cNvPr id="312" name="Graphic 70">
              <a:extLst>
                <a:ext uri="{FF2B5EF4-FFF2-40B4-BE49-F238E27FC236}">
                  <a16:creationId xmlns:a16="http://schemas.microsoft.com/office/drawing/2014/main" id="{2460EACF-775B-4CEF-A133-81B2DDCF567E}"/>
                </a:ext>
              </a:extLst>
            </p:cNvPr>
            <p:cNvSpPr/>
            <p:nvPr/>
          </p:nvSpPr>
          <p:spPr>
            <a:xfrm flipV="1">
              <a:off x="2035978" y="1099808"/>
              <a:ext cx="10243" cy="10243"/>
            </a:xfrm>
            <a:custGeom>
              <a:avLst/>
              <a:gdLst>
                <a:gd name="connsiteX0" fmla="*/ 11043 w 10243"/>
                <a:gd name="connsiteY0" fmla="*/ 5402 h 10243"/>
                <a:gd name="connsiteX1" fmla="*/ 5922 w 10243"/>
                <a:gd name="connsiteY1" fmla="*/ 10523 h 10243"/>
                <a:gd name="connsiteX2" fmla="*/ 800 w 10243"/>
                <a:gd name="connsiteY2" fmla="*/ 5402 h 10243"/>
                <a:gd name="connsiteX3" fmla="*/ 5922 w 10243"/>
                <a:gd name="connsiteY3" fmla="*/ 280 h 10243"/>
                <a:gd name="connsiteX4" fmla="*/ 11043 w 10243"/>
                <a:gd name="connsiteY4" fmla="*/ 5402 h 1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3" h="10243">
                  <a:moveTo>
                    <a:pt x="11043" y="5402"/>
                  </a:moveTo>
                  <a:cubicBezTo>
                    <a:pt x="11043" y="8232"/>
                    <a:pt x="8744" y="10523"/>
                    <a:pt x="5922" y="10523"/>
                  </a:cubicBezTo>
                  <a:cubicBezTo>
                    <a:pt x="3092" y="10523"/>
                    <a:pt x="800" y="8232"/>
                    <a:pt x="800" y="5402"/>
                  </a:cubicBezTo>
                  <a:cubicBezTo>
                    <a:pt x="800" y="2572"/>
                    <a:pt x="3092" y="280"/>
                    <a:pt x="5922" y="280"/>
                  </a:cubicBezTo>
                  <a:cubicBezTo>
                    <a:pt x="8744" y="280"/>
                    <a:pt x="11043" y="2572"/>
                    <a:pt x="11043" y="5402"/>
                  </a:cubicBezTo>
                </a:path>
              </a:pathLst>
            </a:custGeom>
            <a:solidFill>
              <a:srgbClr val="55C9E8"/>
            </a:solidFill>
            <a:ln w="4425" cap="flat">
              <a:noFill/>
              <a:prstDash val="solid"/>
              <a:miter/>
            </a:ln>
          </p:spPr>
          <p:txBody>
            <a:bodyPr rtlCol="0" anchor="ctr"/>
            <a:lstStyle/>
            <a:p>
              <a:endParaRPr lang="en-US"/>
            </a:p>
          </p:txBody>
        </p:sp>
        <p:sp>
          <p:nvSpPr>
            <p:cNvPr id="313" name="Graphic 70">
              <a:extLst>
                <a:ext uri="{FF2B5EF4-FFF2-40B4-BE49-F238E27FC236}">
                  <a16:creationId xmlns:a16="http://schemas.microsoft.com/office/drawing/2014/main" id="{D135DD02-1491-47DC-97C9-2EC6A25A49A3}"/>
                </a:ext>
              </a:extLst>
            </p:cNvPr>
            <p:cNvSpPr/>
            <p:nvPr/>
          </p:nvSpPr>
          <p:spPr>
            <a:xfrm flipV="1">
              <a:off x="2358421" y="1264767"/>
              <a:ext cx="7251" cy="7259"/>
            </a:xfrm>
            <a:custGeom>
              <a:avLst/>
              <a:gdLst>
                <a:gd name="connsiteX0" fmla="*/ 8107 w 7251"/>
                <a:gd name="connsiteY0" fmla="*/ 3938 h 7259"/>
                <a:gd name="connsiteX1" fmla="*/ 4478 w 7251"/>
                <a:gd name="connsiteY1" fmla="*/ 7568 h 7259"/>
                <a:gd name="connsiteX2" fmla="*/ 856 w 7251"/>
                <a:gd name="connsiteY2" fmla="*/ 3938 h 7259"/>
                <a:gd name="connsiteX3" fmla="*/ 4478 w 7251"/>
                <a:gd name="connsiteY3" fmla="*/ 309 h 7259"/>
                <a:gd name="connsiteX4" fmla="*/ 8107 w 7251"/>
                <a:gd name="connsiteY4" fmla="*/ 3938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107" y="3938"/>
                  </a:moveTo>
                  <a:cubicBezTo>
                    <a:pt x="8107" y="5945"/>
                    <a:pt x="6485" y="7568"/>
                    <a:pt x="4478" y="7568"/>
                  </a:cubicBezTo>
                  <a:cubicBezTo>
                    <a:pt x="2478" y="7568"/>
                    <a:pt x="856" y="5945"/>
                    <a:pt x="856" y="3938"/>
                  </a:cubicBezTo>
                  <a:cubicBezTo>
                    <a:pt x="856" y="1931"/>
                    <a:pt x="2478" y="309"/>
                    <a:pt x="4478" y="309"/>
                  </a:cubicBezTo>
                  <a:cubicBezTo>
                    <a:pt x="6485" y="309"/>
                    <a:pt x="8107" y="1931"/>
                    <a:pt x="8107" y="3938"/>
                  </a:cubicBezTo>
                </a:path>
              </a:pathLst>
            </a:custGeom>
            <a:solidFill>
              <a:srgbClr val="55C9E8"/>
            </a:solidFill>
            <a:ln w="4425" cap="flat">
              <a:noFill/>
              <a:prstDash val="solid"/>
              <a:miter/>
            </a:ln>
          </p:spPr>
          <p:txBody>
            <a:bodyPr rtlCol="0" anchor="ctr"/>
            <a:lstStyle/>
            <a:p>
              <a:endParaRPr lang="en-US"/>
            </a:p>
          </p:txBody>
        </p:sp>
        <p:sp>
          <p:nvSpPr>
            <p:cNvPr id="314" name="Graphic 70">
              <a:extLst>
                <a:ext uri="{FF2B5EF4-FFF2-40B4-BE49-F238E27FC236}">
                  <a16:creationId xmlns:a16="http://schemas.microsoft.com/office/drawing/2014/main" id="{34C07009-E6D0-4973-B662-A6CC0EAF769F}"/>
                </a:ext>
              </a:extLst>
            </p:cNvPr>
            <p:cNvSpPr/>
            <p:nvPr/>
          </p:nvSpPr>
          <p:spPr>
            <a:xfrm flipV="1">
              <a:off x="2357990" y="1592748"/>
              <a:ext cx="8097" cy="8097"/>
            </a:xfrm>
            <a:custGeom>
              <a:avLst/>
              <a:gdLst>
                <a:gd name="connsiteX0" fmla="*/ 8953 w 8097"/>
                <a:gd name="connsiteY0" fmla="*/ 4410 h 8097"/>
                <a:gd name="connsiteX1" fmla="*/ 4908 w 8097"/>
                <a:gd name="connsiteY1" fmla="*/ 8463 h 8097"/>
                <a:gd name="connsiteX2" fmla="*/ 856 w 8097"/>
                <a:gd name="connsiteY2" fmla="*/ 4410 h 8097"/>
                <a:gd name="connsiteX3" fmla="*/ 4908 w 8097"/>
                <a:gd name="connsiteY3" fmla="*/ 365 h 8097"/>
                <a:gd name="connsiteX4" fmla="*/ 8953 w 8097"/>
                <a:gd name="connsiteY4" fmla="*/ 4410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953" y="4410"/>
                  </a:moveTo>
                  <a:cubicBezTo>
                    <a:pt x="8953" y="6648"/>
                    <a:pt x="7146" y="8463"/>
                    <a:pt x="4908" y="8463"/>
                  </a:cubicBezTo>
                  <a:cubicBezTo>
                    <a:pt x="2670" y="8463"/>
                    <a:pt x="856" y="6648"/>
                    <a:pt x="856" y="4410"/>
                  </a:cubicBezTo>
                  <a:cubicBezTo>
                    <a:pt x="856" y="2173"/>
                    <a:pt x="2670" y="365"/>
                    <a:pt x="4908" y="365"/>
                  </a:cubicBezTo>
                  <a:cubicBezTo>
                    <a:pt x="7146" y="365"/>
                    <a:pt x="8953" y="2173"/>
                    <a:pt x="8953" y="4410"/>
                  </a:cubicBezTo>
                </a:path>
              </a:pathLst>
            </a:custGeom>
            <a:solidFill>
              <a:srgbClr val="55C9E8"/>
            </a:solidFill>
            <a:ln w="4425" cap="flat">
              <a:noFill/>
              <a:prstDash val="solid"/>
              <a:miter/>
            </a:ln>
          </p:spPr>
          <p:txBody>
            <a:bodyPr rtlCol="0" anchor="ctr"/>
            <a:lstStyle/>
            <a:p>
              <a:endParaRPr lang="en-US"/>
            </a:p>
          </p:txBody>
        </p:sp>
        <p:sp>
          <p:nvSpPr>
            <p:cNvPr id="315" name="Graphic 70">
              <a:extLst>
                <a:ext uri="{FF2B5EF4-FFF2-40B4-BE49-F238E27FC236}">
                  <a16:creationId xmlns:a16="http://schemas.microsoft.com/office/drawing/2014/main" id="{6C9B4568-D7BE-4628-AE47-8139BB3103F7}"/>
                </a:ext>
              </a:extLst>
            </p:cNvPr>
            <p:cNvSpPr/>
            <p:nvPr/>
          </p:nvSpPr>
          <p:spPr>
            <a:xfrm flipV="1">
              <a:off x="2357829" y="1920999"/>
              <a:ext cx="8428" cy="8420"/>
            </a:xfrm>
            <a:custGeom>
              <a:avLst/>
              <a:gdLst>
                <a:gd name="connsiteX0" fmla="*/ 9284 w 8428"/>
                <a:gd name="connsiteY0" fmla="*/ 4629 h 8420"/>
                <a:gd name="connsiteX1" fmla="*/ 5070 w 8428"/>
                <a:gd name="connsiteY1" fmla="*/ 8843 h 8420"/>
                <a:gd name="connsiteX2" fmla="*/ 856 w 8428"/>
                <a:gd name="connsiteY2" fmla="*/ 4629 h 8420"/>
                <a:gd name="connsiteX3" fmla="*/ 5070 w 8428"/>
                <a:gd name="connsiteY3" fmla="*/ 422 h 8420"/>
                <a:gd name="connsiteX4" fmla="*/ 9284 w 8428"/>
                <a:gd name="connsiteY4" fmla="*/ 4629 h 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8" h="8420">
                  <a:moveTo>
                    <a:pt x="9284" y="4629"/>
                  </a:moveTo>
                  <a:cubicBezTo>
                    <a:pt x="9284" y="6959"/>
                    <a:pt x="7400" y="8843"/>
                    <a:pt x="5070" y="8843"/>
                  </a:cubicBezTo>
                  <a:cubicBezTo>
                    <a:pt x="2740" y="8843"/>
                    <a:pt x="856" y="6959"/>
                    <a:pt x="856" y="4629"/>
                  </a:cubicBezTo>
                  <a:cubicBezTo>
                    <a:pt x="856" y="2306"/>
                    <a:pt x="2740" y="422"/>
                    <a:pt x="5070" y="422"/>
                  </a:cubicBezTo>
                  <a:cubicBezTo>
                    <a:pt x="7400" y="422"/>
                    <a:pt x="9284" y="2306"/>
                    <a:pt x="9284" y="4629"/>
                  </a:cubicBezTo>
                </a:path>
              </a:pathLst>
            </a:custGeom>
            <a:solidFill>
              <a:srgbClr val="55C9E8"/>
            </a:solidFill>
            <a:ln w="4425" cap="flat">
              <a:noFill/>
              <a:prstDash val="solid"/>
              <a:miter/>
            </a:ln>
          </p:spPr>
          <p:txBody>
            <a:bodyPr rtlCol="0" anchor="ctr"/>
            <a:lstStyle/>
            <a:p>
              <a:endParaRPr lang="en-US"/>
            </a:p>
          </p:txBody>
        </p:sp>
        <p:sp>
          <p:nvSpPr>
            <p:cNvPr id="316" name="Graphic 70">
              <a:extLst>
                <a:ext uri="{FF2B5EF4-FFF2-40B4-BE49-F238E27FC236}">
                  <a16:creationId xmlns:a16="http://schemas.microsoft.com/office/drawing/2014/main" id="{A937B791-F10C-4985-B04A-9312C65B0D64}"/>
                </a:ext>
              </a:extLst>
            </p:cNvPr>
            <p:cNvSpPr/>
            <p:nvPr/>
          </p:nvSpPr>
          <p:spPr>
            <a:xfrm flipV="1">
              <a:off x="2357990" y="2249557"/>
              <a:ext cx="8097" cy="8097"/>
            </a:xfrm>
            <a:custGeom>
              <a:avLst/>
              <a:gdLst>
                <a:gd name="connsiteX0" fmla="*/ 8953 w 8097"/>
                <a:gd name="connsiteY0" fmla="*/ 4524 h 8097"/>
                <a:gd name="connsiteX1" fmla="*/ 4908 w 8097"/>
                <a:gd name="connsiteY1" fmla="*/ 8577 h 8097"/>
                <a:gd name="connsiteX2" fmla="*/ 856 w 8097"/>
                <a:gd name="connsiteY2" fmla="*/ 4524 h 8097"/>
                <a:gd name="connsiteX3" fmla="*/ 4908 w 8097"/>
                <a:gd name="connsiteY3" fmla="*/ 479 h 8097"/>
                <a:gd name="connsiteX4" fmla="*/ 8953 w 8097"/>
                <a:gd name="connsiteY4" fmla="*/ 4524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97">
                  <a:moveTo>
                    <a:pt x="8953" y="4524"/>
                  </a:moveTo>
                  <a:cubicBezTo>
                    <a:pt x="8953" y="6762"/>
                    <a:pt x="7146" y="8577"/>
                    <a:pt x="4908" y="8577"/>
                  </a:cubicBezTo>
                  <a:cubicBezTo>
                    <a:pt x="2670" y="8577"/>
                    <a:pt x="856" y="6762"/>
                    <a:pt x="856" y="4524"/>
                  </a:cubicBezTo>
                  <a:cubicBezTo>
                    <a:pt x="856" y="2294"/>
                    <a:pt x="2670" y="479"/>
                    <a:pt x="4908" y="479"/>
                  </a:cubicBezTo>
                  <a:cubicBezTo>
                    <a:pt x="7146" y="479"/>
                    <a:pt x="8953" y="2294"/>
                    <a:pt x="8953" y="4524"/>
                  </a:cubicBezTo>
                </a:path>
              </a:pathLst>
            </a:custGeom>
            <a:solidFill>
              <a:srgbClr val="55C9E8"/>
            </a:solidFill>
            <a:ln w="4425" cap="flat">
              <a:noFill/>
              <a:prstDash val="solid"/>
              <a:miter/>
            </a:ln>
          </p:spPr>
          <p:txBody>
            <a:bodyPr rtlCol="0" anchor="ctr"/>
            <a:lstStyle/>
            <a:p>
              <a:endParaRPr lang="en-US"/>
            </a:p>
          </p:txBody>
        </p:sp>
        <p:sp>
          <p:nvSpPr>
            <p:cNvPr id="317" name="Graphic 70">
              <a:extLst>
                <a:ext uri="{FF2B5EF4-FFF2-40B4-BE49-F238E27FC236}">
                  <a16:creationId xmlns:a16="http://schemas.microsoft.com/office/drawing/2014/main" id="{BD85188E-EC92-4A73-AEFA-B7DDB11E7BA5}"/>
                </a:ext>
              </a:extLst>
            </p:cNvPr>
            <p:cNvSpPr/>
            <p:nvPr/>
          </p:nvSpPr>
          <p:spPr>
            <a:xfrm flipV="1">
              <a:off x="2249899" y="1427950"/>
              <a:ext cx="9312" cy="9304"/>
            </a:xfrm>
            <a:custGeom>
              <a:avLst/>
              <a:gdLst>
                <a:gd name="connsiteX0" fmla="*/ 10150 w 9312"/>
                <a:gd name="connsiteY0" fmla="*/ 4989 h 9304"/>
                <a:gd name="connsiteX1" fmla="*/ 5497 w 9312"/>
                <a:gd name="connsiteY1" fmla="*/ 9642 h 9304"/>
                <a:gd name="connsiteX2" fmla="*/ 837 w 9312"/>
                <a:gd name="connsiteY2" fmla="*/ 4989 h 9304"/>
                <a:gd name="connsiteX3" fmla="*/ 5497 w 9312"/>
                <a:gd name="connsiteY3" fmla="*/ 337 h 9304"/>
                <a:gd name="connsiteX4" fmla="*/ 10150 w 9312"/>
                <a:gd name="connsiteY4" fmla="*/ 4989 h 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 h="9304">
                  <a:moveTo>
                    <a:pt x="10150" y="4989"/>
                  </a:moveTo>
                  <a:cubicBezTo>
                    <a:pt x="10150" y="7558"/>
                    <a:pt x="8066" y="9642"/>
                    <a:pt x="5497" y="9642"/>
                  </a:cubicBezTo>
                  <a:cubicBezTo>
                    <a:pt x="2921" y="9642"/>
                    <a:pt x="837" y="7558"/>
                    <a:pt x="837" y="4989"/>
                  </a:cubicBezTo>
                  <a:cubicBezTo>
                    <a:pt x="837" y="2421"/>
                    <a:pt x="2921" y="337"/>
                    <a:pt x="5497" y="337"/>
                  </a:cubicBezTo>
                  <a:cubicBezTo>
                    <a:pt x="8066" y="337"/>
                    <a:pt x="10150" y="2421"/>
                    <a:pt x="10150" y="4989"/>
                  </a:cubicBezTo>
                </a:path>
              </a:pathLst>
            </a:custGeom>
            <a:solidFill>
              <a:srgbClr val="55C9E8"/>
            </a:solidFill>
            <a:ln w="4425" cap="flat">
              <a:noFill/>
              <a:prstDash val="solid"/>
              <a:miter/>
            </a:ln>
          </p:spPr>
          <p:txBody>
            <a:bodyPr rtlCol="0" anchor="ctr"/>
            <a:lstStyle/>
            <a:p>
              <a:endParaRPr lang="en-US"/>
            </a:p>
          </p:txBody>
        </p:sp>
        <p:sp>
          <p:nvSpPr>
            <p:cNvPr id="318" name="Graphic 70">
              <a:extLst>
                <a:ext uri="{FF2B5EF4-FFF2-40B4-BE49-F238E27FC236}">
                  <a16:creationId xmlns:a16="http://schemas.microsoft.com/office/drawing/2014/main" id="{819159D7-FEF7-4DC5-95A9-837BF4E6A4D3}"/>
                </a:ext>
              </a:extLst>
            </p:cNvPr>
            <p:cNvSpPr/>
            <p:nvPr/>
          </p:nvSpPr>
          <p:spPr>
            <a:xfrm flipV="1">
              <a:off x="2248069" y="1754524"/>
              <a:ext cx="12957" cy="12957"/>
            </a:xfrm>
            <a:custGeom>
              <a:avLst/>
              <a:gdLst>
                <a:gd name="connsiteX0" fmla="*/ 13795 w 12957"/>
                <a:gd name="connsiteY0" fmla="*/ 6869 h 12957"/>
                <a:gd name="connsiteX1" fmla="*/ 7320 w 12957"/>
                <a:gd name="connsiteY1" fmla="*/ 13352 h 12957"/>
                <a:gd name="connsiteX2" fmla="*/ 837 w 12957"/>
                <a:gd name="connsiteY2" fmla="*/ 6869 h 12957"/>
                <a:gd name="connsiteX3" fmla="*/ 7320 w 12957"/>
                <a:gd name="connsiteY3" fmla="*/ 394 h 12957"/>
                <a:gd name="connsiteX4" fmla="*/ 13795 w 12957"/>
                <a:gd name="connsiteY4" fmla="*/ 6869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795" y="6869"/>
                  </a:moveTo>
                  <a:cubicBezTo>
                    <a:pt x="13795" y="10445"/>
                    <a:pt x="10896" y="13352"/>
                    <a:pt x="7320" y="13352"/>
                  </a:cubicBezTo>
                  <a:cubicBezTo>
                    <a:pt x="3736" y="13352"/>
                    <a:pt x="837" y="10445"/>
                    <a:pt x="837" y="6869"/>
                  </a:cubicBezTo>
                  <a:cubicBezTo>
                    <a:pt x="837" y="3293"/>
                    <a:pt x="3736" y="394"/>
                    <a:pt x="7320" y="394"/>
                  </a:cubicBezTo>
                  <a:cubicBezTo>
                    <a:pt x="10896" y="394"/>
                    <a:pt x="13795" y="3293"/>
                    <a:pt x="13795" y="6869"/>
                  </a:cubicBezTo>
                </a:path>
              </a:pathLst>
            </a:custGeom>
            <a:solidFill>
              <a:srgbClr val="55C9E8"/>
            </a:solidFill>
            <a:ln w="4425" cap="flat">
              <a:noFill/>
              <a:prstDash val="solid"/>
              <a:miter/>
            </a:ln>
          </p:spPr>
          <p:txBody>
            <a:bodyPr rtlCol="0" anchor="ctr"/>
            <a:lstStyle/>
            <a:p>
              <a:endParaRPr lang="en-US"/>
            </a:p>
          </p:txBody>
        </p:sp>
        <p:sp>
          <p:nvSpPr>
            <p:cNvPr id="319" name="Graphic 70">
              <a:extLst>
                <a:ext uri="{FF2B5EF4-FFF2-40B4-BE49-F238E27FC236}">
                  <a16:creationId xmlns:a16="http://schemas.microsoft.com/office/drawing/2014/main" id="{64AE9206-A340-4D2D-AD9E-3F25A18488B7}"/>
                </a:ext>
              </a:extLst>
            </p:cNvPr>
            <p:cNvSpPr/>
            <p:nvPr/>
          </p:nvSpPr>
          <p:spPr>
            <a:xfrm flipV="1">
              <a:off x="2248069" y="2083298"/>
              <a:ext cx="12957" cy="12957"/>
            </a:xfrm>
            <a:custGeom>
              <a:avLst/>
              <a:gdLst>
                <a:gd name="connsiteX0" fmla="*/ 13795 w 12957"/>
                <a:gd name="connsiteY0" fmla="*/ 6934 h 12957"/>
                <a:gd name="connsiteX1" fmla="*/ 7320 w 12957"/>
                <a:gd name="connsiteY1" fmla="*/ 13409 h 12957"/>
                <a:gd name="connsiteX2" fmla="*/ 837 w 12957"/>
                <a:gd name="connsiteY2" fmla="*/ 6934 h 12957"/>
                <a:gd name="connsiteX3" fmla="*/ 7320 w 12957"/>
                <a:gd name="connsiteY3" fmla="*/ 451 h 12957"/>
                <a:gd name="connsiteX4" fmla="*/ 13795 w 12957"/>
                <a:gd name="connsiteY4" fmla="*/ 6934 h 1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7" h="12957">
                  <a:moveTo>
                    <a:pt x="13795" y="6934"/>
                  </a:moveTo>
                  <a:cubicBezTo>
                    <a:pt x="13795" y="10510"/>
                    <a:pt x="10896" y="13409"/>
                    <a:pt x="7320" y="13409"/>
                  </a:cubicBezTo>
                  <a:cubicBezTo>
                    <a:pt x="3736" y="13409"/>
                    <a:pt x="837" y="10510"/>
                    <a:pt x="837" y="6934"/>
                  </a:cubicBezTo>
                  <a:cubicBezTo>
                    <a:pt x="837" y="3350"/>
                    <a:pt x="3736" y="451"/>
                    <a:pt x="7320" y="451"/>
                  </a:cubicBezTo>
                  <a:cubicBezTo>
                    <a:pt x="10896" y="451"/>
                    <a:pt x="13795" y="3350"/>
                    <a:pt x="13795" y="6934"/>
                  </a:cubicBezTo>
                </a:path>
              </a:pathLst>
            </a:custGeom>
            <a:solidFill>
              <a:srgbClr val="55C9E8"/>
            </a:solidFill>
            <a:ln w="4425" cap="flat">
              <a:noFill/>
              <a:prstDash val="solid"/>
              <a:miter/>
            </a:ln>
          </p:spPr>
          <p:txBody>
            <a:bodyPr rtlCol="0" anchor="ctr"/>
            <a:lstStyle/>
            <a:p>
              <a:endParaRPr lang="en-US"/>
            </a:p>
          </p:txBody>
        </p:sp>
        <p:sp>
          <p:nvSpPr>
            <p:cNvPr id="320" name="Graphic 70">
              <a:extLst>
                <a:ext uri="{FF2B5EF4-FFF2-40B4-BE49-F238E27FC236}">
                  <a16:creationId xmlns:a16="http://schemas.microsoft.com/office/drawing/2014/main" id="{3E0ABF32-ED6D-4077-B024-6C6F92F944C9}"/>
                </a:ext>
              </a:extLst>
            </p:cNvPr>
            <p:cNvSpPr/>
            <p:nvPr/>
          </p:nvSpPr>
          <p:spPr>
            <a:xfrm flipV="1">
              <a:off x="2251307" y="772557"/>
              <a:ext cx="6482" cy="6475"/>
            </a:xfrm>
            <a:custGeom>
              <a:avLst/>
              <a:gdLst>
                <a:gd name="connsiteX0" fmla="*/ 7320 w 6482"/>
                <a:gd name="connsiteY0" fmla="*/ 3461 h 6475"/>
                <a:gd name="connsiteX1" fmla="*/ 4082 w 6482"/>
                <a:gd name="connsiteY1" fmla="*/ 6698 h 6475"/>
                <a:gd name="connsiteX2" fmla="*/ 837 w 6482"/>
                <a:gd name="connsiteY2" fmla="*/ 3461 h 6475"/>
                <a:gd name="connsiteX3" fmla="*/ 4082 w 6482"/>
                <a:gd name="connsiteY3" fmla="*/ 223 h 6475"/>
                <a:gd name="connsiteX4" fmla="*/ 7320 w 6482"/>
                <a:gd name="connsiteY4" fmla="*/ 3461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 h="6475">
                  <a:moveTo>
                    <a:pt x="7320" y="3461"/>
                  </a:moveTo>
                  <a:cubicBezTo>
                    <a:pt x="7320" y="5245"/>
                    <a:pt x="5874" y="6698"/>
                    <a:pt x="4082" y="6698"/>
                  </a:cubicBezTo>
                  <a:cubicBezTo>
                    <a:pt x="2290" y="6698"/>
                    <a:pt x="837" y="5245"/>
                    <a:pt x="837" y="3461"/>
                  </a:cubicBezTo>
                  <a:cubicBezTo>
                    <a:pt x="837" y="1669"/>
                    <a:pt x="2290" y="223"/>
                    <a:pt x="4082" y="223"/>
                  </a:cubicBezTo>
                  <a:cubicBezTo>
                    <a:pt x="5874" y="223"/>
                    <a:pt x="7320" y="1669"/>
                    <a:pt x="7320" y="3461"/>
                  </a:cubicBezTo>
                </a:path>
              </a:pathLst>
            </a:custGeom>
            <a:solidFill>
              <a:srgbClr val="55C9E8"/>
            </a:solidFill>
            <a:ln w="4425" cap="flat">
              <a:noFill/>
              <a:prstDash val="solid"/>
              <a:miter/>
            </a:ln>
          </p:spPr>
          <p:txBody>
            <a:bodyPr rtlCol="0" anchor="ctr"/>
            <a:lstStyle/>
            <a:p>
              <a:endParaRPr lang="en-US"/>
            </a:p>
          </p:txBody>
        </p:sp>
        <p:sp>
          <p:nvSpPr>
            <p:cNvPr id="321" name="Graphic 70">
              <a:extLst>
                <a:ext uri="{FF2B5EF4-FFF2-40B4-BE49-F238E27FC236}">
                  <a16:creationId xmlns:a16="http://schemas.microsoft.com/office/drawing/2014/main" id="{BECDE3D1-FE23-40B1-B541-1E194419C386}"/>
                </a:ext>
              </a:extLst>
            </p:cNvPr>
            <p:cNvSpPr/>
            <p:nvPr/>
          </p:nvSpPr>
          <p:spPr>
            <a:xfrm flipV="1">
              <a:off x="2354837" y="936755"/>
              <a:ext cx="6474" cy="6475"/>
            </a:xfrm>
            <a:custGeom>
              <a:avLst/>
              <a:gdLst>
                <a:gd name="connsiteX0" fmla="*/ 7330 w 6474"/>
                <a:gd name="connsiteY0" fmla="*/ 3489 h 6475"/>
                <a:gd name="connsiteX1" fmla="*/ 4092 w 6474"/>
                <a:gd name="connsiteY1" fmla="*/ 6727 h 6475"/>
                <a:gd name="connsiteX2" fmla="*/ 855 w 6474"/>
                <a:gd name="connsiteY2" fmla="*/ 3489 h 6475"/>
                <a:gd name="connsiteX3" fmla="*/ 4092 w 6474"/>
                <a:gd name="connsiteY3" fmla="*/ 252 h 6475"/>
                <a:gd name="connsiteX4" fmla="*/ 7330 w 6474"/>
                <a:gd name="connsiteY4" fmla="*/ 3489 h 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 h="6475">
                  <a:moveTo>
                    <a:pt x="7330" y="3489"/>
                  </a:moveTo>
                  <a:cubicBezTo>
                    <a:pt x="7330" y="5273"/>
                    <a:pt x="5884" y="6727"/>
                    <a:pt x="4092" y="6727"/>
                  </a:cubicBezTo>
                  <a:cubicBezTo>
                    <a:pt x="2308" y="6727"/>
                    <a:pt x="855" y="5273"/>
                    <a:pt x="855" y="3489"/>
                  </a:cubicBezTo>
                  <a:cubicBezTo>
                    <a:pt x="855" y="1697"/>
                    <a:pt x="2308" y="252"/>
                    <a:pt x="4092" y="252"/>
                  </a:cubicBezTo>
                  <a:cubicBezTo>
                    <a:pt x="5884" y="252"/>
                    <a:pt x="7330" y="1697"/>
                    <a:pt x="7330" y="3489"/>
                  </a:cubicBezTo>
                </a:path>
              </a:pathLst>
            </a:custGeom>
            <a:solidFill>
              <a:srgbClr val="55C9E8"/>
            </a:solidFill>
            <a:ln w="4425" cap="flat">
              <a:noFill/>
              <a:prstDash val="solid"/>
              <a:miter/>
            </a:ln>
          </p:spPr>
          <p:txBody>
            <a:bodyPr rtlCol="0" anchor="ctr"/>
            <a:lstStyle/>
            <a:p>
              <a:endParaRPr lang="en-US"/>
            </a:p>
          </p:txBody>
        </p:sp>
        <p:sp>
          <p:nvSpPr>
            <p:cNvPr id="322" name="Graphic 70">
              <a:extLst>
                <a:ext uri="{FF2B5EF4-FFF2-40B4-BE49-F238E27FC236}">
                  <a16:creationId xmlns:a16="http://schemas.microsoft.com/office/drawing/2014/main" id="{AACA0B83-8173-4570-975D-42907104EAC7}"/>
                </a:ext>
              </a:extLst>
            </p:cNvPr>
            <p:cNvSpPr/>
            <p:nvPr/>
          </p:nvSpPr>
          <p:spPr>
            <a:xfrm flipV="1">
              <a:off x="2250930" y="1101300"/>
              <a:ext cx="7251" cy="7259"/>
            </a:xfrm>
            <a:custGeom>
              <a:avLst/>
              <a:gdLst>
                <a:gd name="connsiteX0" fmla="*/ 8089 w 7251"/>
                <a:gd name="connsiteY0" fmla="*/ 3910 h 7259"/>
                <a:gd name="connsiteX1" fmla="*/ 4459 w 7251"/>
                <a:gd name="connsiteY1" fmla="*/ 7540 h 7259"/>
                <a:gd name="connsiteX2" fmla="*/ 837 w 7251"/>
                <a:gd name="connsiteY2" fmla="*/ 3910 h 7259"/>
                <a:gd name="connsiteX3" fmla="*/ 4459 w 7251"/>
                <a:gd name="connsiteY3" fmla="*/ 280 h 7259"/>
                <a:gd name="connsiteX4" fmla="*/ 8089 w 7251"/>
                <a:gd name="connsiteY4" fmla="*/ 3910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 h="7259">
                  <a:moveTo>
                    <a:pt x="8089" y="3910"/>
                  </a:moveTo>
                  <a:cubicBezTo>
                    <a:pt x="8089" y="5917"/>
                    <a:pt x="6458" y="7540"/>
                    <a:pt x="4459" y="7540"/>
                  </a:cubicBezTo>
                  <a:cubicBezTo>
                    <a:pt x="2460" y="7540"/>
                    <a:pt x="837" y="5917"/>
                    <a:pt x="837" y="3910"/>
                  </a:cubicBezTo>
                  <a:cubicBezTo>
                    <a:pt x="837" y="1903"/>
                    <a:pt x="2460" y="280"/>
                    <a:pt x="4459" y="280"/>
                  </a:cubicBezTo>
                  <a:cubicBezTo>
                    <a:pt x="6458" y="280"/>
                    <a:pt x="8089" y="1903"/>
                    <a:pt x="8089" y="3910"/>
                  </a:cubicBezTo>
                </a:path>
              </a:pathLst>
            </a:custGeom>
            <a:solidFill>
              <a:srgbClr val="55C9E8"/>
            </a:solidFill>
            <a:ln w="4425" cap="flat">
              <a:noFill/>
              <a:prstDash val="solid"/>
              <a:miter/>
            </a:ln>
          </p:spPr>
          <p:txBody>
            <a:bodyPr rtlCol="0" anchor="ctr"/>
            <a:lstStyle/>
            <a:p>
              <a:endParaRPr lang="en-US"/>
            </a:p>
          </p:txBody>
        </p:sp>
        <p:sp>
          <p:nvSpPr>
            <p:cNvPr id="323" name="Graphic 70">
              <a:extLst>
                <a:ext uri="{FF2B5EF4-FFF2-40B4-BE49-F238E27FC236}">
                  <a16:creationId xmlns:a16="http://schemas.microsoft.com/office/drawing/2014/main" id="{3BF4D349-E67E-40EF-9548-98338EB40050}"/>
                </a:ext>
              </a:extLst>
            </p:cNvPr>
            <p:cNvSpPr/>
            <p:nvPr/>
          </p:nvSpPr>
          <p:spPr>
            <a:xfrm flipV="1">
              <a:off x="2571450" y="1921168"/>
              <a:ext cx="8097" cy="8089"/>
            </a:xfrm>
            <a:custGeom>
              <a:avLst/>
              <a:gdLst>
                <a:gd name="connsiteX0" fmla="*/ 8990 w 8097"/>
                <a:gd name="connsiteY0" fmla="*/ 4467 h 8089"/>
                <a:gd name="connsiteX1" fmla="*/ 4945 w 8097"/>
                <a:gd name="connsiteY1" fmla="*/ 8512 h 8089"/>
                <a:gd name="connsiteX2" fmla="*/ 893 w 8097"/>
                <a:gd name="connsiteY2" fmla="*/ 4467 h 8089"/>
                <a:gd name="connsiteX3" fmla="*/ 4945 w 8097"/>
                <a:gd name="connsiteY3" fmla="*/ 422 h 8089"/>
                <a:gd name="connsiteX4" fmla="*/ 8990 w 8097"/>
                <a:gd name="connsiteY4" fmla="*/ 4467 h 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089">
                  <a:moveTo>
                    <a:pt x="8990" y="4467"/>
                  </a:moveTo>
                  <a:cubicBezTo>
                    <a:pt x="8990" y="6705"/>
                    <a:pt x="7183" y="8512"/>
                    <a:pt x="4945" y="8512"/>
                  </a:cubicBezTo>
                  <a:cubicBezTo>
                    <a:pt x="2707" y="8512"/>
                    <a:pt x="893" y="6705"/>
                    <a:pt x="893" y="4467"/>
                  </a:cubicBezTo>
                  <a:cubicBezTo>
                    <a:pt x="893" y="2237"/>
                    <a:pt x="2707" y="422"/>
                    <a:pt x="4945" y="422"/>
                  </a:cubicBezTo>
                  <a:cubicBezTo>
                    <a:pt x="7183" y="422"/>
                    <a:pt x="8990" y="2237"/>
                    <a:pt x="8990" y="4467"/>
                  </a:cubicBezTo>
                </a:path>
              </a:pathLst>
            </a:custGeom>
            <a:solidFill>
              <a:srgbClr val="55C9E8"/>
            </a:solidFill>
            <a:ln w="4425" cap="flat">
              <a:noFill/>
              <a:prstDash val="solid"/>
              <a:miter/>
            </a:ln>
          </p:spPr>
          <p:txBody>
            <a:bodyPr rtlCol="0" anchor="ctr"/>
            <a:lstStyle/>
            <a:p>
              <a:endParaRPr lang="en-US"/>
            </a:p>
          </p:txBody>
        </p:sp>
        <p:sp>
          <p:nvSpPr>
            <p:cNvPr id="324" name="Graphic 70">
              <a:extLst>
                <a:ext uri="{FF2B5EF4-FFF2-40B4-BE49-F238E27FC236}">
                  <a16:creationId xmlns:a16="http://schemas.microsoft.com/office/drawing/2014/main" id="{01304FA0-B6C2-4A9C-9030-D61CB0C22DBB}"/>
                </a:ext>
              </a:extLst>
            </p:cNvPr>
            <p:cNvSpPr/>
            <p:nvPr/>
          </p:nvSpPr>
          <p:spPr>
            <a:xfrm flipV="1">
              <a:off x="2464382" y="1428973"/>
              <a:ext cx="7259" cy="7259"/>
            </a:xfrm>
            <a:custGeom>
              <a:avLst/>
              <a:gdLst>
                <a:gd name="connsiteX0" fmla="*/ 8133 w 7259"/>
                <a:gd name="connsiteY0" fmla="*/ 3967 h 7259"/>
                <a:gd name="connsiteX1" fmla="*/ 4504 w 7259"/>
                <a:gd name="connsiteY1" fmla="*/ 7596 h 7259"/>
                <a:gd name="connsiteX2" fmla="*/ 874 w 7259"/>
                <a:gd name="connsiteY2" fmla="*/ 3967 h 7259"/>
                <a:gd name="connsiteX3" fmla="*/ 4504 w 7259"/>
                <a:gd name="connsiteY3" fmla="*/ 337 h 7259"/>
                <a:gd name="connsiteX4" fmla="*/ 8133 w 7259"/>
                <a:gd name="connsiteY4" fmla="*/ 3967 h 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 h="7259">
                  <a:moveTo>
                    <a:pt x="8133" y="3967"/>
                  </a:moveTo>
                  <a:cubicBezTo>
                    <a:pt x="8133" y="5974"/>
                    <a:pt x="6503" y="7596"/>
                    <a:pt x="4504" y="7596"/>
                  </a:cubicBezTo>
                  <a:cubicBezTo>
                    <a:pt x="2504" y="7596"/>
                    <a:pt x="874" y="5974"/>
                    <a:pt x="874" y="3967"/>
                  </a:cubicBezTo>
                  <a:cubicBezTo>
                    <a:pt x="874" y="1967"/>
                    <a:pt x="2504" y="337"/>
                    <a:pt x="4504" y="337"/>
                  </a:cubicBezTo>
                  <a:cubicBezTo>
                    <a:pt x="6503" y="337"/>
                    <a:pt x="8133" y="1967"/>
                    <a:pt x="8133" y="3967"/>
                  </a:cubicBezTo>
                </a:path>
              </a:pathLst>
            </a:custGeom>
            <a:solidFill>
              <a:srgbClr val="55C9E8"/>
            </a:solidFill>
            <a:ln w="4425" cap="flat">
              <a:noFill/>
              <a:prstDash val="solid"/>
              <a:miter/>
            </a:ln>
          </p:spPr>
          <p:txBody>
            <a:bodyPr rtlCol="0" anchor="ctr"/>
            <a:lstStyle/>
            <a:p>
              <a:endParaRPr lang="en-US"/>
            </a:p>
          </p:txBody>
        </p:sp>
        <p:sp>
          <p:nvSpPr>
            <p:cNvPr id="325" name="Graphic 70">
              <a:extLst>
                <a:ext uri="{FF2B5EF4-FFF2-40B4-BE49-F238E27FC236}">
                  <a16:creationId xmlns:a16="http://schemas.microsoft.com/office/drawing/2014/main" id="{67AC95F0-BF68-466B-9193-B53CC4464FE0}"/>
                </a:ext>
              </a:extLst>
            </p:cNvPr>
            <p:cNvSpPr/>
            <p:nvPr/>
          </p:nvSpPr>
          <p:spPr>
            <a:xfrm flipV="1">
              <a:off x="2463959" y="1756954"/>
              <a:ext cx="8105" cy="8097"/>
            </a:xfrm>
            <a:custGeom>
              <a:avLst/>
              <a:gdLst>
                <a:gd name="connsiteX0" fmla="*/ 8979 w 8105"/>
                <a:gd name="connsiteY0" fmla="*/ 4439 h 8097"/>
                <a:gd name="connsiteX1" fmla="*/ 4934 w 8105"/>
                <a:gd name="connsiteY1" fmla="*/ 8492 h 8097"/>
                <a:gd name="connsiteX2" fmla="*/ 874 w 8105"/>
                <a:gd name="connsiteY2" fmla="*/ 4439 h 8097"/>
                <a:gd name="connsiteX3" fmla="*/ 4934 w 8105"/>
                <a:gd name="connsiteY3" fmla="*/ 394 h 8097"/>
                <a:gd name="connsiteX4" fmla="*/ 8979 w 8105"/>
                <a:gd name="connsiteY4" fmla="*/ 4439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97">
                  <a:moveTo>
                    <a:pt x="8979" y="4439"/>
                  </a:moveTo>
                  <a:cubicBezTo>
                    <a:pt x="8979" y="6677"/>
                    <a:pt x="7164" y="8492"/>
                    <a:pt x="4934" y="8492"/>
                  </a:cubicBezTo>
                  <a:cubicBezTo>
                    <a:pt x="2697" y="8492"/>
                    <a:pt x="874" y="6677"/>
                    <a:pt x="874" y="4439"/>
                  </a:cubicBezTo>
                  <a:cubicBezTo>
                    <a:pt x="874" y="2201"/>
                    <a:pt x="2697" y="394"/>
                    <a:pt x="4934" y="394"/>
                  </a:cubicBezTo>
                  <a:cubicBezTo>
                    <a:pt x="7164" y="394"/>
                    <a:pt x="8979" y="2201"/>
                    <a:pt x="8979" y="4439"/>
                  </a:cubicBezTo>
                </a:path>
              </a:pathLst>
            </a:custGeom>
            <a:solidFill>
              <a:srgbClr val="55C9E8"/>
            </a:solidFill>
            <a:ln w="4425" cap="flat">
              <a:noFill/>
              <a:prstDash val="solid"/>
              <a:miter/>
            </a:ln>
          </p:spPr>
          <p:txBody>
            <a:bodyPr rtlCol="0" anchor="ctr"/>
            <a:lstStyle/>
            <a:p>
              <a:endParaRPr lang="en-US"/>
            </a:p>
          </p:txBody>
        </p:sp>
        <p:sp>
          <p:nvSpPr>
            <p:cNvPr id="326" name="Graphic 70">
              <a:extLst>
                <a:ext uri="{FF2B5EF4-FFF2-40B4-BE49-F238E27FC236}">
                  <a16:creationId xmlns:a16="http://schemas.microsoft.com/office/drawing/2014/main" id="{5FE27DD3-C941-4160-ABCF-8BB17B355902}"/>
                </a:ext>
              </a:extLst>
            </p:cNvPr>
            <p:cNvSpPr/>
            <p:nvPr/>
          </p:nvSpPr>
          <p:spPr>
            <a:xfrm flipV="1">
              <a:off x="2463959" y="2085728"/>
              <a:ext cx="8105" cy="8089"/>
            </a:xfrm>
            <a:custGeom>
              <a:avLst/>
              <a:gdLst>
                <a:gd name="connsiteX0" fmla="*/ 8979 w 8105"/>
                <a:gd name="connsiteY0" fmla="*/ 4496 h 8089"/>
                <a:gd name="connsiteX1" fmla="*/ 4934 w 8105"/>
                <a:gd name="connsiteY1" fmla="*/ 8541 h 8089"/>
                <a:gd name="connsiteX2" fmla="*/ 874 w 8105"/>
                <a:gd name="connsiteY2" fmla="*/ 4496 h 8089"/>
                <a:gd name="connsiteX3" fmla="*/ 4934 w 8105"/>
                <a:gd name="connsiteY3" fmla="*/ 451 h 8089"/>
                <a:gd name="connsiteX4" fmla="*/ 8979 w 8105"/>
                <a:gd name="connsiteY4" fmla="*/ 4496 h 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089">
                  <a:moveTo>
                    <a:pt x="8979" y="4496"/>
                  </a:moveTo>
                  <a:cubicBezTo>
                    <a:pt x="8979" y="6734"/>
                    <a:pt x="7164" y="8541"/>
                    <a:pt x="4934" y="8541"/>
                  </a:cubicBezTo>
                  <a:cubicBezTo>
                    <a:pt x="2697" y="8541"/>
                    <a:pt x="874" y="6734"/>
                    <a:pt x="874" y="4496"/>
                  </a:cubicBezTo>
                  <a:cubicBezTo>
                    <a:pt x="874" y="2258"/>
                    <a:pt x="2697" y="451"/>
                    <a:pt x="4934" y="451"/>
                  </a:cubicBezTo>
                  <a:cubicBezTo>
                    <a:pt x="7164" y="451"/>
                    <a:pt x="8979" y="2258"/>
                    <a:pt x="8979" y="4496"/>
                  </a:cubicBezTo>
                </a:path>
              </a:pathLst>
            </a:custGeom>
            <a:solidFill>
              <a:srgbClr val="55C9E8"/>
            </a:solidFill>
            <a:ln w="44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3529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LVttOZU"/>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7">
      <a:dk1>
        <a:srgbClr val="676869"/>
      </a:dk1>
      <a:lt1>
        <a:srgbClr val="FFFFFF"/>
      </a:lt1>
      <a:dk2>
        <a:srgbClr val="BEC0C0"/>
      </a:dk2>
      <a:lt2>
        <a:srgbClr val="FFFFFF"/>
      </a:lt2>
      <a:accent1>
        <a:srgbClr val="4EC8EB"/>
      </a:accent1>
      <a:accent2>
        <a:srgbClr val="002F6C"/>
      </a:accent2>
      <a:accent3>
        <a:srgbClr val="DBD9D6"/>
      </a:accent3>
      <a:accent4>
        <a:srgbClr val="B3B2B3"/>
      </a:accent4>
      <a:accent5>
        <a:srgbClr val="646569"/>
      </a:accent5>
      <a:accent6>
        <a:srgbClr val="000000"/>
      </a:accent6>
      <a:hlink>
        <a:srgbClr val="17A9D2"/>
      </a:hlink>
      <a:folHlink>
        <a:srgbClr val="002F6C"/>
      </a:folHlink>
    </a:clrScheme>
    <a:fontScheme name="MassMutual Fall Back Font">
      <a:majorFont>
        <a:latin typeface="Century Gothic Bold"/>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100" dirty="0">
            <a:solidFill>
              <a:srgbClr val="002F6C"/>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prstDash val="sysDot"/>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07B36AF-202E-45E3-BA70-6C3BE742B4F0}" vid="{1485D9F4-2D92-4EAB-86C1-ED1F5664B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958B8F-C605-49FC-8211-E3B554897E6C}">
  <ds:schemaRef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b24728e0-73a7-4bf8-b246-3d3a4eb367b6"/>
    <ds:schemaRef ds:uri="http://schemas.openxmlformats.org/package/2006/metadata/core-properties"/>
    <ds:schemaRef ds:uri="bc07c542-31d9-43e6-8381-41bf2cd25ef3"/>
    <ds:schemaRef ds:uri="http://purl.org/dc/terms/"/>
  </ds:schemaRefs>
</ds:datastoreItem>
</file>

<file path=customXml/itemProps2.xml><?xml version="1.0" encoding="utf-8"?>
<ds:datastoreItem xmlns:ds="http://schemas.openxmlformats.org/officeDocument/2006/customXml" ds:itemID="{3246B675-85E7-416D-B00C-10E64E38BF9F}">
  <ds:schemaRefs>
    <ds:schemaRef ds:uri="http://schemas.microsoft.com/sharepoint/v3/contenttype/forms"/>
  </ds:schemaRefs>
</ds:datastoreItem>
</file>

<file path=customXml/itemProps3.xml><?xml version="1.0" encoding="utf-8"?>
<ds:datastoreItem xmlns:ds="http://schemas.openxmlformats.org/officeDocument/2006/customXml" ds:itemID="{A66AD187-EE13-4669-9188-5B9BC09E8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MMSD_Master</Template>
  <TotalTime>224</TotalTime>
  <Words>2779</Words>
  <Application>Microsoft Office PowerPoint</Application>
  <PresentationFormat>Widescreen</PresentationFormat>
  <Paragraphs>187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Century Gothic Bold</vt:lpstr>
      <vt:lpstr>Century Gothic Regular</vt:lpstr>
      <vt:lpstr>Office Theme</vt:lpstr>
      <vt:lpstr>Retirement Supplement  with participating whole life insurance  from Massachusetts Mutual Life Insurance  Company (MassMutual)</vt:lpstr>
      <vt:lpstr>Important Information</vt:lpstr>
      <vt:lpstr>PowerPoint Presentation</vt:lpstr>
      <vt:lpstr>Planning for Retirement Today – The Challenges</vt:lpstr>
      <vt:lpstr>Fewer Traditional Pension Plans</vt:lpstr>
      <vt:lpstr>Social Security Benefit Caps </vt:lpstr>
      <vt:lpstr>Retirement Plan Contribution Limits</vt:lpstr>
      <vt:lpstr>Investment Risk</vt:lpstr>
      <vt:lpstr>Retirees are Living Longer</vt:lpstr>
      <vt:lpstr>PowerPoint Presentation</vt:lpstr>
      <vt:lpstr>Participating Whole Life as part of Your Retirement Income Strategy</vt:lpstr>
      <vt:lpstr>What Whole Life Has to Offer</vt:lpstr>
      <vt:lpstr>MassMutual Whole Life Policy Issued in 1980</vt:lpstr>
      <vt:lpstr>Whole Life Policy Issued in 1980</vt:lpstr>
      <vt:lpstr>Retirement Income Planning with Whole Life</vt:lpstr>
      <vt:lpstr>Whole Life Policy Issued in 1980</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Jasmine Adornado</dc:creator>
  <cp:keywords/>
  <dc:description/>
  <cp:lastModifiedBy>Charlotte Bing - Financial Markets Inc</cp:lastModifiedBy>
  <cp:revision>519</cp:revision>
  <cp:lastPrinted>2022-04-11T16:53:16Z</cp:lastPrinted>
  <dcterms:created xsi:type="dcterms:W3CDTF">2021-05-25T16:32:29Z</dcterms:created>
  <dcterms:modified xsi:type="dcterms:W3CDTF">2022-07-11T17:57:55Z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y fmtid="{D5CDD505-2E9C-101B-9397-08002B2CF9AE}" pid="3" name="ArticulateGUID">
    <vt:lpwstr>F53A8068-5917-4896-85EE-A2434D0A9DD4</vt:lpwstr>
  </property>
  <property fmtid="{D5CDD505-2E9C-101B-9397-08002B2CF9AE}" pid="4" name="ArticulatePath">
    <vt:lpwstr>https://massmutual-my.sharepoint.com/personal/jestasiowski_massmutual_com/Documents/Desktop/RC 2021_Kickoff_11_18_2020</vt:lpwstr>
  </property>
  <property fmtid="{D5CDD505-2E9C-101B-9397-08002B2CF9AE}" pid="5" name="_dlc_DocIdItemGuid">
    <vt:lpwstr>e190726d-5030-472d-9baa-c11192bb89a4</vt:lpwstr>
  </property>
</Properties>
</file>