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13" r:id="rId6"/>
  </p:sldMasterIdLst>
  <p:notesMasterIdLst>
    <p:notesMasterId r:id="rId21"/>
  </p:notesMasterIdLst>
  <p:sldIdLst>
    <p:sldId id="4009" r:id="rId7"/>
    <p:sldId id="262" r:id="rId8"/>
    <p:sldId id="258" r:id="rId9"/>
    <p:sldId id="260" r:id="rId10"/>
    <p:sldId id="270" r:id="rId11"/>
    <p:sldId id="4010" r:id="rId12"/>
    <p:sldId id="261" r:id="rId13"/>
    <p:sldId id="259" r:id="rId14"/>
    <p:sldId id="4008" r:id="rId15"/>
    <p:sldId id="357" r:id="rId16"/>
    <p:sldId id="4013" r:id="rId17"/>
    <p:sldId id="4011" r:id="rId18"/>
    <p:sldId id="4012" r:id="rId19"/>
    <p:sldId id="40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372" autoAdjust="0"/>
  </p:normalViewPr>
  <p:slideViewPr>
    <p:cSldViewPr snapToGrid="0">
      <p:cViewPr varScale="1">
        <p:scale>
          <a:sx n="87" d="100"/>
          <a:sy n="87" d="100"/>
        </p:scale>
        <p:origin x="162" y="48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Sheet1!$B$19:$B$33</c:f>
              <c:numCache>
                <c:formatCode>0.00%</c:formatCode>
                <c:ptCount val="15"/>
                <c:pt idx="0">
                  <c:v>2.98E-2</c:v>
                </c:pt>
                <c:pt idx="1">
                  <c:v>-0.4007</c:v>
                </c:pt>
                <c:pt idx="2">
                  <c:v>0.26640000000000003</c:v>
                </c:pt>
                <c:pt idx="3">
                  <c:v>0.1144</c:v>
                </c:pt>
                <c:pt idx="4">
                  <c:v>-2.4E-2</c:v>
                </c:pt>
                <c:pt idx="5">
                  <c:v>0.16650000000000001</c:v>
                </c:pt>
                <c:pt idx="6">
                  <c:v>0.25590000000000002</c:v>
                </c:pt>
                <c:pt idx="7">
                  <c:v>0.12790000000000001</c:v>
                </c:pt>
                <c:pt idx="8">
                  <c:v>9.7999999999999997E-3</c:v>
                </c:pt>
                <c:pt idx="9">
                  <c:v>0.1144</c:v>
                </c:pt>
                <c:pt idx="10">
                  <c:v>0.17699999999999999</c:v>
                </c:pt>
                <c:pt idx="11">
                  <c:v>-1.9599999999999999E-2</c:v>
                </c:pt>
                <c:pt idx="12">
                  <c:v>0.21879999999999999</c:v>
                </c:pt>
                <c:pt idx="13">
                  <c:v>0.15110000000000001</c:v>
                </c:pt>
                <c:pt idx="14">
                  <c:v>0.27050000000000002</c:v>
                </c:pt>
              </c:numCache>
            </c:numRef>
          </c:val>
          <c:smooth val="0"/>
          <c:extLst>
            <c:ext xmlns:c16="http://schemas.microsoft.com/office/drawing/2014/chart" uri="{C3380CC4-5D6E-409C-BE32-E72D297353CC}">
              <c16:uniqueId val="{00000000-2CAB-4646-B571-EB8FB201CE6F}"/>
            </c:ext>
          </c:extLst>
        </c:ser>
        <c:dLbls>
          <c:showLegendKey val="0"/>
          <c:showVal val="0"/>
          <c:showCatName val="0"/>
          <c:showSerName val="0"/>
          <c:showPercent val="0"/>
          <c:showBubbleSize val="0"/>
        </c:dLbls>
        <c:smooth val="0"/>
        <c:axId val="671311864"/>
        <c:axId val="671309896"/>
      </c:lineChart>
      <c:catAx>
        <c:axId val="671311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309896"/>
        <c:crosses val="autoZero"/>
        <c:auto val="1"/>
        <c:lblAlgn val="ctr"/>
        <c:lblOffset val="100"/>
        <c:noMultiLvlLbl val="0"/>
      </c:catAx>
      <c:valAx>
        <c:axId val="671309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311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Sheet1!$B$19:$B$33</c:f>
            </c:numRef>
          </c:val>
          <c:smooth val="0"/>
          <c:extLst>
            <c:ext xmlns:c16="http://schemas.microsoft.com/office/drawing/2014/chart" uri="{C3380CC4-5D6E-409C-BE32-E72D297353CC}">
              <c16:uniqueId val="{00000000-0B44-453F-B671-A5550CAAD307}"/>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Sheet1!$C$19:$C$33</c:f>
            </c:numRef>
          </c:val>
          <c:smooth val="0"/>
          <c:extLst>
            <c:ext xmlns:c16="http://schemas.microsoft.com/office/drawing/2014/chart" uri="{C3380CC4-5D6E-409C-BE32-E72D297353CC}">
              <c16:uniqueId val="{00000001-0B44-453F-B671-A5550CAAD307}"/>
            </c:ext>
          </c:extLst>
        </c:ser>
        <c:ser>
          <c:idx val="2"/>
          <c:order val="2"/>
          <c:tx>
            <c:v>12% Cap</c:v>
          </c:tx>
          <c:spPr>
            <a:ln w="28575" cap="rnd">
              <a:solidFill>
                <a:schemeClr val="accent3"/>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Sheet1!$D$19:$D$33</c:f>
              <c:numCache>
                <c:formatCode>0.00%</c:formatCode>
                <c:ptCount val="15"/>
                <c:pt idx="0">
                  <c:v>2.98E-2</c:v>
                </c:pt>
                <c:pt idx="1">
                  <c:v>0</c:v>
                </c:pt>
                <c:pt idx="2">
                  <c:v>0.12</c:v>
                </c:pt>
                <c:pt idx="3">
                  <c:v>0.1144</c:v>
                </c:pt>
                <c:pt idx="4">
                  <c:v>0</c:v>
                </c:pt>
                <c:pt idx="5">
                  <c:v>0.12</c:v>
                </c:pt>
                <c:pt idx="6">
                  <c:v>0.12</c:v>
                </c:pt>
                <c:pt idx="7">
                  <c:v>0.12</c:v>
                </c:pt>
                <c:pt idx="8">
                  <c:v>9.7999999999999997E-3</c:v>
                </c:pt>
                <c:pt idx="9">
                  <c:v>0.1144</c:v>
                </c:pt>
                <c:pt idx="10">
                  <c:v>0.12</c:v>
                </c:pt>
                <c:pt idx="11">
                  <c:v>0</c:v>
                </c:pt>
                <c:pt idx="12">
                  <c:v>0.12</c:v>
                </c:pt>
                <c:pt idx="13">
                  <c:v>0.12</c:v>
                </c:pt>
                <c:pt idx="14">
                  <c:v>0.12</c:v>
                </c:pt>
              </c:numCache>
            </c:numRef>
          </c:val>
          <c:smooth val="0"/>
          <c:extLst>
            <c:ext xmlns:c16="http://schemas.microsoft.com/office/drawing/2014/chart" uri="{C3380CC4-5D6E-409C-BE32-E72D297353CC}">
              <c16:uniqueId val="{00000002-0B44-453F-B671-A5550CAAD307}"/>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Sheet1!$E$19:$E$33</c:f>
            </c:numRef>
          </c:val>
          <c:smooth val="0"/>
          <c:extLst>
            <c:ext xmlns:c16="http://schemas.microsoft.com/office/drawing/2014/chart" uri="{C3380CC4-5D6E-409C-BE32-E72D297353CC}">
              <c16:uniqueId val="{00000003-0B44-453F-B671-A5550CAAD307}"/>
            </c:ext>
          </c:extLst>
        </c:ser>
        <c:ser>
          <c:idx val="4"/>
          <c:order val="4"/>
          <c:spPr>
            <a:ln w="28575" cap="rnd">
              <a:solidFill>
                <a:schemeClr val="accent5"/>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Sheet1!$F$19:$F$33</c:f>
            </c:numRef>
          </c:val>
          <c:smooth val="0"/>
          <c:extLst>
            <c:ext xmlns:c16="http://schemas.microsoft.com/office/drawing/2014/chart" uri="{C3380CC4-5D6E-409C-BE32-E72D297353CC}">
              <c16:uniqueId val="{00000004-0B44-453F-B671-A5550CAAD307}"/>
            </c:ext>
          </c:extLst>
        </c:ser>
        <c:ser>
          <c:idx val="5"/>
          <c:order val="5"/>
          <c:tx>
            <c:v>8% Cap</c:v>
          </c:tx>
          <c:spPr>
            <a:ln w="28575" cap="rnd">
              <a:solidFill>
                <a:schemeClr val="accent6"/>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Sheet1!$G$19:$G$33</c:f>
              <c:numCache>
                <c:formatCode>0.00%</c:formatCode>
                <c:ptCount val="15"/>
                <c:pt idx="0">
                  <c:v>2.98E-2</c:v>
                </c:pt>
                <c:pt idx="1">
                  <c:v>0</c:v>
                </c:pt>
                <c:pt idx="2">
                  <c:v>0.08</c:v>
                </c:pt>
                <c:pt idx="3">
                  <c:v>0.08</c:v>
                </c:pt>
                <c:pt idx="4">
                  <c:v>0</c:v>
                </c:pt>
                <c:pt idx="5">
                  <c:v>0.08</c:v>
                </c:pt>
                <c:pt idx="6">
                  <c:v>0.08</c:v>
                </c:pt>
                <c:pt idx="7">
                  <c:v>0.08</c:v>
                </c:pt>
                <c:pt idx="8">
                  <c:v>9.7999999999999997E-3</c:v>
                </c:pt>
                <c:pt idx="9">
                  <c:v>0.08</c:v>
                </c:pt>
                <c:pt idx="10">
                  <c:v>0.08</c:v>
                </c:pt>
                <c:pt idx="11">
                  <c:v>0</c:v>
                </c:pt>
                <c:pt idx="12">
                  <c:v>0.08</c:v>
                </c:pt>
                <c:pt idx="13">
                  <c:v>0.08</c:v>
                </c:pt>
                <c:pt idx="14">
                  <c:v>0.08</c:v>
                </c:pt>
              </c:numCache>
            </c:numRef>
          </c:val>
          <c:smooth val="0"/>
          <c:extLst>
            <c:ext xmlns:c16="http://schemas.microsoft.com/office/drawing/2014/chart" uri="{C3380CC4-5D6E-409C-BE32-E72D297353CC}">
              <c16:uniqueId val="{00000005-0B44-453F-B671-A5550CAAD307}"/>
            </c:ext>
          </c:extLst>
        </c:ser>
        <c:ser>
          <c:idx val="6"/>
          <c:order val="6"/>
          <c:tx>
            <c:v>Barclays Bonus</c:v>
          </c:tx>
          <c:spPr>
            <a:ln w="28575" cap="rnd">
              <a:solidFill>
                <a:schemeClr val="accent1">
                  <a:lumMod val="60000"/>
                </a:schemeClr>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Sheet1!$H$19:$H$33</c:f>
              <c:numCache>
                <c:formatCode>0.00%</c:formatCode>
                <c:ptCount val="15"/>
                <c:pt idx="0">
                  <c:v>6.6600000000000006E-2</c:v>
                </c:pt>
                <c:pt idx="1">
                  <c:v>0</c:v>
                </c:pt>
                <c:pt idx="2">
                  <c:v>0.1283</c:v>
                </c:pt>
                <c:pt idx="3">
                  <c:v>0.1263</c:v>
                </c:pt>
                <c:pt idx="4">
                  <c:v>0.1193</c:v>
                </c:pt>
                <c:pt idx="5">
                  <c:v>0.10390000000000001</c:v>
                </c:pt>
                <c:pt idx="6">
                  <c:v>0.152</c:v>
                </c:pt>
                <c:pt idx="7">
                  <c:v>0.13969999999999999</c:v>
                </c:pt>
                <c:pt idx="8">
                  <c:v>0</c:v>
                </c:pt>
                <c:pt idx="9">
                  <c:v>7.7700000000000005E-2</c:v>
                </c:pt>
                <c:pt idx="10">
                  <c:v>0.11600000000000001</c:v>
                </c:pt>
                <c:pt idx="11">
                  <c:v>0</c:v>
                </c:pt>
                <c:pt idx="12">
                  <c:v>0.1769</c:v>
                </c:pt>
                <c:pt idx="13">
                  <c:v>8.43E-2</c:v>
                </c:pt>
                <c:pt idx="14">
                  <c:v>2.5999999999999999E-2</c:v>
                </c:pt>
              </c:numCache>
            </c:numRef>
          </c:val>
          <c:smooth val="0"/>
          <c:extLst>
            <c:ext xmlns:c16="http://schemas.microsoft.com/office/drawing/2014/chart" uri="{C3380CC4-5D6E-409C-BE32-E72D297353CC}">
              <c16:uniqueId val="{00000006-0B44-453F-B671-A5550CAAD307}"/>
            </c:ext>
          </c:extLst>
        </c:ser>
        <c:dLbls>
          <c:showLegendKey val="0"/>
          <c:showVal val="0"/>
          <c:showCatName val="0"/>
          <c:showSerName val="0"/>
          <c:showPercent val="0"/>
          <c:showBubbleSize val="0"/>
        </c:dLbls>
        <c:smooth val="0"/>
        <c:axId val="1278668992"/>
        <c:axId val="1278667680"/>
      </c:lineChart>
      <c:catAx>
        <c:axId val="127866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8667680"/>
        <c:crosses val="autoZero"/>
        <c:auto val="1"/>
        <c:lblAlgn val="ctr"/>
        <c:lblOffset val="100"/>
        <c:noMultiLvlLbl val="0"/>
      </c:catAx>
      <c:valAx>
        <c:axId val="1278667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866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589487124920196E-2"/>
          <c:y val="9.2369477911646583E-2"/>
          <c:w val="0.94987624119800562"/>
          <c:h val="0.67318651835187271"/>
        </c:manualLayout>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6">
                  <a:lumMod val="50000"/>
                </a:schemeClr>
              </a:solidFill>
              <a:ln>
                <a:noFill/>
              </a:ln>
              <a:effectLst/>
            </c:spPr>
            <c:extLst>
              <c:ext xmlns:c16="http://schemas.microsoft.com/office/drawing/2014/chart" uri="{C3380CC4-5D6E-409C-BE32-E72D297353CC}">
                <c16:uniqueId val="{00000001-C812-4A55-BE7F-CB1429CF1345}"/>
              </c:ext>
            </c:extLst>
          </c:dPt>
          <c:dPt>
            <c:idx val="8"/>
            <c:invertIfNegative val="0"/>
            <c:bubble3D val="0"/>
            <c:spPr>
              <a:solidFill>
                <a:schemeClr val="accent6">
                  <a:lumMod val="75000"/>
                </a:schemeClr>
              </a:solidFill>
              <a:ln>
                <a:noFill/>
              </a:ln>
              <a:effectLst/>
            </c:spPr>
            <c:extLst>
              <c:ext xmlns:c16="http://schemas.microsoft.com/office/drawing/2014/chart" uri="{C3380CC4-5D6E-409C-BE32-E72D297353CC}">
                <c16:uniqueId val="{00000003-C812-4A55-BE7F-CB1429CF1345}"/>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5-C812-4A55-BE7F-CB1429CF134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Summary!$A$3:$A$12</c:f>
              <c:strCache>
                <c:ptCount val="10"/>
                <c:pt idx="0">
                  <c:v>Oil &amp; Gas</c:v>
                </c:pt>
                <c:pt idx="1">
                  <c:v>Timberland</c:v>
                </c:pt>
                <c:pt idx="2">
                  <c:v>Real Estate</c:v>
                </c:pt>
                <c:pt idx="3">
                  <c:v>Farmland</c:v>
                </c:pt>
                <c:pt idx="4">
                  <c:v>Power &amp; Infrastructure</c:v>
                </c:pt>
                <c:pt idx="5">
                  <c:v>Private Equity</c:v>
                </c:pt>
                <c:pt idx="7">
                  <c:v>Weighted Average ALDA Return</c:v>
                </c:pt>
                <c:pt idx="8">
                  <c:v>S&amp;P 500 Total Return</c:v>
                </c:pt>
                <c:pt idx="9">
                  <c:v>TSX Total Return</c:v>
                </c:pt>
              </c:strCache>
            </c:strRef>
          </c:cat>
          <c:val>
            <c:numRef>
              <c:f>Summary!$B$3:$B$12</c:f>
              <c:numCache>
                <c:formatCode>0%</c:formatCode>
                <c:ptCount val="10"/>
                <c:pt idx="0">
                  <c:v>-9.2454887299443844E-2</c:v>
                </c:pt>
                <c:pt idx="1">
                  <c:v>7.7091349627976591E-2</c:v>
                </c:pt>
                <c:pt idx="2">
                  <c:v>7.6401196578858466E-2</c:v>
                </c:pt>
                <c:pt idx="3">
                  <c:v>8.8416868577665841E-2</c:v>
                </c:pt>
                <c:pt idx="4">
                  <c:v>0.1102218829615329</c:v>
                </c:pt>
                <c:pt idx="5">
                  <c:v>0.17044542513754335</c:v>
                </c:pt>
                <c:pt idx="7">
                  <c:v>8.8529749372445288E-2</c:v>
                </c:pt>
                <c:pt idx="8">
                  <c:v>0.13101582060164696</c:v>
                </c:pt>
                <c:pt idx="9">
                  <c:v>5.3173848432275017E-2</c:v>
                </c:pt>
              </c:numCache>
            </c:numRef>
          </c:val>
          <c:extLst>
            <c:ext xmlns:c15="http://schemas.microsoft.com/office/drawing/2012/chart" uri="{02D57815-91ED-43cb-92C2-25804820EDAC}">
              <c15:filteredSeriesTitle>
                <c15:tx>
                  <c:v>Annualized Returns</c:v>
                </c15:tx>
              </c15:filteredSeriesTitle>
            </c:ext>
            <c:ext xmlns:c16="http://schemas.microsoft.com/office/drawing/2014/chart" uri="{C3380CC4-5D6E-409C-BE32-E72D297353CC}">
              <c16:uniqueId val="{00000006-C812-4A55-BE7F-CB1429CF1345}"/>
            </c:ext>
          </c:extLst>
        </c:ser>
        <c:dLbls>
          <c:showLegendKey val="0"/>
          <c:showVal val="0"/>
          <c:showCatName val="0"/>
          <c:showSerName val="0"/>
          <c:showPercent val="0"/>
          <c:showBubbleSize val="0"/>
        </c:dLbls>
        <c:gapWidth val="70"/>
        <c:axId val="375078608"/>
        <c:axId val="375074672"/>
      </c:barChart>
      <c:catAx>
        <c:axId val="375078608"/>
        <c:scaling>
          <c:orientation val="minMax"/>
        </c:scaling>
        <c:delete val="0"/>
        <c:axPos val="b"/>
        <c:numFmt formatCode="General" sourceLinked="1"/>
        <c:majorTickMark val="none"/>
        <c:minorTickMark val="none"/>
        <c:tickLblPos val="low"/>
        <c:spPr>
          <a:noFill/>
          <a:ln w="9525" cap="flat" cmpd="sng" algn="ctr">
            <a:solidFill>
              <a:schemeClr val="accent1">
                <a:alpha val="99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75074672"/>
        <c:crosses val="autoZero"/>
        <c:auto val="0"/>
        <c:lblAlgn val="ctr"/>
        <c:lblOffset val="100"/>
        <c:noMultiLvlLbl val="0"/>
      </c:catAx>
      <c:valAx>
        <c:axId val="375074672"/>
        <c:scaling>
          <c:orientation val="minMax"/>
        </c:scaling>
        <c:delete val="1"/>
        <c:axPos val="l"/>
        <c:numFmt formatCode="0%" sourceLinked="1"/>
        <c:majorTickMark val="none"/>
        <c:minorTickMark val="none"/>
        <c:tickLblPos val="nextTo"/>
        <c:crossAx val="375078608"/>
        <c:crosses val="autoZero"/>
        <c:crossBetween val="between"/>
      </c:valAx>
      <c:spPr>
        <a:noFill/>
        <a:ln>
          <a:noFill/>
        </a:ln>
        <a:effectLst>
          <a:glow rad="127000">
            <a:schemeClr val="accent1">
              <a:alpha val="95000"/>
            </a:schemeClr>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Nationwide Zebra Edge (5% Vol)</c:v>
          </c:tx>
          <c:spPr>
            <a:ln w="28575" cap="rnd">
              <a:solidFill>
                <a:schemeClr val="accent2"/>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Sheet1!$J$19:$J$33</c:f>
              <c:numCache>
                <c:formatCode>0.00%</c:formatCode>
                <c:ptCount val="15"/>
                <c:pt idx="0">
                  <c:v>7.7700000000000005E-2</c:v>
                </c:pt>
                <c:pt idx="1">
                  <c:v>2.9000000000000001E-2</c:v>
                </c:pt>
                <c:pt idx="2">
                  <c:v>1.3100000000000001E-2</c:v>
                </c:pt>
                <c:pt idx="3">
                  <c:v>5.3499999999999999E-2</c:v>
                </c:pt>
                <c:pt idx="4">
                  <c:v>0.1421</c:v>
                </c:pt>
                <c:pt idx="5">
                  <c:v>0.129</c:v>
                </c:pt>
                <c:pt idx="6">
                  <c:v>0.10780000000000001</c:v>
                </c:pt>
                <c:pt idx="7">
                  <c:v>0.1057</c:v>
                </c:pt>
                <c:pt idx="8">
                  <c:v>0.1004</c:v>
                </c:pt>
                <c:pt idx="9">
                  <c:v>0</c:v>
                </c:pt>
                <c:pt idx="10">
                  <c:v>5.6300000000000003E-2</c:v>
                </c:pt>
                <c:pt idx="11">
                  <c:v>0.21099999999999999</c:v>
                </c:pt>
                <c:pt idx="12">
                  <c:v>0</c:v>
                </c:pt>
                <c:pt idx="13">
                  <c:v>0.15620000000000001</c:v>
                </c:pt>
                <c:pt idx="14">
                  <c:v>4.5400000000000003E-2</c:v>
                </c:pt>
              </c:numCache>
            </c:numRef>
          </c:val>
          <c:smooth val="0"/>
          <c:extLst>
            <c:ext xmlns:c16="http://schemas.microsoft.com/office/drawing/2014/chart" uri="{C3380CC4-5D6E-409C-BE32-E72D297353CC}">
              <c16:uniqueId val="{00000001-BBAF-404C-8BD2-D7454230D647}"/>
            </c:ext>
          </c:extLst>
        </c:ser>
        <c:ser>
          <c:idx val="2"/>
          <c:order val="1"/>
          <c:tx>
            <c:v>Nationwide JP Morgan Mozaic II (4.2% Vol)</c:v>
          </c:tx>
          <c:spPr>
            <a:ln w="28575" cap="rnd">
              <a:solidFill>
                <a:schemeClr val="accent3"/>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Sheet1!$K$19:$K$33</c:f>
              <c:numCache>
                <c:formatCode>0.00%</c:formatCode>
                <c:ptCount val="15"/>
                <c:pt idx="0">
                  <c:v>4.1799999999999997E-2</c:v>
                </c:pt>
                <c:pt idx="1">
                  <c:v>0.1002</c:v>
                </c:pt>
                <c:pt idx="2">
                  <c:v>3.0499999999999999E-2</c:v>
                </c:pt>
                <c:pt idx="3">
                  <c:v>3.9199999999999999E-2</c:v>
                </c:pt>
                <c:pt idx="4">
                  <c:v>8.1799999999999998E-2</c:v>
                </c:pt>
                <c:pt idx="5">
                  <c:v>7.5700000000000003E-2</c:v>
                </c:pt>
                <c:pt idx="6">
                  <c:v>5.8299999999999998E-2</c:v>
                </c:pt>
                <c:pt idx="7">
                  <c:v>9.0800000000000006E-2</c:v>
                </c:pt>
                <c:pt idx="8">
                  <c:v>0.13980000000000001</c:v>
                </c:pt>
                <c:pt idx="9">
                  <c:v>0</c:v>
                </c:pt>
                <c:pt idx="10">
                  <c:v>0.151</c:v>
                </c:pt>
                <c:pt idx="11">
                  <c:v>9.8500000000000004E-2</c:v>
                </c:pt>
                <c:pt idx="12">
                  <c:v>0</c:v>
                </c:pt>
                <c:pt idx="13">
                  <c:v>9.2499999999999999E-2</c:v>
                </c:pt>
                <c:pt idx="14">
                  <c:v>0</c:v>
                </c:pt>
              </c:numCache>
            </c:numRef>
          </c:val>
          <c:smooth val="0"/>
          <c:extLst>
            <c:ext xmlns:c16="http://schemas.microsoft.com/office/drawing/2014/chart" uri="{C3380CC4-5D6E-409C-BE32-E72D297353CC}">
              <c16:uniqueId val="{00000002-BBAF-404C-8BD2-D7454230D647}"/>
            </c:ext>
          </c:extLst>
        </c:ser>
        <c:ser>
          <c:idx val="0"/>
          <c:order val="2"/>
          <c:tx>
            <c:v>Barclays Classic (7% Vol)</c:v>
          </c:tx>
          <c:spPr>
            <a:ln w="28575" cap="rnd">
              <a:solidFill>
                <a:schemeClr val="accent1"/>
              </a:solidFill>
              <a:round/>
            </a:ln>
            <a:effectLst/>
          </c:spPr>
          <c:marker>
            <c:symbol val="none"/>
          </c:marker>
          <c:cat>
            <c:strRef>
              <c:f>Sheet1!$A$19:$A$33</c:f>
              <c:strCache>
                <c:ptCount val="15"/>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strCache>
            </c:strRef>
          </c:cat>
          <c:val>
            <c:numRef>
              <c:f>Sheet1!$I$19:$I$33</c:f>
              <c:numCache>
                <c:formatCode>0.00%</c:formatCode>
                <c:ptCount val="15"/>
                <c:pt idx="0">
                  <c:v>8.3199999999999996E-2</c:v>
                </c:pt>
                <c:pt idx="1">
                  <c:v>0</c:v>
                </c:pt>
                <c:pt idx="2">
                  <c:v>0.1603</c:v>
                </c:pt>
                <c:pt idx="3">
                  <c:v>0.1578</c:v>
                </c:pt>
                <c:pt idx="4">
                  <c:v>0.1492</c:v>
                </c:pt>
                <c:pt idx="5">
                  <c:v>0.12989999999999999</c:v>
                </c:pt>
                <c:pt idx="6">
                  <c:v>0.19</c:v>
                </c:pt>
                <c:pt idx="7">
                  <c:v>0.17460000000000001</c:v>
                </c:pt>
                <c:pt idx="8">
                  <c:v>0</c:v>
                </c:pt>
                <c:pt idx="9">
                  <c:v>9.7199999999999995E-2</c:v>
                </c:pt>
                <c:pt idx="10">
                  <c:v>0.1449</c:v>
                </c:pt>
                <c:pt idx="11">
                  <c:v>0</c:v>
                </c:pt>
                <c:pt idx="12">
                  <c:v>0.22120000000000001</c:v>
                </c:pt>
                <c:pt idx="13">
                  <c:v>0.10539999999999999</c:v>
                </c:pt>
                <c:pt idx="14">
                  <c:v>3.2500000000000001E-2</c:v>
                </c:pt>
              </c:numCache>
            </c:numRef>
          </c:val>
          <c:smooth val="0"/>
          <c:extLst>
            <c:ext xmlns:c16="http://schemas.microsoft.com/office/drawing/2014/chart" uri="{C3380CC4-5D6E-409C-BE32-E72D297353CC}">
              <c16:uniqueId val="{00000000-BBAF-404C-8BD2-D7454230D647}"/>
            </c:ext>
          </c:extLst>
        </c:ser>
        <c:dLbls>
          <c:showLegendKey val="0"/>
          <c:showVal val="0"/>
          <c:showCatName val="0"/>
          <c:showSerName val="0"/>
          <c:showPercent val="0"/>
          <c:showBubbleSize val="0"/>
        </c:dLbls>
        <c:smooth val="0"/>
        <c:axId val="1272605016"/>
        <c:axId val="1272604032"/>
      </c:lineChart>
      <c:catAx>
        <c:axId val="127260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604032"/>
        <c:crosses val="autoZero"/>
        <c:auto val="1"/>
        <c:lblAlgn val="ctr"/>
        <c:lblOffset val="100"/>
        <c:noMultiLvlLbl val="0"/>
      </c:catAx>
      <c:valAx>
        <c:axId val="12726040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2605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86259-0A56-4149-A5EB-C7E281C512FA}"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5287E-C8B6-4EF0-86F7-EF1EBBF876C2}" type="slidenum">
              <a:rPr lang="en-US" smtClean="0"/>
              <a:t>‹#›</a:t>
            </a:fld>
            <a:endParaRPr lang="en-US"/>
          </a:p>
        </p:txBody>
      </p:sp>
    </p:spTree>
    <p:extLst>
      <p:ext uri="{BB962C8B-B14F-4D97-AF65-F5344CB8AC3E}">
        <p14:creationId xmlns:p14="http://schemas.microsoft.com/office/powerpoint/2010/main" val="188176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ea typeface="+mn-ea"/>
                <a:cs typeface="+mn-cs"/>
              </a:rPr>
              <a:t>Let’s start with a background of where does IUL fit in the marketplace? </a:t>
            </a:r>
            <a:r>
              <a:rPr lang="en-US" sz="1200" b="0" i="0" kern="1200" dirty="0">
                <a:solidFill>
                  <a:schemeClr val="tx1"/>
                </a:solidFill>
                <a:effectLst/>
                <a:latin typeface="Manulife JH Sans Regular" charset="0"/>
                <a:ea typeface="+mn-ea"/>
                <a:cs typeface="+mn-cs"/>
              </a:rPr>
              <a:t>From the risk and reward perspective, it sits in between UL and VUL. To better understand this point, let me give you some more color on both UL and VUL first. In the traditional UL setting, you have assets invested in very safe fixed income instruments such as corporate A bonds and US treasuries. These assets are very stable and hence predictable. As such, the potential range of rate of return is relatively small. Because of this stability, the rate of return is also relative modest. </a:t>
            </a:r>
          </a:p>
          <a:p>
            <a:r>
              <a:rPr lang="en-US" sz="1200" b="0" i="0" kern="1200" dirty="0">
                <a:solidFill>
                  <a:schemeClr val="tx1"/>
                </a:solidFill>
                <a:effectLst/>
                <a:latin typeface="Manulife JH Sans Regular" charset="0"/>
                <a:ea typeface="+mn-ea"/>
                <a:cs typeface="+mn-cs"/>
              </a:rPr>
              <a:t>In the VUL setting, you have assets directly invested in the equity market, meaning you are effectively buy shares of all the companies in the public market. As we all know, equities are very volatile. For example, in a given year, the rate of return could range from -30% to +30%. Since the potential range of outcome is so big, the risk of VUL is naturally higher than UL. Because higher risk must be compensated by higher return, VUL should provide higher earning potential over a long period of time.</a:t>
            </a:r>
          </a:p>
          <a:p>
            <a:r>
              <a:rPr lang="en-US" sz="1200" b="0" i="0" kern="1200" dirty="0">
                <a:solidFill>
                  <a:schemeClr val="tx1"/>
                </a:solidFill>
                <a:effectLst/>
                <a:latin typeface="Manulife JH Sans Regular" charset="0"/>
                <a:ea typeface="+mn-ea"/>
                <a:cs typeface="+mn-cs"/>
              </a:rPr>
              <a:t>IUL is a product that sits in between UL and VUL. It has the characteristics of both a VUL and UL. That is, it has the ability to participate in the market upside gain but limit downside exposure. Specifically, it has a range outcome is smaller than VUL but larger than UL. Because it has a fan of outcome greater than UL but smaller than VUL, the expected return naturally also sits in between a UL and a VUL.</a:t>
            </a:r>
          </a:p>
          <a:p>
            <a:endParaRPr lang="en-US" b="0" dirty="0"/>
          </a:p>
        </p:txBody>
      </p:sp>
      <p:sp>
        <p:nvSpPr>
          <p:cNvPr id="4" name="Slide Number Placeholder 3"/>
          <p:cNvSpPr>
            <a:spLocks noGrp="1"/>
          </p:cNvSpPr>
          <p:nvPr>
            <p:ph type="sldNum" sz="quarter" idx="10"/>
          </p:nvPr>
        </p:nvSpPr>
        <p:spPr/>
        <p:txBody>
          <a:bodyPr/>
          <a:lstStyle/>
          <a:p>
            <a:fld id="{D81815E2-C678-4223-88A6-39E3B0553781}" type="slidenum">
              <a:rPr lang="en-US" smtClean="0"/>
              <a:t>2</a:t>
            </a:fld>
            <a:endParaRPr lang="en-US" dirty="0"/>
          </a:p>
        </p:txBody>
      </p:sp>
    </p:spTree>
    <p:extLst>
      <p:ext uri="{BB962C8B-B14F-4D97-AF65-F5344CB8AC3E}">
        <p14:creationId xmlns:p14="http://schemas.microsoft.com/office/powerpoint/2010/main" val="1619513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on the last slide, the volatility threshold can help drive the actual performance of the Index over time. If we look at our Barclays Classic account, which has the highest volatility threshold in the industry at 7%, we can see the average return over the last 15 years, would’ve been just under 11%. If we compare these to competitor accounts (click) we can see the average return is significantly higher than these competitor accounts with lower volatility thresholds. (click) in fact, in the last 15 years, the Barclays Classic account would’ve had a top 3 return in 10 of the 15 years!</a:t>
            </a:r>
          </a:p>
        </p:txBody>
      </p:sp>
      <p:sp>
        <p:nvSpPr>
          <p:cNvPr id="4" name="Slide Number Placeholder 3"/>
          <p:cNvSpPr>
            <a:spLocks noGrp="1"/>
          </p:cNvSpPr>
          <p:nvPr>
            <p:ph type="sldNum" sz="quarter" idx="5"/>
          </p:nvPr>
        </p:nvSpPr>
        <p:spPr/>
        <p:txBody>
          <a:bodyPr/>
          <a:lstStyle/>
          <a:p>
            <a:fld id="{85F5287E-C8B6-4EF0-86F7-EF1EBBF876C2}" type="slidenum">
              <a:rPr lang="en-US" smtClean="0"/>
              <a:t>12</a:t>
            </a:fld>
            <a:endParaRPr lang="en-US"/>
          </a:p>
        </p:txBody>
      </p:sp>
    </p:spTree>
    <p:extLst>
      <p:ext uri="{BB962C8B-B14F-4D97-AF65-F5344CB8AC3E}">
        <p14:creationId xmlns:p14="http://schemas.microsoft.com/office/powerpoint/2010/main" val="221174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this another way as well, we can show how this volatility threshold can impact the returns. Starting with Nationwide’s Zebra Edge, we can see similar to earlier a sort of narrow window where there is the combination of upside potential with downside protection that IUL provides. If we compare that to their JP Morgan </a:t>
            </a:r>
            <a:r>
              <a:rPr lang="en-US" dirty="0" err="1"/>
              <a:t>Mozaic</a:t>
            </a:r>
            <a:r>
              <a:rPr lang="en-US" dirty="0"/>
              <a:t> account with a lower volatility threshold though, we see that the returns don’t reach the same heights. In fact, this almost looks like our earlier slide where we showed how a lower cap can limit some of the return potential on an S&amp;P type account. When we then look at our Barclays Classic account, that’s where we can see the highest historical returns, particularly in years 2008-2015. Again, this looks similar to an account with a higher cap on an S&amp;P type account. So when comparing these types of accounts, this is a great reminder to look at the underlying parameters, similar to how we would compare an S&amp;P linked account. </a:t>
            </a:r>
          </a:p>
        </p:txBody>
      </p:sp>
      <p:sp>
        <p:nvSpPr>
          <p:cNvPr id="4" name="Slide Number Placeholder 3"/>
          <p:cNvSpPr>
            <a:spLocks noGrp="1"/>
          </p:cNvSpPr>
          <p:nvPr>
            <p:ph type="sldNum" sz="quarter" idx="5"/>
          </p:nvPr>
        </p:nvSpPr>
        <p:spPr/>
        <p:txBody>
          <a:bodyPr/>
          <a:lstStyle/>
          <a:p>
            <a:fld id="{85F5287E-C8B6-4EF0-86F7-EF1EBBF876C2}" type="slidenum">
              <a:rPr lang="en-US" smtClean="0"/>
              <a:t>13</a:t>
            </a:fld>
            <a:endParaRPr lang="en-US"/>
          </a:p>
        </p:txBody>
      </p:sp>
    </p:spTree>
    <p:extLst>
      <p:ext uri="{BB962C8B-B14F-4D97-AF65-F5344CB8AC3E}">
        <p14:creationId xmlns:p14="http://schemas.microsoft.com/office/powerpoint/2010/main" val="391924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5287E-C8B6-4EF0-86F7-EF1EBBF876C2}" type="slidenum">
              <a:rPr lang="en-US" smtClean="0"/>
              <a:t>14</a:t>
            </a:fld>
            <a:endParaRPr lang="en-US"/>
          </a:p>
        </p:txBody>
      </p:sp>
    </p:spTree>
    <p:extLst>
      <p:ext uri="{BB962C8B-B14F-4D97-AF65-F5344CB8AC3E}">
        <p14:creationId xmlns:p14="http://schemas.microsoft.com/office/powerpoint/2010/main" val="283494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this more narrow fan of returns when we look back at the S&amp;P returns over the last 15 years. We can see the S&amp;P had some large swings, both up and down. But if we apply the cap and floor of an indexed account (click), then we see that the range of returns becomes more narrow, as a client would not experience the big upswings, but also the negative return years. </a:t>
            </a:r>
          </a:p>
        </p:txBody>
      </p:sp>
      <p:sp>
        <p:nvSpPr>
          <p:cNvPr id="4" name="Slide Number Placeholder 3"/>
          <p:cNvSpPr>
            <a:spLocks noGrp="1"/>
          </p:cNvSpPr>
          <p:nvPr>
            <p:ph type="sldNum" sz="quarter" idx="5"/>
          </p:nvPr>
        </p:nvSpPr>
        <p:spPr/>
        <p:txBody>
          <a:bodyPr/>
          <a:lstStyle/>
          <a:p>
            <a:fld id="{85F5287E-C8B6-4EF0-86F7-EF1EBBF876C2}" type="slidenum">
              <a:rPr lang="en-US" smtClean="0"/>
              <a:t>3</a:t>
            </a:fld>
            <a:endParaRPr lang="en-US"/>
          </a:p>
        </p:txBody>
      </p:sp>
    </p:spTree>
    <p:extLst>
      <p:ext uri="{BB962C8B-B14F-4D97-AF65-F5344CB8AC3E}">
        <p14:creationId xmlns:p14="http://schemas.microsoft.com/office/powerpoint/2010/main" val="42320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those S&amp;P returns over the last 15 years, how can we see the actual impact of those returns? Well let’s look at if we invested $100 into the market and what we would have at the end of that period (click). Now let’s compare that to a hypothetical indexed account with a 12% cap, assuming just the index returns, and no additional charges (click). We can see here, the growth would’ve been similar, as the 0% floor would’ve protected against the market downturns, while the 12% cap would’ve given some significant upside potential. </a:t>
            </a:r>
          </a:p>
          <a:p>
            <a:endParaRPr lang="en-US" dirty="0"/>
          </a:p>
          <a:p>
            <a:r>
              <a:rPr lang="en-US" dirty="0"/>
              <a:t>But what happens if caps come down? If we compare this to am hypothetical account with a 10% cap (click) we can see the growth while still good, is lower than just the S&amp;P return. And if we reduce the cap to 8% (click) we can see the growth potential reduces even further. So the question becomes what drives those cap rates, and how can managed volatility help with that? </a:t>
            </a:r>
          </a:p>
        </p:txBody>
      </p:sp>
      <p:sp>
        <p:nvSpPr>
          <p:cNvPr id="4" name="Slide Number Placeholder 3"/>
          <p:cNvSpPr>
            <a:spLocks noGrp="1"/>
          </p:cNvSpPr>
          <p:nvPr>
            <p:ph type="sldNum" sz="quarter" idx="5"/>
          </p:nvPr>
        </p:nvSpPr>
        <p:spPr/>
        <p:txBody>
          <a:bodyPr/>
          <a:lstStyle/>
          <a:p>
            <a:fld id="{85F5287E-C8B6-4EF0-86F7-EF1EBBF876C2}" type="slidenum">
              <a:rPr lang="en-US" smtClean="0"/>
              <a:t>4</a:t>
            </a:fld>
            <a:endParaRPr lang="en-US"/>
          </a:p>
        </p:txBody>
      </p:sp>
    </p:spTree>
    <p:extLst>
      <p:ext uri="{BB962C8B-B14F-4D97-AF65-F5344CB8AC3E}">
        <p14:creationId xmlns:p14="http://schemas.microsoft.com/office/powerpoint/2010/main" val="6505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With an indexed account, there are two main factors that drive the cap or indexed account parameters. The first is the carrier’s portfolio or general account yield. This essentially acts as the carrier’s budget to go out and buy options which hedge the indexed account and help provide that cap and floor dynamic. The other factor is the actual cost of those options, which for an index like the S&amp;P can fluctuate over time.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815E2-C678-4223-88A6-39E3B0553781}" type="slidenum">
              <a:rPr kumimoji="0" lang="en-US" sz="1400" b="0" i="0" u="none" strike="noStrike" kern="1200" cap="none" spc="0" normalizeH="0" baseline="0" noProof="0" smtClean="0">
                <a:ln>
                  <a:noFill/>
                </a:ln>
                <a:solidFill>
                  <a:prstClr val="black"/>
                </a:solidFill>
                <a:effectLst/>
                <a:uLnTx/>
                <a:uFillTx/>
                <a:latin typeface="Manulife JH Sans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Manulife JH Sans Regular" charset="0"/>
              <a:ea typeface="+mn-ea"/>
              <a:cs typeface="+mn-cs"/>
            </a:endParaRPr>
          </a:p>
        </p:txBody>
      </p:sp>
    </p:spTree>
    <p:extLst>
      <p:ext uri="{BB962C8B-B14F-4D97-AF65-F5344CB8AC3E}">
        <p14:creationId xmlns:p14="http://schemas.microsoft.com/office/powerpoint/2010/main" val="4240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Volatility is one of the main drivers of the cost of those options. When volatility is high, the cost for options on an index like the S&amp;P will go up. More recently, we have seen significant volatility in the market, and that has in turn put downward pressure on indexed account caps. With a managed volatility index, that volatility is fixed, and in turn, the options costs are also fixed, so this can help with some of that downward pressure.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815E2-C678-4223-88A6-39E3B0553781}" type="slidenum">
              <a:rPr kumimoji="0" lang="en-US" sz="1400" b="0" i="0" u="none" strike="noStrike" kern="1200" cap="none" spc="0" normalizeH="0" baseline="0" noProof="0" smtClean="0">
                <a:ln>
                  <a:noFill/>
                </a:ln>
                <a:solidFill>
                  <a:prstClr val="black"/>
                </a:solidFill>
                <a:effectLst/>
                <a:uLnTx/>
                <a:uFillTx/>
                <a:latin typeface="Manulife JH Sans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Manulife JH Sans Regular" charset="0"/>
              <a:ea typeface="+mn-ea"/>
              <a:cs typeface="+mn-cs"/>
            </a:endParaRPr>
          </a:p>
        </p:txBody>
      </p:sp>
    </p:spTree>
    <p:extLst>
      <p:ext uri="{BB962C8B-B14F-4D97-AF65-F5344CB8AC3E}">
        <p14:creationId xmlns:p14="http://schemas.microsoft.com/office/powerpoint/2010/main" val="133209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look again at if a client invested $100 into these types of accounts, how would the Barclays Bonus account compare? (click) We can see that we get back to a similar growth potential without that downward pressure of falling cap rates. </a:t>
            </a:r>
          </a:p>
          <a:p>
            <a:endParaRPr lang="en-US" dirty="0"/>
          </a:p>
        </p:txBody>
      </p:sp>
      <p:sp>
        <p:nvSpPr>
          <p:cNvPr id="4" name="Slide Number Placeholder 3"/>
          <p:cNvSpPr>
            <a:spLocks noGrp="1"/>
          </p:cNvSpPr>
          <p:nvPr>
            <p:ph type="sldNum" sz="quarter" idx="5"/>
          </p:nvPr>
        </p:nvSpPr>
        <p:spPr/>
        <p:txBody>
          <a:bodyPr/>
          <a:lstStyle/>
          <a:p>
            <a:fld id="{85F5287E-C8B6-4EF0-86F7-EF1EBBF876C2}" type="slidenum">
              <a:rPr lang="en-US" smtClean="0"/>
              <a:t>7</a:t>
            </a:fld>
            <a:endParaRPr lang="en-US"/>
          </a:p>
        </p:txBody>
      </p:sp>
    </p:spTree>
    <p:extLst>
      <p:ext uri="{BB962C8B-B14F-4D97-AF65-F5344CB8AC3E}">
        <p14:creationId xmlns:p14="http://schemas.microsoft.com/office/powerpoint/2010/main" val="296928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Let’s look at this another way as well (click). If we chart out the returns with a 12% cap, we can see how we get the IUL value proposition, where there is some upside potential, as well as downside protection. But if we look at a lower cap rate (click) we see that upside potential falls quite a bit. But with a managed volatility account, like our Barclays Bonus account (click) we get back to the original IUL value proposition where there’s more significant upside potential, but not as much of a range of returns like a VUL product. </a:t>
            </a:r>
          </a:p>
        </p:txBody>
      </p:sp>
      <p:sp>
        <p:nvSpPr>
          <p:cNvPr id="4" name="Slide Number Placeholder 3"/>
          <p:cNvSpPr>
            <a:spLocks noGrp="1"/>
          </p:cNvSpPr>
          <p:nvPr>
            <p:ph type="sldNum" sz="quarter" idx="5"/>
          </p:nvPr>
        </p:nvSpPr>
        <p:spPr/>
        <p:txBody>
          <a:bodyPr/>
          <a:lstStyle/>
          <a:p>
            <a:fld id="{85F5287E-C8B6-4EF0-86F7-EF1EBBF876C2}" type="slidenum">
              <a:rPr lang="en-US" smtClean="0"/>
              <a:t>8</a:t>
            </a:fld>
            <a:endParaRPr lang="en-US"/>
          </a:p>
        </p:txBody>
      </p:sp>
    </p:spTree>
    <p:extLst>
      <p:ext uri="{BB962C8B-B14F-4D97-AF65-F5344CB8AC3E}">
        <p14:creationId xmlns:p14="http://schemas.microsoft.com/office/powerpoint/2010/main" val="193356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Managed volatility indices achieve this by creating an index which can produce similar (but lower) returns than a solely equity Index (like the S&amp;P), but with much lower volatility and risk over time. </a:t>
            </a:r>
          </a:p>
        </p:txBody>
      </p:sp>
      <p:sp>
        <p:nvSpPr>
          <p:cNvPr id="4" name="Slide Number Placeholder 3"/>
          <p:cNvSpPr>
            <a:spLocks noGrp="1"/>
          </p:cNvSpPr>
          <p:nvPr>
            <p:ph type="sldNum" sz="quarter" idx="5"/>
          </p:nvPr>
        </p:nvSpPr>
        <p:spPr/>
        <p:txBody>
          <a:bodyPr/>
          <a:lstStyle/>
          <a:p>
            <a:fld id="{85F5287E-C8B6-4EF0-86F7-EF1EBBF876C2}" type="slidenum">
              <a:rPr lang="en-US" smtClean="0"/>
              <a:t>9</a:t>
            </a:fld>
            <a:endParaRPr lang="en-US"/>
          </a:p>
        </p:txBody>
      </p:sp>
    </p:spTree>
    <p:extLst>
      <p:ext uri="{BB962C8B-B14F-4D97-AF65-F5344CB8AC3E}">
        <p14:creationId xmlns:p14="http://schemas.microsoft.com/office/powerpoint/2010/main" val="297291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similar concept to what we do with Alternative Long Duration Assets (ALDA) in our general account portfolio. With ALDA in our general account, we try to achieve a higher return by adding assets that have higher return potential, but low volatility. With managed volatility, we shift to an index that has similar return potential, but less volatility to help with options costs putting pressure on cap rates.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2342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1840"/>
          <a:stretch/>
        </p:blipFill>
        <p:spPr>
          <a:xfrm rot="10800000">
            <a:off x="7163241" y="-6"/>
            <a:ext cx="502875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732" y="737668"/>
            <a:ext cx="7322968" cy="3438682"/>
          </a:xfrm>
        </p:spPr>
        <p:txBody>
          <a:bodyPr anchor="ctr">
            <a:normAutofit/>
          </a:bodyPr>
          <a:lstStyle>
            <a:lvl1pPr algn="l">
              <a:lnSpc>
                <a:spcPct val="95000"/>
              </a:lnSpc>
              <a:defRPr sz="7200"/>
            </a:lvl1pPr>
          </a:lstStyle>
          <a:p>
            <a:r>
              <a:rPr lang="en-US" noProof="0"/>
              <a:t>Title of </a:t>
            </a:r>
            <a:br>
              <a:rPr lang="en-US" noProof="0"/>
            </a:br>
            <a:r>
              <a:rPr lang="en-US"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731" y="4789255"/>
            <a:ext cx="7322968"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US"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732" y="5459994"/>
            <a:ext cx="7322967" cy="267194"/>
          </a:xfrm>
        </p:spPr>
        <p:txBody>
          <a:bodyPr anchor="t"/>
          <a:lstStyle>
            <a:lvl1pPr algn="l">
              <a:defRPr sz="1400">
                <a:solidFill>
                  <a:schemeClr val="tx1"/>
                </a:solidFill>
                <a:latin typeface="+mn-lt"/>
              </a:defRPr>
            </a:lvl1pPr>
          </a:lstStyle>
          <a:p>
            <a:endParaRPr lang="en-US"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455732" y="7010401"/>
            <a:ext cx="11283594" cy="45719"/>
          </a:xfrm>
        </p:spPr>
        <p:txBody>
          <a:bodyPr/>
          <a:lstStyle/>
          <a:p>
            <a:r>
              <a:rPr lang="en-US"/>
              <a:t>For Agent Use Only. This material may not be used with the public.</a:t>
            </a:r>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11743953" y="7010398"/>
            <a:ext cx="448047"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76225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9027" y="780239"/>
            <a:ext cx="11283594" cy="4771958"/>
          </a:xfrm>
        </p:spPr>
        <p:txBody>
          <a:bodyPr anchor="ctr">
            <a:normAutofit/>
          </a:bodyPr>
          <a:lstStyle>
            <a:lvl1pPr>
              <a:defRPr sz="7200">
                <a:solidFill>
                  <a:schemeClr val="tx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endParaRPr lang="en-US"/>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16641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472438"/>
            <a:ext cx="11277490" cy="792167"/>
          </a:xfrm>
        </p:spPr>
        <p:txBody>
          <a:bodyPr/>
          <a:lstStyle/>
          <a:p>
            <a:r>
              <a:rPr lang="en-US" noProof="0"/>
              <a:t>Slide title</a:t>
            </a: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Agent Use Only. This material may not be used with the public.</a:t>
            </a:r>
            <a:endParaRPr/>
          </a:p>
        </p:txBody>
      </p:sp>
      <p:sp>
        <p:nvSpPr>
          <p:cNvPr id="5" name="Slide Number Placeholder 4"/>
          <p:cNvSpPr>
            <a:spLocks noGrp="1"/>
          </p:cNvSpPr>
          <p:nvPr>
            <p:ph type="sldNum" sz="quarter" idx="12"/>
          </p:nvPr>
        </p:nvSpPr>
        <p:spPr>
          <a:xfrm>
            <a:off x="11461603" y="6385562"/>
            <a:ext cx="382466" cy="196373"/>
          </a:xfrm>
        </p:spPr>
        <p:txBody>
          <a:bodyPr/>
          <a:lstStyle/>
          <a:p>
            <a:fld id="{BB333B34-C87C-402E-ABB0-13B7C9DEBBC4}" type="slidenum">
              <a:rPr lang="en-US" smtClean="0"/>
              <a:pPr/>
              <a:t>‹#›</a:t>
            </a:fld>
            <a:r>
              <a:rPr lang="en-US" dirty="0"/>
              <a:t> of 14</a:t>
            </a:r>
            <a:endParaRPr dirty="0"/>
          </a:p>
        </p:txBody>
      </p:sp>
    </p:spTree>
    <p:extLst>
      <p:ext uri="{BB962C8B-B14F-4D97-AF65-F5344CB8AC3E}">
        <p14:creationId xmlns:p14="http://schemas.microsoft.com/office/powerpoint/2010/main" val="23006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472438"/>
            <a:ext cx="11277490" cy="792167"/>
          </a:xfrm>
        </p:spPr>
        <p:txBody>
          <a:bodyPr/>
          <a:lstStyle/>
          <a:p>
            <a:r>
              <a:rPr lang="en-US" noProof="0"/>
              <a:t>Slide title</a:t>
            </a: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Agent Use Only. This material may not be used with the public.</a:t>
            </a:r>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2205875" y="6168124"/>
            <a:ext cx="8931429"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375094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464" y="472438"/>
            <a:ext cx="11277490" cy="792167"/>
          </a:xfrm>
        </p:spPr>
        <p:txBody>
          <a:bodyPr/>
          <a:lstStyle/>
          <a:p>
            <a:r>
              <a:rPr lang="en-US" noProof="0"/>
              <a:t>Slide title</a:t>
            </a:r>
          </a:p>
        </p:txBody>
      </p:sp>
      <p:sp>
        <p:nvSpPr>
          <p:cNvPr id="3" name="Content Placeholder 2"/>
          <p:cNvSpPr>
            <a:spLocks noGrp="1"/>
          </p:cNvSpPr>
          <p:nvPr>
            <p:ph sz="half" idx="1" hasCustomPrompt="1"/>
          </p:nvPr>
        </p:nvSpPr>
        <p:spPr>
          <a:xfrm>
            <a:off x="455732" y="1434589"/>
            <a:ext cx="5553440"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6190514" y="1434191"/>
            <a:ext cx="5553440"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Agent Use Only. This material may not be used with the public.</a:t>
            </a:r>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70996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472438"/>
            <a:ext cx="11277490" cy="792167"/>
          </a:xfrm>
        </p:spPr>
        <p:txBody>
          <a:bodyPr/>
          <a:lstStyle>
            <a:lvl1pPr>
              <a:defRPr/>
            </a:lvl1pPr>
          </a:lstStyle>
          <a:p>
            <a:r>
              <a:rPr lang="en-US" noProof="0"/>
              <a:t>Slide title</a:t>
            </a:r>
          </a:p>
        </p:txBody>
      </p:sp>
      <p:sp>
        <p:nvSpPr>
          <p:cNvPr id="3" name="Text Placeholder 2"/>
          <p:cNvSpPr>
            <a:spLocks noGrp="1"/>
          </p:cNvSpPr>
          <p:nvPr>
            <p:ph type="body" idx="1" hasCustomPrompt="1"/>
          </p:nvPr>
        </p:nvSpPr>
        <p:spPr>
          <a:xfrm>
            <a:off x="466463" y="1435608"/>
            <a:ext cx="5551856"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4" name="Content Placeholder 3"/>
          <p:cNvSpPr>
            <a:spLocks noGrp="1"/>
          </p:cNvSpPr>
          <p:nvPr>
            <p:ph sz="half" idx="2" hasCustomPrompt="1"/>
          </p:nvPr>
        </p:nvSpPr>
        <p:spPr>
          <a:xfrm>
            <a:off x="466463" y="2126106"/>
            <a:ext cx="5551856"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6182952" y="1435608"/>
            <a:ext cx="5551856"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6" name="Content Placeholder 5"/>
          <p:cNvSpPr>
            <a:spLocks noGrp="1"/>
          </p:cNvSpPr>
          <p:nvPr>
            <p:ph sz="quarter" idx="4" hasCustomPrompt="1"/>
          </p:nvPr>
        </p:nvSpPr>
        <p:spPr>
          <a:xfrm>
            <a:off x="6182952" y="2126106"/>
            <a:ext cx="5551856"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For Agent Use Only. This material may not be used with the public.</a:t>
            </a:r>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64726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1085"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66464" y="463844"/>
            <a:ext cx="2425961"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52976" y="6399283"/>
            <a:ext cx="283293"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60106" y="6170281"/>
            <a:ext cx="757719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pic>
        <p:nvPicPr>
          <p:cNvPr id="9" name="Graphic 8">
            <a:extLst>
              <a:ext uri="{FF2B5EF4-FFF2-40B4-BE49-F238E27FC236}">
                <a16:creationId xmlns:a16="http://schemas.microsoft.com/office/drawing/2014/main" id="{82E2A02E-DC15-459A-A300-AFCC152D97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445" y="6211342"/>
            <a:ext cx="1755175" cy="561677"/>
          </a:xfrm>
          <a:prstGeom prst="rect">
            <a:avLst/>
          </a:prstGeom>
        </p:spPr>
      </p:pic>
    </p:spTree>
    <p:extLst>
      <p:ext uri="{BB962C8B-B14F-4D97-AF65-F5344CB8AC3E}">
        <p14:creationId xmlns:p14="http://schemas.microsoft.com/office/powerpoint/2010/main" val="216344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1085"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66464" y="463844"/>
            <a:ext cx="2425961"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530234" y="6560936"/>
            <a:ext cx="437321" cy="175694"/>
          </a:xfrm>
        </p:spPr>
        <p:txBody>
          <a:bodyPr/>
          <a:lstStyle/>
          <a:p>
            <a:fld id="{BB333B34-C87C-402E-ABB0-13B7C9DEBBC4}" type="slidenum">
              <a:rPr lang="en-US" smtClean="0"/>
              <a:pPr/>
              <a:t>‹#›</a:t>
            </a:fld>
            <a:r>
              <a:rPr lang="en-US" dirty="0"/>
              <a:t>of 14</a:t>
            </a:r>
            <a:endParaRPr dirty="0"/>
          </a:p>
        </p:txBody>
      </p:sp>
      <p:pic>
        <p:nvPicPr>
          <p:cNvPr id="9" name="Graphic 8">
            <a:extLst>
              <a:ext uri="{FF2B5EF4-FFF2-40B4-BE49-F238E27FC236}">
                <a16:creationId xmlns:a16="http://schemas.microsoft.com/office/drawing/2014/main" id="{B6909AC0-79F7-4FBB-9CFE-C96C89D4069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445" y="6211342"/>
            <a:ext cx="1755175" cy="561677"/>
          </a:xfrm>
          <a:prstGeom prst="rect">
            <a:avLst/>
          </a:prstGeom>
        </p:spPr>
      </p:pic>
      <p:pic>
        <p:nvPicPr>
          <p:cNvPr id="3" name="Picture 2">
            <a:extLst>
              <a:ext uri="{FF2B5EF4-FFF2-40B4-BE49-F238E27FC236}">
                <a16:creationId xmlns:a16="http://schemas.microsoft.com/office/drawing/2014/main" id="{1DFAC883-3043-440D-AB01-B97FB3E23FCD}"/>
              </a:ext>
            </a:extLst>
          </p:cNvPr>
          <p:cNvPicPr>
            <a:picLocks noChangeAspect="1"/>
          </p:cNvPicPr>
          <p:nvPr userDrawn="1"/>
        </p:nvPicPr>
        <p:blipFill>
          <a:blip r:embed="rId4"/>
          <a:stretch>
            <a:fillRect/>
          </a:stretch>
        </p:blipFill>
        <p:spPr>
          <a:xfrm>
            <a:off x="3844716" y="3865318"/>
            <a:ext cx="5945663" cy="432854"/>
          </a:xfrm>
          <a:prstGeom prst="rect">
            <a:avLst/>
          </a:prstGeom>
        </p:spPr>
      </p:pic>
      <p:sp>
        <p:nvSpPr>
          <p:cNvPr id="13" name="TextBox 12">
            <a:extLst>
              <a:ext uri="{FF2B5EF4-FFF2-40B4-BE49-F238E27FC236}">
                <a16:creationId xmlns:a16="http://schemas.microsoft.com/office/drawing/2014/main" id="{74837BD9-39EF-427D-9780-F401692767F5}"/>
              </a:ext>
            </a:extLst>
          </p:cNvPr>
          <p:cNvSpPr txBox="1"/>
          <p:nvPr userDrawn="1"/>
        </p:nvSpPr>
        <p:spPr>
          <a:xfrm>
            <a:off x="7996687" y="6561855"/>
            <a:ext cx="3533547" cy="230832"/>
          </a:xfrm>
          <a:prstGeom prst="rect">
            <a:avLst/>
          </a:prstGeom>
          <a:noFill/>
        </p:spPr>
        <p:txBody>
          <a:bodyPr wrap="square">
            <a:spAutoFit/>
          </a:bodyPr>
          <a:lstStyle/>
          <a:p>
            <a:r>
              <a:rPr lang="en-US" sz="900" dirty="0"/>
              <a:t>For agent use only. This material may not be used with the public. </a:t>
            </a:r>
          </a:p>
        </p:txBody>
      </p:sp>
    </p:spTree>
    <p:extLst>
      <p:ext uri="{BB962C8B-B14F-4D97-AF65-F5344CB8AC3E}">
        <p14:creationId xmlns:p14="http://schemas.microsoft.com/office/powerpoint/2010/main" val="336710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1085"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560107" y="475488"/>
            <a:ext cx="8167911"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66464" y="463844"/>
            <a:ext cx="2425961"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52976" y="6399283"/>
            <a:ext cx="283293"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60106" y="6170281"/>
            <a:ext cx="757719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560107" y="1434190"/>
            <a:ext cx="8165429"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1" name="Graphic 10">
            <a:extLst>
              <a:ext uri="{FF2B5EF4-FFF2-40B4-BE49-F238E27FC236}">
                <a16:creationId xmlns:a16="http://schemas.microsoft.com/office/drawing/2014/main" id="{BE824D8B-D089-420C-891B-CD08900B743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445" y="6211342"/>
            <a:ext cx="1755175" cy="561677"/>
          </a:xfrm>
          <a:prstGeom prst="rect">
            <a:avLst/>
          </a:prstGeom>
        </p:spPr>
      </p:pic>
    </p:spTree>
    <p:extLst>
      <p:ext uri="{BB962C8B-B14F-4D97-AF65-F5344CB8AC3E}">
        <p14:creationId xmlns:p14="http://schemas.microsoft.com/office/powerpoint/2010/main" val="31048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1085"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560107" y="475488"/>
            <a:ext cx="2464442"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66464" y="463844"/>
            <a:ext cx="2425961"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52976" y="6399283"/>
            <a:ext cx="283293"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6535017" y="475488"/>
            <a:ext cx="520842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60106" y="6170281"/>
            <a:ext cx="757719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560107" y="1435608"/>
            <a:ext cx="246444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6535018" y="1435608"/>
            <a:ext cx="5208936"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pic>
        <p:nvPicPr>
          <p:cNvPr id="13" name="Graphic 12">
            <a:extLst>
              <a:ext uri="{FF2B5EF4-FFF2-40B4-BE49-F238E27FC236}">
                <a16:creationId xmlns:a16="http://schemas.microsoft.com/office/drawing/2014/main" id="{A0444B9D-C94E-4363-8C73-12F9B1BEED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445" y="6211342"/>
            <a:ext cx="1755175" cy="561677"/>
          </a:xfrm>
          <a:prstGeom prst="rect">
            <a:avLst/>
          </a:prstGeom>
        </p:spPr>
      </p:pic>
    </p:spTree>
    <p:extLst>
      <p:ext uri="{BB962C8B-B14F-4D97-AF65-F5344CB8AC3E}">
        <p14:creationId xmlns:p14="http://schemas.microsoft.com/office/powerpoint/2010/main" val="15173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11479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472438"/>
            <a:ext cx="11277490"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466464" y="1434190"/>
            <a:ext cx="11277489"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52976" y="6399283"/>
            <a:ext cx="283293" cy="175694"/>
          </a:xfrm>
        </p:spPr>
        <p:txBody>
          <a:bodyPr/>
          <a:lstStyle/>
          <a:p>
            <a:fld id="{BB333B34-C87C-402E-ABB0-13B7C9DEBBC4}" type="slidenum">
              <a:rPr/>
              <a:t>‹#›</a:t>
            </a:fld>
            <a:endParaRPr/>
          </a:p>
        </p:txBody>
      </p:sp>
    </p:spTree>
    <p:extLst>
      <p:ext uri="{BB962C8B-B14F-4D97-AF65-F5344CB8AC3E}">
        <p14:creationId xmlns:p14="http://schemas.microsoft.com/office/powerpoint/2010/main" val="39533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4" name="Footer Placeholder 3"/>
          <p:cNvSpPr>
            <a:spLocks noGrp="1"/>
          </p:cNvSpPr>
          <p:nvPr>
            <p:ph type="ftr" sz="quarter" idx="11"/>
          </p:nvPr>
        </p:nvSpPr>
        <p:spPr/>
        <p:txBody>
          <a:bodyPr/>
          <a:lstStyle/>
          <a:p>
            <a:r>
              <a:rPr lang="en-US"/>
              <a:t>For Agent Use Only. This material may not be used with the public.</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6" name="Graphic 5">
            <a:extLst>
              <a:ext uri="{FF2B5EF4-FFF2-40B4-BE49-F238E27FC236}">
                <a16:creationId xmlns:a16="http://schemas.microsoft.com/office/drawing/2014/main" id="{E37E9B31-2FBA-470E-8C87-88D4B9C9CA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931" t="24570" r="11885" b="24344"/>
          <a:stretch/>
        </p:blipFill>
        <p:spPr bwMode="black">
          <a:xfrm>
            <a:off x="3462951" y="2542309"/>
            <a:ext cx="5266100" cy="1773382"/>
          </a:xfrm>
          <a:prstGeom prst="rect">
            <a:avLst/>
          </a:prstGeom>
        </p:spPr>
      </p:pic>
    </p:spTree>
    <p:extLst>
      <p:ext uri="{BB962C8B-B14F-4D97-AF65-F5344CB8AC3E}">
        <p14:creationId xmlns:p14="http://schemas.microsoft.com/office/powerpoint/2010/main" val="380843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9925531-A1C6-418A-BD3B-443A2974F181}"/>
              </a:ext>
            </a:extLst>
          </p:cNvPr>
          <p:cNvGrpSpPr/>
          <p:nvPr userDrawn="1"/>
        </p:nvGrpSpPr>
        <p:grpSpPr>
          <a:xfrm>
            <a:off x="8031809" y="3418669"/>
            <a:ext cx="3348069" cy="2836300"/>
            <a:chOff x="8029717" y="3418669"/>
            <a:chExt cx="3347197" cy="2836300"/>
          </a:xfrm>
        </p:grpSpPr>
        <p:pic>
          <p:nvPicPr>
            <p:cNvPr id="26" name="Picture 25">
              <a:extLst>
                <a:ext uri="{FF2B5EF4-FFF2-40B4-BE49-F238E27FC236}">
                  <a16:creationId xmlns:a16="http://schemas.microsoft.com/office/drawing/2014/main" id="{6588605C-472C-4395-8593-309ECDC3D243}"/>
                </a:ext>
              </a:extLst>
            </p:cNvPr>
            <p:cNvPicPr>
              <a:picLocks noChangeAspect="1"/>
            </p:cNvPicPr>
            <p:nvPr userDrawn="1"/>
          </p:nvPicPr>
          <p:blipFill>
            <a:blip r:embed="rId2"/>
            <a:stretch>
              <a:fillRect/>
            </a:stretch>
          </p:blipFill>
          <p:spPr>
            <a:xfrm>
              <a:off x="9891011" y="4432821"/>
              <a:ext cx="1485903" cy="835528"/>
            </a:xfrm>
            <a:prstGeom prst="rect">
              <a:avLst/>
            </a:prstGeom>
            <a:ln w="3175">
              <a:solidFill>
                <a:schemeClr val="bg2"/>
              </a:solidFill>
            </a:ln>
          </p:spPr>
        </p:pic>
        <p:pic>
          <p:nvPicPr>
            <p:cNvPr id="11" name="Picture 10">
              <a:extLst>
                <a:ext uri="{FF2B5EF4-FFF2-40B4-BE49-F238E27FC236}">
                  <a16:creationId xmlns:a16="http://schemas.microsoft.com/office/drawing/2014/main" id="{2AA3A682-E555-4A64-B967-A420851BF216}"/>
                </a:ext>
              </a:extLst>
            </p:cNvPr>
            <p:cNvPicPr>
              <a:picLocks noChangeAspect="1"/>
            </p:cNvPicPr>
            <p:nvPr userDrawn="1"/>
          </p:nvPicPr>
          <p:blipFill>
            <a:blip r:embed="rId3"/>
            <a:stretch>
              <a:fillRect/>
            </a:stretch>
          </p:blipFill>
          <p:spPr>
            <a:xfrm>
              <a:off x="9401899" y="4752654"/>
              <a:ext cx="1485903" cy="849088"/>
            </a:xfrm>
            <a:prstGeom prst="rect">
              <a:avLst/>
            </a:prstGeom>
            <a:ln w="3175">
              <a:solidFill>
                <a:schemeClr val="bg2"/>
              </a:solidFill>
            </a:ln>
          </p:spPr>
        </p:pic>
        <p:pic>
          <p:nvPicPr>
            <p:cNvPr id="8" name="Picture 7">
              <a:extLst>
                <a:ext uri="{FF2B5EF4-FFF2-40B4-BE49-F238E27FC236}">
                  <a16:creationId xmlns:a16="http://schemas.microsoft.com/office/drawing/2014/main" id="{BD546C98-CC10-4BFB-AAA4-20DF3FC6EDAE}"/>
                </a:ext>
              </a:extLst>
            </p:cNvPr>
            <p:cNvPicPr>
              <a:picLocks noChangeAspect="1"/>
            </p:cNvPicPr>
            <p:nvPr userDrawn="1"/>
          </p:nvPicPr>
          <p:blipFill>
            <a:blip r:embed="rId4"/>
            <a:stretch>
              <a:fillRect/>
            </a:stretch>
          </p:blipFill>
          <p:spPr>
            <a:xfrm>
              <a:off x="8912788" y="5086047"/>
              <a:ext cx="1485903" cy="849088"/>
            </a:xfrm>
            <a:prstGeom prst="rect">
              <a:avLst/>
            </a:prstGeom>
            <a:ln w="3175">
              <a:solidFill>
                <a:schemeClr val="bg2"/>
              </a:solidFill>
            </a:ln>
          </p:spPr>
        </p:pic>
        <p:pic>
          <p:nvPicPr>
            <p:cNvPr id="19" name="Picture 18">
              <a:extLst>
                <a:ext uri="{FF2B5EF4-FFF2-40B4-BE49-F238E27FC236}">
                  <a16:creationId xmlns:a16="http://schemas.microsoft.com/office/drawing/2014/main" id="{6D0E9826-4880-4258-BBEC-03E4744F515B}"/>
                </a:ext>
              </a:extLst>
            </p:cNvPr>
            <p:cNvPicPr>
              <a:picLocks noChangeAspect="1"/>
            </p:cNvPicPr>
            <p:nvPr userDrawn="1"/>
          </p:nvPicPr>
          <p:blipFill>
            <a:blip r:embed="rId5"/>
            <a:stretch>
              <a:fillRect/>
            </a:stretch>
          </p:blipFill>
          <p:spPr>
            <a:xfrm>
              <a:off x="9497051" y="3418669"/>
              <a:ext cx="1485903" cy="835528"/>
            </a:xfrm>
            <a:prstGeom prst="rect">
              <a:avLst/>
            </a:prstGeom>
            <a:ln w="3175">
              <a:solidFill>
                <a:schemeClr val="bg2"/>
              </a:solidFill>
            </a:ln>
          </p:spPr>
        </p:pic>
        <p:pic>
          <p:nvPicPr>
            <p:cNvPr id="13" name="Picture 12">
              <a:extLst>
                <a:ext uri="{FF2B5EF4-FFF2-40B4-BE49-F238E27FC236}">
                  <a16:creationId xmlns:a16="http://schemas.microsoft.com/office/drawing/2014/main" id="{56EC713E-D154-4146-B08A-6C3AF7DC1C40}"/>
                </a:ext>
              </a:extLst>
            </p:cNvPr>
            <p:cNvPicPr>
              <a:picLocks noChangeAspect="1"/>
            </p:cNvPicPr>
            <p:nvPr userDrawn="1"/>
          </p:nvPicPr>
          <p:blipFill>
            <a:blip r:embed="rId6"/>
            <a:stretch>
              <a:fillRect/>
            </a:stretch>
          </p:blipFill>
          <p:spPr>
            <a:xfrm>
              <a:off x="9007939" y="3740831"/>
              <a:ext cx="1485903" cy="849088"/>
            </a:xfrm>
            <a:prstGeom prst="rect">
              <a:avLst/>
            </a:prstGeom>
            <a:ln w="3175">
              <a:solidFill>
                <a:schemeClr val="bg2"/>
              </a:solidFill>
            </a:ln>
          </p:spPr>
        </p:pic>
        <p:pic>
          <p:nvPicPr>
            <p:cNvPr id="7" name="Picture 6">
              <a:extLst>
                <a:ext uri="{FF2B5EF4-FFF2-40B4-BE49-F238E27FC236}">
                  <a16:creationId xmlns:a16="http://schemas.microsoft.com/office/drawing/2014/main" id="{6A98A25A-6452-4D4F-99FE-0F97A5D5E4E4}"/>
                </a:ext>
              </a:extLst>
            </p:cNvPr>
            <p:cNvPicPr>
              <a:picLocks noChangeAspect="1"/>
            </p:cNvPicPr>
            <p:nvPr userDrawn="1"/>
          </p:nvPicPr>
          <p:blipFill>
            <a:blip r:embed="rId7"/>
            <a:stretch>
              <a:fillRect/>
            </a:stretch>
          </p:blipFill>
          <p:spPr>
            <a:xfrm>
              <a:off x="8518828" y="4076553"/>
              <a:ext cx="1485903" cy="849088"/>
            </a:xfrm>
            <a:prstGeom prst="rect">
              <a:avLst/>
            </a:prstGeom>
            <a:ln w="3175">
              <a:solidFill>
                <a:schemeClr val="bg2"/>
              </a:solidFill>
            </a:ln>
          </p:spPr>
        </p:pic>
        <p:pic>
          <p:nvPicPr>
            <p:cNvPr id="12" name="Picture 11">
              <a:extLst>
                <a:ext uri="{FF2B5EF4-FFF2-40B4-BE49-F238E27FC236}">
                  <a16:creationId xmlns:a16="http://schemas.microsoft.com/office/drawing/2014/main" id="{0B2778FF-63C6-4C41-A419-79700EF407BB}"/>
                </a:ext>
              </a:extLst>
            </p:cNvPr>
            <p:cNvPicPr>
              <a:picLocks noChangeAspect="1"/>
            </p:cNvPicPr>
            <p:nvPr userDrawn="1"/>
          </p:nvPicPr>
          <p:blipFill>
            <a:blip r:embed="rId8"/>
            <a:stretch>
              <a:fillRect/>
            </a:stretch>
          </p:blipFill>
          <p:spPr>
            <a:xfrm>
              <a:off x="8423677" y="5419441"/>
              <a:ext cx="1485903" cy="835528"/>
            </a:xfrm>
            <a:prstGeom prst="rect">
              <a:avLst/>
            </a:prstGeom>
            <a:ln w="3175">
              <a:solidFill>
                <a:schemeClr val="bg2"/>
              </a:solidFill>
            </a:ln>
          </p:spPr>
        </p:pic>
        <p:pic>
          <p:nvPicPr>
            <p:cNvPr id="14" name="Picture 13">
              <a:extLst>
                <a:ext uri="{FF2B5EF4-FFF2-40B4-BE49-F238E27FC236}">
                  <a16:creationId xmlns:a16="http://schemas.microsoft.com/office/drawing/2014/main" id="{73773D54-5A00-415F-B626-487683C72045}"/>
                </a:ext>
              </a:extLst>
            </p:cNvPr>
            <p:cNvPicPr>
              <a:picLocks noChangeAspect="1"/>
            </p:cNvPicPr>
            <p:nvPr userDrawn="1"/>
          </p:nvPicPr>
          <p:blipFill>
            <a:blip r:embed="rId9"/>
            <a:stretch>
              <a:fillRect/>
            </a:stretch>
          </p:blipFill>
          <p:spPr>
            <a:xfrm>
              <a:off x="8029717" y="4412274"/>
              <a:ext cx="1485903" cy="835528"/>
            </a:xfrm>
            <a:prstGeom prst="rect">
              <a:avLst/>
            </a:prstGeom>
            <a:ln w="3175">
              <a:solidFill>
                <a:schemeClr val="bg2"/>
              </a:solidFill>
            </a:ln>
          </p:spPr>
        </p:pic>
      </p:grpSp>
      <p:sp>
        <p:nvSpPr>
          <p:cNvPr id="17" name="Rectangle 16">
            <a:extLst>
              <a:ext uri="{FF2B5EF4-FFF2-40B4-BE49-F238E27FC236}">
                <a16:creationId xmlns:a16="http://schemas.microsoft.com/office/drawing/2014/main" id="{99911C52-8BD4-4F0D-866B-C996C90A70C0}"/>
              </a:ext>
            </a:extLst>
          </p:cNvPr>
          <p:cNvSpPr/>
          <p:nvPr userDrawn="1"/>
        </p:nvSpPr>
        <p:spPr>
          <a:xfrm>
            <a:off x="373264" y="1612907"/>
            <a:ext cx="11370689" cy="3608680"/>
          </a:xfrm>
          <a:prstGeom prst="rect">
            <a:avLst/>
          </a:prstGeom>
        </p:spPr>
        <p:txBody>
          <a:bodyPr wrap="square">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Sample slides are included to help you get started. You can edit these sample slides or insert new slides, however it is recommended </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you maintain a consistent title and finishing slide.</a:t>
            </a:r>
            <a:endParaRPr kumimoji="0" lang="en-US" sz="1400" b="0" i="0" u="none" strike="noStrike" kern="1200" cap="none" spc="0" normalizeH="0" baseline="0" noProof="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US" sz="1400" b="0" i="0" u="none" strike="noStrike" kern="1200" cap="none" spc="0" normalizeH="0" baseline="0" noProof="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US" sz="3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If you have any questions or concerns, 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1812" y="950979"/>
            <a:ext cx="11343725" cy="461665"/>
          </a:xfrm>
          <a:prstGeom prst="rect">
            <a:avLst/>
          </a:prstGeom>
        </p:spPr>
        <p:txBody>
          <a:bodyPr wrap="square">
            <a:spAutoFit/>
          </a:bodyPr>
          <a:lstStyle/>
          <a:p>
            <a:r>
              <a:rPr kumimoji="0" lang="en-US" sz="2400" b="1" i="0" u="none" strike="noStrike" kern="1200" cap="none" spc="0" normalizeH="0" baseline="0" noProof="0">
                <a:ln>
                  <a:noFill/>
                </a:ln>
                <a:solidFill>
                  <a:prstClr val="black"/>
                </a:solidFill>
                <a:effectLst/>
                <a:uLnTx/>
                <a:uFillTx/>
                <a:latin typeface="+mn-lt"/>
                <a:ea typeface="+mj-ea"/>
                <a:cs typeface="+mj-cs"/>
              </a:rPr>
              <a:t>Getting Started – </a:t>
            </a:r>
            <a:r>
              <a:rPr kumimoji="0" lang="en-US" sz="2400" b="1" i="0" u="none" strike="noStrike" kern="1200" cap="none" spc="0" normalizeH="0" baseline="0" noProof="0">
                <a:ln>
                  <a:noFill/>
                </a:ln>
                <a:solidFill>
                  <a:prstClr val="black"/>
                </a:solidFill>
                <a:effectLst/>
                <a:uLnTx/>
                <a:uFillTx/>
                <a:latin typeface="+mn-lt"/>
                <a:ea typeface="+mn-ea"/>
                <a:cs typeface="+mn-cs"/>
              </a:rPr>
              <a:t>Official John Hancock Template</a:t>
            </a:r>
            <a:endParaRPr lang="en-US" sz="1800" noProof="0"/>
          </a:p>
        </p:txBody>
      </p:sp>
      <p:sp>
        <p:nvSpPr>
          <p:cNvPr id="2" name="Date Placeholder 1"/>
          <p:cNvSpPr>
            <a:spLocks noGrp="1"/>
          </p:cNvSpPr>
          <p:nvPr userDrawn="1">
            <p:ph type="dt" sz="half" idx="10"/>
          </p:nvPr>
        </p:nvSpPr>
        <p:spPr/>
        <p:txBody>
          <a:bodyPr/>
          <a:lstStyle/>
          <a:p>
            <a:endParaRPr/>
          </a:p>
        </p:txBody>
      </p:sp>
      <p:sp>
        <p:nvSpPr>
          <p:cNvPr id="3" name="Footer Placeholder 2"/>
          <p:cNvSpPr>
            <a:spLocks noGrp="1"/>
          </p:cNvSpPr>
          <p:nvPr userDrawn="1">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455732" y="362062"/>
            <a:ext cx="2637627"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Tree>
    <p:extLst>
      <p:ext uri="{BB962C8B-B14F-4D97-AF65-F5344CB8AC3E}">
        <p14:creationId xmlns:p14="http://schemas.microsoft.com/office/powerpoint/2010/main" val="413985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44277-5DA6-4D79-9965-A397B10112FA}"/>
              </a:ext>
            </a:extLst>
          </p:cNvPr>
          <p:cNvPicPr>
            <a:picLocks noChangeAspect="1"/>
          </p:cNvPicPr>
          <p:nvPr userDrawn="1"/>
        </p:nvPicPr>
        <p:blipFill>
          <a:blip r:embed="rId2"/>
          <a:stretch>
            <a:fillRect/>
          </a:stretch>
        </p:blipFill>
        <p:spPr>
          <a:xfrm>
            <a:off x="6575626" y="3559635"/>
            <a:ext cx="3453476" cy="1828800"/>
          </a:xfrm>
          <a:prstGeom prst="rect">
            <a:avLst/>
          </a:prstGeom>
          <a:ln w="3175">
            <a:solidFill>
              <a:schemeClr val="bg2">
                <a:lumMod val="60000"/>
                <a:lumOff val="40000"/>
              </a:schemeClr>
            </a:solidFill>
          </a:ln>
        </p:spPr>
      </p:pic>
      <p:pic>
        <p:nvPicPr>
          <p:cNvPr id="6" name="Picture 5">
            <a:extLst>
              <a:ext uri="{FF2B5EF4-FFF2-40B4-BE49-F238E27FC236}">
                <a16:creationId xmlns:a16="http://schemas.microsoft.com/office/drawing/2014/main" id="{9EA0063F-53E2-4EB4-BFF1-6867F8352199}"/>
              </a:ext>
            </a:extLst>
          </p:cNvPr>
          <p:cNvPicPr>
            <a:picLocks noChangeAspect="1"/>
          </p:cNvPicPr>
          <p:nvPr userDrawn="1"/>
        </p:nvPicPr>
        <p:blipFill>
          <a:blip r:embed="rId3"/>
          <a:stretch>
            <a:fillRect/>
          </a:stretch>
        </p:blipFill>
        <p:spPr>
          <a:xfrm>
            <a:off x="455732" y="3559635"/>
            <a:ext cx="3153639" cy="18288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373264" y="1622706"/>
            <a:ext cx="5371003" cy="1372683"/>
          </a:xfrm>
          <a:prstGeom prst="rect">
            <a:avLst/>
          </a:prstGeom>
        </p:spPr>
        <p:txBody>
          <a:bodyPr wrap="square">
            <a:spAutoFit/>
          </a:bodyPr>
          <a:lstStyle/>
          <a:p>
            <a:pPr marL="0" indent="0">
              <a:lnSpc>
                <a:spcPct val="95000"/>
              </a:lnSpc>
              <a:spcBef>
                <a:spcPts val="1200"/>
              </a:spcBef>
              <a:buNone/>
            </a:pPr>
            <a:r>
              <a:rPr lang="en-US" sz="1400" b="1" noProof="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using </a:t>
            </a:r>
            <a:r>
              <a:rPr lang="en-US" sz="1400" noProof="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1812" y="950979"/>
            <a:ext cx="5242786" cy="461665"/>
          </a:xfrm>
          <a:prstGeom prst="rect">
            <a:avLst/>
          </a:prstGeom>
        </p:spPr>
        <p:txBody>
          <a:bodyPr wrap="square">
            <a:spAutoFit/>
          </a:bodyPr>
          <a:lstStyle/>
          <a:p>
            <a:r>
              <a:rPr kumimoji="0" lang="en-US" sz="2400" b="1" i="0" u="none" strike="noStrike" kern="1200" cap="none" spc="0" normalizeH="0" baseline="0" noProof="0">
                <a:ln>
                  <a:noFill/>
                </a:ln>
                <a:solidFill>
                  <a:prstClr val="black"/>
                </a:solidFill>
                <a:effectLst/>
                <a:uLnTx/>
                <a:uFillTx/>
                <a:latin typeface="+mn-lt"/>
                <a:ea typeface="+mj-ea"/>
                <a:cs typeface="+mj-cs"/>
              </a:rPr>
              <a:t>To Insert or Change a Slide</a:t>
            </a:r>
            <a:endParaRPr lang="en-US" sz="1800" noProof="0"/>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455732" y="362062"/>
            <a:ext cx="2637627"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6473378" y="1622706"/>
            <a:ext cx="5262891" cy="1731243"/>
          </a:xfrm>
          <a:prstGeom prst="rect">
            <a:avLst/>
          </a:prstGeom>
        </p:spPr>
        <p:txBody>
          <a:bodyPr wrap="square">
            <a:spAutoFit/>
          </a:bodyPr>
          <a:lstStyle/>
          <a:p>
            <a:pPr marL="0" indent="0">
              <a:lnSpc>
                <a:spcPct val="95000"/>
              </a:lnSpc>
              <a:spcBef>
                <a:spcPts val="1200"/>
              </a:spcBef>
              <a:buNone/>
            </a:pPr>
            <a:r>
              <a:rPr lang="en-US" sz="1400" b="1" noProof="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noProof="0"/>
              <a:t>Go </a:t>
            </a:r>
            <a:r>
              <a:rPr kumimoji="0" lang="en-US" sz="1400" b="0" i="0" u="none" strike="noStrike" kern="1200" cap="none" spc="0" normalizeH="0" baseline="0" noProof="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a:t>
            </a:r>
            <a:r>
              <a:rPr lang="en-US" sz="1400" noProof="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6095999"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1074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00C1F430-FF2A-4D43-A079-6138771B606C}"/>
              </a:ext>
            </a:extLst>
          </p:cNvPr>
          <p:cNvGraphicFramePr>
            <a:graphicFrameLocks noGrp="1"/>
          </p:cNvGraphicFramePr>
          <p:nvPr userDrawn="1">
            <p:extLst>
              <p:ext uri="{D42A27DB-BD31-4B8C-83A1-F6EECF244321}">
                <p14:modId xmlns:p14="http://schemas.microsoft.com/office/powerpoint/2010/main" val="166125771"/>
              </p:ext>
            </p:extLst>
          </p:nvPr>
        </p:nvGraphicFramePr>
        <p:xfrm>
          <a:off x="455732" y="1597097"/>
          <a:ext cx="5176923" cy="3691737"/>
        </p:xfrm>
        <a:graphic>
          <a:graphicData uri="http://schemas.openxmlformats.org/drawingml/2006/table">
            <a:tbl>
              <a:tblPr firstRow="1" bandRow="1">
                <a:tableStyleId>{5940675A-B579-460E-94D1-54222C63F5DA}</a:tableStyleId>
              </a:tblPr>
              <a:tblGrid>
                <a:gridCol w="1035385">
                  <a:extLst>
                    <a:ext uri="{9D8B030D-6E8A-4147-A177-3AD203B41FA5}">
                      <a16:colId xmlns:a16="http://schemas.microsoft.com/office/drawing/2014/main" val="1797523732"/>
                    </a:ext>
                  </a:extLst>
                </a:gridCol>
                <a:gridCol w="1035385">
                  <a:extLst>
                    <a:ext uri="{9D8B030D-6E8A-4147-A177-3AD203B41FA5}">
                      <a16:colId xmlns:a16="http://schemas.microsoft.com/office/drawing/2014/main" val="2173720451"/>
                    </a:ext>
                  </a:extLst>
                </a:gridCol>
                <a:gridCol w="1035385">
                  <a:extLst>
                    <a:ext uri="{9D8B030D-6E8A-4147-A177-3AD203B41FA5}">
                      <a16:colId xmlns:a16="http://schemas.microsoft.com/office/drawing/2014/main" val="1029007346"/>
                    </a:ext>
                  </a:extLst>
                </a:gridCol>
                <a:gridCol w="1035385">
                  <a:extLst>
                    <a:ext uri="{9D8B030D-6E8A-4147-A177-3AD203B41FA5}">
                      <a16:colId xmlns:a16="http://schemas.microsoft.com/office/drawing/2014/main" val="713328310"/>
                    </a:ext>
                  </a:extLst>
                </a:gridCol>
                <a:gridCol w="1035385">
                  <a:extLst>
                    <a:ext uri="{9D8B030D-6E8A-4147-A177-3AD203B41FA5}">
                      <a16:colId xmlns:a16="http://schemas.microsoft.com/office/drawing/2014/main" val="2205100299"/>
                    </a:ext>
                  </a:extLst>
                </a:gridCol>
              </a:tblGrid>
              <a:tr h="239964">
                <a:tc gridSpan="5">
                  <a:txBody>
                    <a:bodyPr/>
                    <a:lstStyle/>
                    <a:p>
                      <a:pPr>
                        <a:lnSpc>
                          <a:spcPct val="130000"/>
                        </a:lnSpc>
                      </a:pPr>
                      <a:r>
                        <a:rPr lang="en-US" sz="1100" b="1" dirty="0"/>
                        <a:t>Primary colors – RGB values</a:t>
                      </a:r>
                      <a:endParaRPr lang="en-CA" sz="1100" b="1"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536449648"/>
                  </a:ext>
                </a:extLst>
              </a:tr>
              <a:tr h="431934">
                <a:tc>
                  <a:txBody>
                    <a:bodyPr/>
                    <a:lstStyle/>
                    <a:p>
                      <a:pPr>
                        <a:lnSpc>
                          <a:spcPct val="130000"/>
                        </a:lnSpc>
                      </a:pPr>
                      <a:r>
                        <a:rPr lang="en-US" sz="1000" b="1" dirty="0">
                          <a:solidFill>
                            <a:schemeClr val="bg1"/>
                          </a:solidFill>
                        </a:rPr>
                        <a:t>Green</a:t>
                      </a:r>
                    </a:p>
                    <a:p>
                      <a:pPr>
                        <a:lnSpc>
                          <a:spcPct val="130000"/>
                        </a:lnSpc>
                      </a:pPr>
                      <a:r>
                        <a:rPr lang="en-US" sz="1000" dirty="0">
                          <a:solidFill>
                            <a:schemeClr val="bg1"/>
                          </a:solidFill>
                        </a:rPr>
                        <a:t>0  167  88</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pPr>
                      <a:r>
                        <a:rPr lang="en-US" sz="1000" b="1" dirty="0">
                          <a:solidFill>
                            <a:schemeClr val="bg1"/>
                          </a:solidFill>
                        </a:rPr>
                        <a:t>Blue</a:t>
                      </a:r>
                    </a:p>
                    <a:p>
                      <a:pPr>
                        <a:lnSpc>
                          <a:spcPct val="130000"/>
                        </a:lnSpc>
                      </a:pPr>
                      <a:r>
                        <a:rPr lang="en-US" sz="1000" dirty="0">
                          <a:solidFill>
                            <a:schemeClr val="bg1"/>
                          </a:solidFill>
                        </a:rPr>
                        <a:t>0  0  193</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nSpc>
                          <a:spcPct val="130000"/>
                        </a:lnSpc>
                      </a:pPr>
                      <a:endParaRPr lang="en-CA" sz="1000" dirty="0"/>
                    </a:p>
                  </a:txBody>
                  <a:tcPr marL="91464"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91464"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91464"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5217441"/>
                  </a:ext>
                </a:extLst>
              </a:tr>
              <a:tr h="431934">
                <a:tc>
                  <a:txBody>
                    <a:bodyPr/>
                    <a:lstStyle/>
                    <a:p>
                      <a:pPr>
                        <a:lnSpc>
                          <a:spcPct val="130000"/>
                        </a:lnSpc>
                      </a:pPr>
                      <a:r>
                        <a:rPr lang="en-US" sz="1000" dirty="0">
                          <a:solidFill>
                            <a:schemeClr val="bg1"/>
                          </a:solidFill>
                        </a:rPr>
                        <a:t>Dark 2</a:t>
                      </a:r>
                    </a:p>
                    <a:p>
                      <a:pPr>
                        <a:lnSpc>
                          <a:spcPct val="130000"/>
                        </a:lnSpc>
                      </a:pPr>
                      <a:r>
                        <a:rPr lang="en-US" sz="1000" dirty="0">
                          <a:solidFill>
                            <a:schemeClr val="bg1"/>
                          </a:solidFill>
                        </a:rPr>
                        <a:t>4  97  56</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a:lnSpc>
                          <a:spcPct val="130000"/>
                        </a:lnSpc>
                      </a:pPr>
                      <a:r>
                        <a:rPr lang="en-US" sz="1000" dirty="0">
                          <a:solidFill>
                            <a:schemeClr val="bg1"/>
                          </a:solidFill>
                        </a:rPr>
                        <a:t>Dark 2 </a:t>
                      </a:r>
                    </a:p>
                    <a:p>
                      <a:pPr>
                        <a:lnSpc>
                          <a:spcPct val="130000"/>
                        </a:lnSpc>
                      </a:pPr>
                      <a:r>
                        <a:rPr lang="en-US" sz="1000" dirty="0">
                          <a:solidFill>
                            <a:schemeClr val="bg1"/>
                          </a:solidFill>
                        </a:rPr>
                        <a:t>0  0  130</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a:lnSpc>
                          <a:spcPct val="130000"/>
                        </a:lnSpc>
                      </a:pPr>
                      <a:endParaRPr lang="en-CA" sz="1000" dirty="0"/>
                    </a:p>
                  </a:txBody>
                  <a:tcPr marL="91464"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91464"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91464"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347594"/>
                  </a:ext>
                </a:extLst>
              </a:tr>
              <a:tr h="431934">
                <a:tc>
                  <a:txBody>
                    <a:bodyPr/>
                    <a:lstStyle/>
                    <a:p>
                      <a:pPr>
                        <a:lnSpc>
                          <a:spcPct val="130000"/>
                        </a:lnSpc>
                      </a:pPr>
                      <a:r>
                        <a:rPr lang="en-US" sz="1000" dirty="0">
                          <a:solidFill>
                            <a:schemeClr val="tx1"/>
                          </a:solidFill>
                        </a:rPr>
                        <a:t>Light 3 </a:t>
                      </a:r>
                    </a:p>
                    <a:p>
                      <a:pPr>
                        <a:lnSpc>
                          <a:spcPct val="130000"/>
                        </a:lnSpc>
                      </a:pPr>
                      <a:r>
                        <a:rPr lang="en-US" sz="1000" dirty="0">
                          <a:solidFill>
                            <a:schemeClr val="tx1"/>
                          </a:solidFill>
                        </a:rPr>
                        <a:t>172  229  196</a:t>
                      </a:r>
                      <a:endParaRPr lang="en-CA" sz="1000" dirty="0">
                        <a:solidFill>
                          <a:schemeClr val="tx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a:lnSpc>
                          <a:spcPct val="130000"/>
                        </a:lnSpc>
                      </a:pPr>
                      <a:r>
                        <a:rPr lang="en-US" sz="1000" dirty="0">
                          <a:solidFill>
                            <a:schemeClr val="tx1"/>
                          </a:solidFill>
                        </a:rPr>
                        <a:t>Light 4</a:t>
                      </a:r>
                    </a:p>
                    <a:p>
                      <a:pPr>
                        <a:lnSpc>
                          <a:spcPct val="130000"/>
                        </a:lnSpc>
                      </a:pPr>
                      <a:r>
                        <a:rPr lang="en-US" sz="1000" dirty="0">
                          <a:solidFill>
                            <a:schemeClr val="tx1"/>
                          </a:solidFill>
                        </a:rPr>
                        <a:t>193  216  247</a:t>
                      </a:r>
                      <a:endParaRPr lang="en-CA" sz="1000" dirty="0">
                        <a:solidFill>
                          <a:schemeClr val="tx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tc>
                  <a:txBody>
                    <a:bodyPr/>
                    <a:lstStyle/>
                    <a:p>
                      <a:pPr>
                        <a:lnSpc>
                          <a:spcPct val="130000"/>
                        </a:lnSpc>
                      </a:pPr>
                      <a:endParaRPr lang="en-CA" sz="1000" dirty="0"/>
                    </a:p>
                  </a:txBody>
                  <a:tcPr marL="91464"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91464"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91464"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2122771"/>
                  </a:ext>
                </a:extLst>
              </a:tr>
              <a:tr h="602776">
                <a:tc gridSpan="5">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colors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extLst>
                  <a:ext uri="{0D108BD9-81ED-4DB2-BD59-A6C34878D82A}">
                    <a16:rowId xmlns:a16="http://schemas.microsoft.com/office/drawing/2014/main" val="3797564763"/>
                  </a:ext>
                </a:extLst>
              </a:tr>
              <a:tr h="431934">
                <a:tc>
                  <a:txBody>
                    <a:bodyPr/>
                    <a:lstStyle/>
                    <a:p>
                      <a:pPr>
                        <a:lnSpc>
                          <a:spcPct val="130000"/>
                        </a:lnSpc>
                      </a:pPr>
                      <a:r>
                        <a:rPr lang="en-US" sz="1000" b="1" dirty="0">
                          <a:solidFill>
                            <a:schemeClr val="bg1"/>
                          </a:solidFill>
                        </a:rPr>
                        <a:t>Coral</a:t>
                      </a:r>
                    </a:p>
                    <a:p>
                      <a:pPr>
                        <a:lnSpc>
                          <a:spcPct val="130000"/>
                        </a:lnSpc>
                      </a:pPr>
                      <a:r>
                        <a:rPr lang="en-US" sz="1000" dirty="0">
                          <a:solidFill>
                            <a:schemeClr val="bg1"/>
                          </a:solidFill>
                        </a:rPr>
                        <a:t>255  119  105</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30000"/>
                        </a:lnSpc>
                      </a:pPr>
                      <a:r>
                        <a:rPr lang="en-US" sz="1000" b="1" dirty="0">
                          <a:solidFill>
                            <a:schemeClr val="bg1"/>
                          </a:solidFill>
                        </a:rPr>
                        <a:t>Violet</a:t>
                      </a:r>
                    </a:p>
                    <a:p>
                      <a:pPr>
                        <a:lnSpc>
                          <a:spcPct val="130000"/>
                        </a:lnSpc>
                      </a:pPr>
                      <a:r>
                        <a:rPr lang="en-US" sz="1000" dirty="0">
                          <a:solidFill>
                            <a:schemeClr val="bg1"/>
                          </a:solidFill>
                        </a:rPr>
                        <a:t>54  21  88</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nSpc>
                          <a:spcPct val="130000"/>
                        </a:lnSpc>
                      </a:pPr>
                      <a:r>
                        <a:rPr lang="en-US" sz="1000" b="1" dirty="0">
                          <a:solidFill>
                            <a:schemeClr val="bg1"/>
                          </a:solidFill>
                        </a:rPr>
                        <a:t>Gold</a:t>
                      </a:r>
                    </a:p>
                    <a:p>
                      <a:pPr>
                        <a:lnSpc>
                          <a:spcPct val="130000"/>
                        </a:lnSpc>
                      </a:pPr>
                      <a:r>
                        <a:rPr lang="en-US" sz="1000" dirty="0">
                          <a:solidFill>
                            <a:schemeClr val="bg1"/>
                          </a:solidFill>
                        </a:rPr>
                        <a:t>244  150  0</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nSpc>
                          <a:spcPct val="130000"/>
                        </a:lnSpc>
                      </a:pPr>
                      <a:r>
                        <a:rPr lang="en-US" sz="1000" b="1" dirty="0">
                          <a:solidFill>
                            <a:schemeClr val="bg1"/>
                          </a:solidFill>
                        </a:rPr>
                        <a:t>Turquoise</a:t>
                      </a:r>
                    </a:p>
                    <a:p>
                      <a:pPr>
                        <a:lnSpc>
                          <a:spcPct val="130000"/>
                        </a:lnSpc>
                      </a:pPr>
                      <a:r>
                        <a:rPr lang="en-US" sz="1000" dirty="0">
                          <a:solidFill>
                            <a:schemeClr val="bg1"/>
                          </a:solidFill>
                        </a:rPr>
                        <a:t>6  199  186</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C7BA"/>
                    </a:solidFill>
                  </a:tcPr>
                </a:tc>
                <a:tc>
                  <a:txBody>
                    <a:bodyPr/>
                    <a:lstStyle/>
                    <a:p>
                      <a:pPr>
                        <a:lnSpc>
                          <a:spcPct val="130000"/>
                        </a:lnSpc>
                      </a:pPr>
                      <a:r>
                        <a:rPr lang="en-US" sz="1000" b="1" dirty="0">
                          <a:solidFill>
                            <a:schemeClr val="bg1"/>
                          </a:solidFill>
                        </a:rPr>
                        <a:t>Dark Navy</a:t>
                      </a:r>
                    </a:p>
                    <a:p>
                      <a:pPr>
                        <a:lnSpc>
                          <a:spcPct val="130000"/>
                        </a:lnSpc>
                      </a:pPr>
                      <a:r>
                        <a:rPr lang="en-US" sz="1000" dirty="0">
                          <a:solidFill>
                            <a:schemeClr val="bg1"/>
                          </a:solidFill>
                        </a:rPr>
                        <a:t>40  43  62</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648342461"/>
                  </a:ext>
                </a:extLst>
              </a:tr>
              <a:tr h="431934">
                <a:tc>
                  <a:txBody>
                    <a:bodyPr/>
                    <a:lstStyle/>
                    <a:p>
                      <a:pPr>
                        <a:lnSpc>
                          <a:spcPct val="130000"/>
                        </a:lnSpc>
                      </a:pPr>
                      <a:r>
                        <a:rPr lang="en-US" sz="1000" dirty="0">
                          <a:solidFill>
                            <a:schemeClr val="bg1"/>
                          </a:solidFill>
                        </a:rPr>
                        <a:t>Dark 3 </a:t>
                      </a:r>
                    </a:p>
                    <a:p>
                      <a:pPr>
                        <a:lnSpc>
                          <a:spcPct val="130000"/>
                        </a:lnSpc>
                      </a:pPr>
                      <a:r>
                        <a:rPr lang="en-US" sz="1000" dirty="0">
                          <a:solidFill>
                            <a:schemeClr val="bg1"/>
                          </a:solidFill>
                        </a:rPr>
                        <a:t>193  74  54</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4A36"/>
                    </a:solidFill>
                  </a:tcPr>
                </a:tc>
                <a:tc>
                  <a:txBody>
                    <a:bodyPr/>
                    <a:lstStyle/>
                    <a:p>
                      <a:pPr>
                        <a:lnSpc>
                          <a:spcPct val="130000"/>
                        </a:lnSpc>
                      </a:pPr>
                      <a:r>
                        <a:rPr lang="en-US" sz="1000" dirty="0">
                          <a:solidFill>
                            <a:schemeClr val="bg1"/>
                          </a:solidFill>
                        </a:rPr>
                        <a:t>Light 1</a:t>
                      </a:r>
                    </a:p>
                    <a:p>
                      <a:pPr>
                        <a:lnSpc>
                          <a:spcPct val="130000"/>
                        </a:lnSpc>
                      </a:pPr>
                      <a:r>
                        <a:rPr lang="en-US" sz="1000" dirty="0">
                          <a:solidFill>
                            <a:schemeClr val="bg1"/>
                          </a:solidFill>
                        </a:rPr>
                        <a:t>83  53  115</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3573"/>
                    </a:solidFill>
                  </a:tcPr>
                </a:tc>
                <a:tc>
                  <a:txBody>
                    <a:bodyPr/>
                    <a:lstStyle/>
                    <a:p>
                      <a:pPr>
                        <a:lnSpc>
                          <a:spcPct val="130000"/>
                        </a:lnSpc>
                      </a:pPr>
                      <a:r>
                        <a:rPr lang="en-US" sz="1000" dirty="0">
                          <a:solidFill>
                            <a:schemeClr val="bg1"/>
                          </a:solidFill>
                        </a:rPr>
                        <a:t>Dark 2</a:t>
                      </a:r>
                    </a:p>
                    <a:p>
                      <a:pPr>
                        <a:lnSpc>
                          <a:spcPct val="130000"/>
                        </a:lnSpc>
                      </a:pPr>
                      <a:r>
                        <a:rPr lang="en-US" sz="1000" dirty="0">
                          <a:solidFill>
                            <a:schemeClr val="bg1"/>
                          </a:solidFill>
                        </a:rPr>
                        <a:t>206  118  18</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a:lnSpc>
                          <a:spcPct val="130000"/>
                        </a:lnSpc>
                      </a:pPr>
                      <a:r>
                        <a:rPr lang="en-US" sz="1000" dirty="0">
                          <a:solidFill>
                            <a:schemeClr val="bg1"/>
                          </a:solidFill>
                        </a:rPr>
                        <a:t>Dark 1</a:t>
                      </a:r>
                    </a:p>
                    <a:p>
                      <a:pPr>
                        <a:lnSpc>
                          <a:spcPct val="130000"/>
                        </a:lnSpc>
                      </a:pPr>
                      <a:r>
                        <a:rPr lang="en-US" sz="1000" dirty="0">
                          <a:solidFill>
                            <a:schemeClr val="bg1"/>
                          </a:solidFill>
                        </a:rPr>
                        <a:t>5  178  167</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nSpc>
                          <a:spcPct val="130000"/>
                        </a:lnSpc>
                      </a:pPr>
                      <a:r>
                        <a:rPr lang="en-US" sz="1000" dirty="0">
                          <a:solidFill>
                            <a:schemeClr val="bg1"/>
                          </a:solidFill>
                        </a:rPr>
                        <a:t>Light 4</a:t>
                      </a:r>
                    </a:p>
                    <a:p>
                      <a:pPr>
                        <a:lnSpc>
                          <a:spcPct val="130000"/>
                        </a:lnSpc>
                      </a:pPr>
                      <a:r>
                        <a:rPr lang="en-US" sz="1000" dirty="0">
                          <a:solidFill>
                            <a:schemeClr val="bg1"/>
                          </a:solidFill>
                        </a:rPr>
                        <a:t>142  144  162</a:t>
                      </a:r>
                      <a:endParaRPr lang="en-CA" sz="1000" dirty="0">
                        <a:solidFill>
                          <a:schemeClr val="bg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extLst>
                  <a:ext uri="{0D108BD9-81ED-4DB2-BD59-A6C34878D82A}">
                    <a16:rowId xmlns:a16="http://schemas.microsoft.com/office/drawing/2014/main" val="3301112420"/>
                  </a:ext>
                </a:extLst>
              </a:tr>
              <a:tr h="431934">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246  204  199</a:t>
                      </a:r>
                      <a:endParaRPr lang="en-CA" sz="1000" dirty="0">
                        <a:solidFill>
                          <a:schemeClr val="tx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190  180  211</a:t>
                      </a:r>
                      <a:endParaRPr lang="en-CA" sz="1000" dirty="0">
                        <a:solidFill>
                          <a:schemeClr val="tx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4D3"/>
                    </a:solidFill>
                  </a:tcPr>
                </a:tc>
                <a:tc>
                  <a:txBody>
                    <a:bodyPr/>
                    <a:lstStyle/>
                    <a:p>
                      <a:pPr>
                        <a:lnSpc>
                          <a:spcPct val="130000"/>
                        </a:lnSpc>
                      </a:pPr>
                      <a:r>
                        <a:rPr lang="en-US" sz="1000" dirty="0">
                          <a:solidFill>
                            <a:sysClr val="windowText" lastClr="000000"/>
                          </a:solidFill>
                        </a:rPr>
                        <a:t>Light 3</a:t>
                      </a:r>
                    </a:p>
                    <a:p>
                      <a:pPr>
                        <a:lnSpc>
                          <a:spcPct val="130000"/>
                        </a:lnSpc>
                      </a:pPr>
                      <a:r>
                        <a:rPr lang="en-US" sz="1000" dirty="0">
                          <a:solidFill>
                            <a:sysClr val="windowText" lastClr="000000"/>
                          </a:solidFill>
                        </a:rPr>
                        <a:t>248  211  138</a:t>
                      </a:r>
                      <a:endParaRPr lang="en-CA" sz="1000" dirty="0">
                        <a:solidFill>
                          <a:sysClr val="windowText" lastClr="000000"/>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157  243  237</a:t>
                      </a:r>
                      <a:endParaRPr lang="en-CA" sz="1000" dirty="0">
                        <a:solidFill>
                          <a:schemeClr val="tx1"/>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a:lnSpc>
                          <a:spcPct val="130000"/>
                        </a:lnSpc>
                      </a:pPr>
                      <a:r>
                        <a:rPr lang="en-US" sz="1000" dirty="0">
                          <a:solidFill>
                            <a:sysClr val="windowText" lastClr="000000"/>
                          </a:solidFill>
                        </a:rPr>
                        <a:t>Light Grey</a:t>
                      </a:r>
                    </a:p>
                    <a:p>
                      <a:pPr>
                        <a:lnSpc>
                          <a:spcPct val="130000"/>
                        </a:lnSpc>
                      </a:pPr>
                      <a:r>
                        <a:rPr lang="en-US" sz="1000" dirty="0">
                          <a:solidFill>
                            <a:sysClr val="windowText" lastClr="000000"/>
                          </a:solidFill>
                        </a:rPr>
                        <a:t>237  237  237</a:t>
                      </a:r>
                      <a:endParaRPr lang="en-CA" sz="1000" dirty="0">
                        <a:solidFill>
                          <a:sysClr val="windowText" lastClr="000000"/>
                        </a:solidFill>
                      </a:endParaRPr>
                    </a:p>
                  </a:txBody>
                  <a:tcPr marL="91464"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3739986321"/>
                  </a:ext>
                </a:extLst>
              </a:tr>
            </a:tbl>
          </a:graphicData>
        </a:graphic>
      </p:graphicFrame>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2842383" y="1669664"/>
            <a:ext cx="2801400" cy="2175701"/>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400" dirty="0"/>
              <a:t>Primary colors Green and Blue may be used interchangeably across the organization.</a:t>
            </a:r>
          </a:p>
          <a:p>
            <a:pPr>
              <a:lnSpc>
                <a:spcPct val="95000"/>
              </a:lnSpc>
              <a:spcBef>
                <a:spcPts val="1200"/>
              </a:spcBef>
              <a:buSzPct val="115000"/>
            </a:pPr>
            <a:r>
              <a:rPr lang="en-US" sz="1400" dirty="0"/>
              <a:t>Text color: use black or white reverse text.</a:t>
            </a:r>
          </a:p>
          <a:p>
            <a:pPr>
              <a:lnSpc>
                <a:spcPct val="95000"/>
              </a:lnSpc>
              <a:spcBef>
                <a:spcPts val="1200"/>
              </a:spcBef>
              <a:buSzPct val="115000"/>
            </a:pPr>
            <a:r>
              <a:rPr lang="en-US" sz="1400" dirty="0"/>
              <a:t>Charts and graphics only: use any of the primary or secondary colors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095999"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455732" y="1032065"/>
            <a:ext cx="5188051"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400" b="1" noProof="0"/>
              <a:t>Colors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567403" y="1661580"/>
            <a:ext cx="5168857" cy="4130085"/>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noProof="0"/>
              <a:t>Embedded Color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Branded colors are embedded</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500" b="0" i="0" u="none" strike="noStrike" kern="1200" cap="none" spc="0" normalizeH="0" baseline="0" noProof="0">
              <a:ln>
                <a:noFill/>
              </a:ln>
              <a:solidFill>
                <a:prstClr val="black"/>
              </a:solidFill>
              <a:effectLst/>
              <a:uLnTx/>
              <a:uFillTx/>
              <a:latin typeface="+mn-lt"/>
              <a:ea typeface="+mn-ea"/>
              <a:cs typeface="+mn-cs"/>
            </a:endParaRPr>
          </a:p>
          <a:p>
            <a:pPr marL="0" indent="0">
              <a:lnSpc>
                <a:spcPct val="95000"/>
              </a:lnSpc>
              <a:spcBef>
                <a:spcPts val="1200"/>
              </a:spcBef>
              <a:buNone/>
            </a:pPr>
            <a:r>
              <a:rPr lang="en-US" sz="1400" b="1" noProof="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You can add your own copyright free photos</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to customize your content slides.</a:t>
            </a:r>
          </a:p>
        </p:txBody>
      </p:sp>
      <p:grpSp>
        <p:nvGrpSpPr>
          <p:cNvPr id="10" name="Group 9">
            <a:extLst>
              <a:ext uri="{FF2B5EF4-FFF2-40B4-BE49-F238E27FC236}">
                <a16:creationId xmlns:a16="http://schemas.microsoft.com/office/drawing/2014/main" id="{28CE9538-62AC-466B-9B79-0BD8ED5ABE3C}"/>
              </a:ext>
            </a:extLst>
          </p:cNvPr>
          <p:cNvGrpSpPr/>
          <p:nvPr userDrawn="1"/>
        </p:nvGrpSpPr>
        <p:grpSpPr>
          <a:xfrm>
            <a:off x="6809807" y="2650690"/>
            <a:ext cx="1626857" cy="1817208"/>
            <a:chOff x="6808033" y="2485869"/>
            <a:chExt cx="1626433" cy="1817208"/>
          </a:xfrm>
        </p:grpSpPr>
        <p:pic>
          <p:nvPicPr>
            <p:cNvPr id="7" name="Picture 6">
              <a:extLst>
                <a:ext uri="{FF2B5EF4-FFF2-40B4-BE49-F238E27FC236}">
                  <a16:creationId xmlns:a16="http://schemas.microsoft.com/office/drawing/2014/main" id="{8DB967C5-76A1-4C6C-AC66-CAE652DC4F4B}"/>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8" name="Rectangle 7">
              <a:extLst>
                <a:ext uri="{FF2B5EF4-FFF2-40B4-BE49-F238E27FC236}">
                  <a16:creationId xmlns:a16="http://schemas.microsoft.com/office/drawing/2014/main" id="{F3AA5D3A-0890-4BAF-8CEB-D2DF3EFC8E52}"/>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sz="1800" dirty="0" err="1"/>
            </a:p>
          </p:txBody>
        </p:sp>
      </p:grpSp>
      <p:sp>
        <p:nvSpPr>
          <p:cNvPr id="14" name="Rectangle 13">
            <a:extLst>
              <a:ext uri="{FF2B5EF4-FFF2-40B4-BE49-F238E27FC236}">
                <a16:creationId xmlns:a16="http://schemas.microsoft.com/office/drawing/2014/main" id="{A38F2055-4983-4560-A35F-C2AD8B91C608}"/>
              </a:ext>
            </a:extLst>
          </p:cNvPr>
          <p:cNvSpPr/>
          <p:nvPr userDrawn="1"/>
        </p:nvSpPr>
        <p:spPr>
          <a:xfrm>
            <a:off x="455732" y="362062"/>
            <a:ext cx="2637627"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Tree>
    <p:extLst>
      <p:ext uri="{BB962C8B-B14F-4D97-AF65-F5344CB8AC3E}">
        <p14:creationId xmlns:p14="http://schemas.microsoft.com/office/powerpoint/2010/main" val="228409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8648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8"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630812" y="474550"/>
            <a:ext cx="2465191" cy="792162"/>
          </a:xfrm>
        </p:spPr>
        <p:txBody>
          <a:bodyPr anchor="b"/>
          <a:lstStyle>
            <a:lvl1pPr marL="0" indent="0">
              <a:lnSpc>
                <a:spcPct val="100000"/>
              </a:lnSpc>
              <a:spcBef>
                <a:spcPts val="0"/>
              </a:spcBef>
              <a:buNone/>
              <a:defRPr sz="2799"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38126" indent="0">
              <a:buNone/>
              <a:defRPr/>
            </a:lvl2pPr>
            <a:lvl3pPr marL="685388" indent="0">
              <a:buNone/>
              <a:defRPr/>
            </a:lvl3pPr>
            <a:lvl4pPr marL="1014376" indent="0">
              <a:buNone/>
              <a:defRPr/>
            </a:lvl4pPr>
            <a:lvl5pPr marL="1379916" indent="0">
              <a:buNone/>
              <a:defRPr/>
            </a:lvl5pPr>
          </a:lstStyle>
          <a:p>
            <a:pPr lvl="0"/>
            <a:r>
              <a:rPr lang="en-US" dirty="0"/>
              <a:t>Title here</a:t>
            </a:r>
          </a:p>
        </p:txBody>
      </p:sp>
      <p:sp>
        <p:nvSpPr>
          <p:cNvPr id="2" name="Title 1"/>
          <p:cNvSpPr>
            <a:spLocks noGrp="1"/>
          </p:cNvSpPr>
          <p:nvPr>
            <p:ph type="title" hasCustomPrompt="1"/>
          </p:nvPr>
        </p:nvSpPr>
        <p:spPr>
          <a:xfrm>
            <a:off x="436476" y="879913"/>
            <a:ext cx="2217614" cy="2109010"/>
          </a:xfrm>
        </p:spPr>
        <p:txBody>
          <a:bodyPr anchor="t" anchorCtr="0">
            <a:noAutofit/>
          </a:bodyPr>
          <a:lstStyle>
            <a:lvl1pPr>
              <a:lnSpc>
                <a:spcPct val="100000"/>
              </a:lnSpc>
              <a:spcBef>
                <a:spcPts val="0"/>
              </a:spcBef>
              <a:defRPr sz="3199"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a:t>
            </a:r>
            <a:br>
              <a:rPr lang="en-US" dirty="0"/>
            </a:br>
            <a:r>
              <a:rPr lang="en-US" dirty="0"/>
              <a:t>of slide</a:t>
            </a:r>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dirty="0"/>
          </a:p>
        </p:txBody>
      </p:sp>
      <p:sp>
        <p:nvSpPr>
          <p:cNvPr id="6" name="Slide Number Placeholder 5"/>
          <p:cNvSpPr>
            <a:spLocks noGrp="1"/>
          </p:cNvSpPr>
          <p:nvPr>
            <p:ph type="sldNum" sz="quarter" idx="12"/>
          </p:nvPr>
        </p:nvSpPr>
        <p:spPr>
          <a:xfrm>
            <a:off x="11283351" y="6516498"/>
            <a:ext cx="452403" cy="182751"/>
          </a:xfrm>
        </p:spPr>
        <p:txBody>
          <a:bodyPr/>
          <a:lstStyle/>
          <a:p>
            <a:fld id="{BB333B34-C87C-402E-ABB0-13B7C9DEBBC4}" type="slidenum">
              <a:rPr lang="en-US" smtClean="0"/>
              <a:pPr/>
              <a:t>‹#›</a:t>
            </a:fld>
            <a:r>
              <a:rPr lang="en-US" dirty="0"/>
              <a:t> of 14</a:t>
            </a:r>
            <a:endParaRPr dirty="0"/>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
        <p:nvSpPr>
          <p:cNvPr id="9" name="Rectangle 8">
            <a:extLst>
              <a:ext uri="{FF2B5EF4-FFF2-40B4-BE49-F238E27FC236}">
                <a16:creationId xmlns:a16="http://schemas.microsoft.com/office/drawing/2014/main" id="{0E04CB89-4320-40ED-9D5A-11F8CD5746B7}"/>
              </a:ext>
            </a:extLst>
          </p:cNvPr>
          <p:cNvSpPr/>
          <p:nvPr userDrawn="1"/>
        </p:nvSpPr>
        <p:spPr>
          <a:xfrm>
            <a:off x="7875917" y="6539138"/>
            <a:ext cx="3519577" cy="215444"/>
          </a:xfrm>
          <a:prstGeom prst="rect">
            <a:avLst/>
          </a:prstGeom>
        </p:spPr>
        <p:txBody>
          <a:bodyPr wrap="square">
            <a:spAutoFit/>
          </a:bodyPr>
          <a:lstStyle/>
          <a:p>
            <a:pPr algn="l"/>
            <a:r>
              <a:rPr lang="en-US" sz="800" b="1" dirty="0">
                <a:latin typeface="Arial" panose="020B0604020202020204" pitchFamily="34" charset="0"/>
              </a:rPr>
              <a:t>For agent use only. This material may not be used with the public.</a:t>
            </a:r>
          </a:p>
        </p:txBody>
      </p:sp>
    </p:spTree>
    <p:extLst>
      <p:ext uri="{BB962C8B-B14F-4D97-AF65-F5344CB8AC3E}">
        <p14:creationId xmlns:p14="http://schemas.microsoft.com/office/powerpoint/2010/main" val="386045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732" y="1583700"/>
            <a:ext cx="11288558" cy="2894028"/>
          </a:xfrm>
        </p:spPr>
        <p:txBody>
          <a:bodyPr anchor="ctr">
            <a:normAutofit/>
          </a:bodyPr>
          <a:lstStyle>
            <a:lvl1pPr>
              <a:lnSpc>
                <a:spcPct val="70000"/>
              </a:lnSpc>
              <a:defRPr sz="10000" b="0" baseline="0">
                <a:solidFill>
                  <a:schemeClr val="bg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6001" y="174330"/>
            <a:ext cx="5640270" cy="407584"/>
          </a:xfrm>
        </p:spPr>
        <p:txBody>
          <a:bodyPr anchor="t">
            <a:noAutofit/>
          </a:bodyPr>
          <a:lstStyle>
            <a:lvl1pPr marL="0" indent="0" algn="r">
              <a:spcBef>
                <a:spcPts val="0"/>
              </a:spcBef>
              <a:buNone/>
              <a:defRPr sz="1400" b="0" baseline="0">
                <a:solidFill>
                  <a:schemeClr val="bg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1283713" cy="406400"/>
          </a:xfrm>
        </p:spPr>
        <p:txBody>
          <a:bodyPr/>
          <a:lstStyle>
            <a:lvl1pPr marL="0" indent="0">
              <a:buNone/>
              <a:defRPr sz="1800" b="1" i="0">
                <a:solidFill>
                  <a:schemeClr val="bg1"/>
                </a:solidFill>
                <a:latin typeface="Arial" panose="020B0604020202020204"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spTree>
    <p:extLst>
      <p:ext uri="{BB962C8B-B14F-4D97-AF65-F5344CB8AC3E}">
        <p14:creationId xmlns:p14="http://schemas.microsoft.com/office/powerpoint/2010/main" val="76464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8648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630810" y="437075"/>
            <a:ext cx="2465191" cy="792162"/>
          </a:xfrm>
        </p:spPr>
        <p:txBody>
          <a:bodyPr anchor="b"/>
          <a:lstStyle>
            <a:lvl1pPr marL="0" indent="0">
              <a:lnSpc>
                <a:spcPct val="100000"/>
              </a:lnSpc>
              <a:spcBef>
                <a:spcPts val="0"/>
              </a:spcBef>
              <a:buNone/>
              <a:defRPr sz="2400" b="1" i="0">
                <a:solidFill>
                  <a:schemeClr val="tx1"/>
                </a:solidFill>
                <a:latin typeface="Manulife JH Sans Demibold" charset="0"/>
                <a:ea typeface="Manulife JH Sans Demibold" charset="0"/>
                <a:cs typeface="Manulife JH Sans Demibold"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774983"/>
            <a:ext cx="2217614" cy="2109010"/>
          </a:xfrm>
        </p:spPr>
        <p:txBody>
          <a:bodyPr anchor="t" anchorCtr="0">
            <a:noAutofit/>
          </a:bodyPr>
          <a:lstStyle>
            <a:lvl1pPr>
              <a:lnSpc>
                <a:spcPct val="100000"/>
              </a:lnSpc>
              <a:spcBef>
                <a:spcPts val="0"/>
              </a:spcBef>
              <a:defRPr sz="2800" b="1" i="0" baseline="0">
                <a:solidFill>
                  <a:schemeClr val="bg1"/>
                </a:solidFill>
                <a:latin typeface="Manulife JH Sans Demibold" charset="0"/>
                <a:ea typeface="Manulife JH Sans Demibold" charset="0"/>
                <a:cs typeface="Manulife JH Sans Demibold" charset="0"/>
              </a:defRPr>
            </a:lvl1pPr>
          </a:lstStyle>
          <a:p>
            <a:r>
              <a:rPr lang="en-US" dirty="0"/>
              <a:t>Title </a:t>
            </a:r>
            <a:br>
              <a:rPr lang="en-US" dirty="0"/>
            </a:br>
            <a:r>
              <a:rPr lang="en-US" dirty="0"/>
              <a:t>of slide</a:t>
            </a:r>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419088" cy="150025"/>
          </a:xfrm>
        </p:spPr>
        <p:txBody>
          <a:bodyPr/>
          <a:lstStyle/>
          <a:p>
            <a:fld id="{BB333B34-C87C-402E-ABB0-13B7C9DEBBC4}" type="slidenum">
              <a:rPr lang="en-US" smtClean="0"/>
              <a:pPr/>
              <a:t>‹#›</a:t>
            </a:fld>
            <a:r>
              <a:rPr lang="en-US" dirty="0"/>
              <a:t> of 14</a:t>
            </a:r>
            <a:endParaRPr dirty="0"/>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25260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732" y="1583700"/>
            <a:ext cx="11288558" cy="2894028"/>
          </a:xfrm>
        </p:spPr>
        <p:txBody>
          <a:bodyPr anchor="ctr">
            <a:normAutofit/>
          </a:bodyPr>
          <a:lstStyle>
            <a:lvl1pPr>
              <a:lnSpc>
                <a:spcPct val="70000"/>
              </a:lnSpc>
              <a:defRPr sz="10000" b="0" baseline="0">
                <a:solidFill>
                  <a:schemeClr val="bg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6001" y="174330"/>
            <a:ext cx="5640270" cy="407584"/>
          </a:xfrm>
        </p:spPr>
        <p:txBody>
          <a:bodyPr anchor="t">
            <a:noAutofit/>
          </a:bodyPr>
          <a:lstStyle>
            <a:lvl1pPr marL="0" indent="0" algn="r">
              <a:spcBef>
                <a:spcPts val="0"/>
              </a:spcBef>
              <a:buNone/>
              <a:defRPr sz="1400" b="0" baseline="0">
                <a:solidFill>
                  <a:schemeClr val="bg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dirty="0"/>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452975" y="6549225"/>
            <a:ext cx="283294" cy="175694"/>
          </a:xfrm>
        </p:spPr>
        <p:txBody>
          <a:bodyPr/>
          <a:lstStyle>
            <a:lvl1pPr>
              <a:defRPr>
                <a:solidFill>
                  <a:schemeClr val="bg1"/>
                </a:solidFill>
              </a:defRPr>
            </a:lvl1pPr>
          </a:lstStyle>
          <a:p>
            <a:fld id="{BB333B34-C87C-402E-ABB0-13B7C9DEBBC4}" type="slidenum">
              <a:rPr lang="en-CA" smtClean="0"/>
              <a:pPr/>
              <a:t>‹#›</a:t>
            </a:fld>
            <a:endParaRPr lang="en-CA" dirty="0"/>
          </a:p>
        </p:txBody>
      </p:sp>
      <p:pic>
        <p:nvPicPr>
          <p:cNvPr id="16" name="Picture 15">
            <a:extLst>
              <a:ext uri="{FF2B5EF4-FFF2-40B4-BE49-F238E27FC236}">
                <a16:creationId xmlns:a16="http://schemas.microsoft.com/office/drawing/2014/main" id="{1B7C9AA2-7D0D-487F-80B6-00923CBDF3CD}"/>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1283713" cy="406400"/>
          </a:xfrm>
        </p:spPr>
        <p:txBody>
          <a:bodyPr/>
          <a:lstStyle>
            <a:lvl1pPr marL="0" indent="0">
              <a:buNone/>
              <a:defRPr sz="2000">
                <a:solidFill>
                  <a:schemeClr val="bg1"/>
                </a:solidFill>
                <a:latin typeface="Calibri" panose="020F0502020204030204" pitchFamily="34" charset="0"/>
                <a:cs typeface="Calibri" panose="020F0502020204030204"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sp>
        <p:nvSpPr>
          <p:cNvPr id="9" name="Rectangle 8">
            <a:extLst>
              <a:ext uri="{FF2B5EF4-FFF2-40B4-BE49-F238E27FC236}">
                <a16:creationId xmlns:a16="http://schemas.microsoft.com/office/drawing/2014/main" id="{F1C59219-E948-4415-AF95-EA69404870B2}"/>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65198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2" y="513661"/>
            <a:ext cx="11277489" cy="792167"/>
          </a:xfrm>
        </p:spPr>
        <p:txBody>
          <a:bodyPr/>
          <a:lstStyle>
            <a:lvl1pPr>
              <a:defRPr baseline="0"/>
            </a:lvl1pPr>
          </a:lstStyle>
          <a:p>
            <a:r>
              <a:rPr dirty="0"/>
              <a:t>Slide title</a:t>
            </a:r>
          </a:p>
        </p:txBody>
      </p:sp>
      <p:sp>
        <p:nvSpPr>
          <p:cNvPr id="3" name="Content Placeholder 2"/>
          <p:cNvSpPr>
            <a:spLocks noGrp="1"/>
          </p:cNvSpPr>
          <p:nvPr>
            <p:ph idx="1" hasCustomPrompt="1"/>
          </p:nvPr>
        </p:nvSpPr>
        <p:spPr>
          <a:xfrm>
            <a:off x="466464" y="1853731"/>
            <a:ext cx="11277489" cy="4165300"/>
          </a:xfrm>
        </p:spPr>
        <p:txBody>
          <a:bodyPr/>
          <a:lstStyle>
            <a:lvl1pPr>
              <a:defRPr/>
            </a:lvl1pPr>
          </a:lstStyle>
          <a:p>
            <a:pPr lvl="0"/>
            <a:r>
              <a:rPr dirty="0"/>
              <a:t>Click to add main </a:t>
            </a:r>
            <a:r>
              <a:rPr lang="en-US" dirty="0"/>
              <a:t>bullet</a:t>
            </a:r>
            <a:endParaRPr dirty="0"/>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a:xfrm>
            <a:off x="10291167"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623" y="6549225"/>
            <a:ext cx="294037" cy="175694"/>
          </a:xfrm>
        </p:spPr>
        <p:txBody>
          <a:bodyPr/>
          <a:lstStyle/>
          <a:p>
            <a:fld id="{BB333B34-C87C-402E-ABB0-13B7C9DEBBC4}" type="slidenum">
              <a:rPr/>
              <a:t>‹#›</a:t>
            </a:fld>
            <a:endParaRPr/>
          </a:p>
        </p:txBody>
      </p:sp>
    </p:spTree>
    <p:extLst>
      <p:ext uri="{BB962C8B-B14F-4D97-AF65-F5344CB8AC3E}">
        <p14:creationId xmlns:p14="http://schemas.microsoft.com/office/powerpoint/2010/main" val="413976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732" y="1583700"/>
            <a:ext cx="11288558" cy="2894028"/>
          </a:xfrm>
        </p:spPr>
        <p:txBody>
          <a:bodyPr anchor="ctr">
            <a:normAutofit/>
          </a:bodyPr>
          <a:lstStyle>
            <a:lvl1pPr>
              <a:lnSpc>
                <a:spcPct val="70000"/>
              </a:lnSpc>
              <a:defRPr sz="10000" b="0" baseline="0">
                <a:solidFill>
                  <a:schemeClr val="bg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6001" y="174330"/>
            <a:ext cx="5640270" cy="407584"/>
          </a:xfrm>
        </p:spPr>
        <p:txBody>
          <a:bodyPr anchor="t">
            <a:noAutofit/>
          </a:bodyPr>
          <a:lstStyle>
            <a:lvl1pPr marL="0" indent="0" algn="r">
              <a:spcBef>
                <a:spcPts val="0"/>
              </a:spcBef>
              <a:buNone/>
              <a:defRPr sz="1400" b="0" baseline="0">
                <a:solidFill>
                  <a:schemeClr val="bg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452975" y="6549225"/>
            <a:ext cx="283294" cy="175694"/>
          </a:xfrm>
        </p:spPr>
        <p:txBody>
          <a:bodyPr/>
          <a:lstStyle>
            <a:lvl1pPr>
              <a:defRPr>
                <a:solidFill>
                  <a:schemeClr val="bg1"/>
                </a:solidFill>
              </a:defRPr>
            </a:lvl1pPr>
          </a:lstStyle>
          <a:p>
            <a:fld id="{BB333B34-C87C-402E-ABB0-13B7C9DEBBC4}" type="slidenum">
              <a:rPr lang="en-CA" smtClean="0"/>
              <a:pPr/>
              <a:t>‹#›</a:t>
            </a:fld>
            <a:endParaRPr lang="en-CA" dirty="0"/>
          </a:p>
        </p:txBody>
      </p:sp>
      <p:pic>
        <p:nvPicPr>
          <p:cNvPr id="16" name="Picture 15">
            <a:extLst>
              <a:ext uri="{FF2B5EF4-FFF2-40B4-BE49-F238E27FC236}">
                <a16:creationId xmlns:a16="http://schemas.microsoft.com/office/drawing/2014/main" id="{1B7C9AA2-7D0D-487F-80B6-00923CBDF3CD}"/>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1283713" cy="406400"/>
          </a:xfrm>
        </p:spPr>
        <p:txBody>
          <a:bodyPr/>
          <a:lstStyle>
            <a:lvl1pPr marL="0" indent="0">
              <a:buNone/>
              <a:defRPr sz="2000">
                <a:solidFill>
                  <a:schemeClr val="bg1"/>
                </a:solidFill>
                <a:latin typeface="Calibri" panose="020F0502020204030204" pitchFamily="34" charset="0"/>
                <a:cs typeface="Calibri" panose="020F0502020204030204"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spTree>
    <p:extLst>
      <p:ext uri="{BB962C8B-B14F-4D97-AF65-F5344CB8AC3E}">
        <p14:creationId xmlns:p14="http://schemas.microsoft.com/office/powerpoint/2010/main" val="88179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80336" y="-6"/>
            <a:ext cx="5011662" cy="6858003"/>
          </a:xfrm>
          <a:prstGeom prst="rect">
            <a:avLst/>
          </a:prstGeom>
        </p:spPr>
      </p:pic>
      <p:sp>
        <p:nvSpPr>
          <p:cNvPr id="14" name="Footer Placeholder 13"/>
          <p:cNvSpPr>
            <a:spLocks noGrp="1"/>
          </p:cNvSpPr>
          <p:nvPr>
            <p:ph type="ftr" sz="quarter" idx="11"/>
          </p:nvPr>
        </p:nvSpPr>
        <p:spPr>
          <a:xfrm>
            <a:off x="455732" y="7010401"/>
            <a:ext cx="11283594" cy="45719"/>
          </a:xfrm>
        </p:spPr>
        <p:txBody>
          <a:bodyPr/>
          <a:lstStyle/>
          <a:p>
            <a:r>
              <a:rPr lang="en-US"/>
              <a:t>For Agent Use Only. This material may not be used with the public.</a:t>
            </a:r>
            <a:endParaRPr dirty="0"/>
          </a:p>
        </p:txBody>
      </p:sp>
      <p:sp>
        <p:nvSpPr>
          <p:cNvPr id="15" name="Slide Number Placeholder 14"/>
          <p:cNvSpPr>
            <a:spLocks noGrp="1"/>
          </p:cNvSpPr>
          <p:nvPr>
            <p:ph type="sldNum" sz="quarter" idx="12"/>
          </p:nvPr>
        </p:nvSpPr>
        <p:spPr bwMode="white">
          <a:xfrm>
            <a:off x="11743953" y="7010398"/>
            <a:ext cx="448047"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3773691"/>
            <a:ext cx="7322968"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noProof="0"/>
              <a:t>Subtitle of presentation goes here</a:t>
            </a:r>
          </a:p>
        </p:txBody>
      </p:sp>
      <p:sp>
        <p:nvSpPr>
          <p:cNvPr id="4" name="Date Placeholder 3">
            <a:extLst>
              <a:ext uri="{FF2B5EF4-FFF2-40B4-BE49-F238E27FC236}">
                <a16:creationId xmlns:a16="http://schemas.microsoft.com/office/drawing/2014/main" id="{509AEDD4-83F9-4707-B3B4-97D7082878DC}"/>
              </a:ext>
            </a:extLst>
          </p:cNvPr>
          <p:cNvSpPr>
            <a:spLocks noGrp="1"/>
          </p:cNvSpPr>
          <p:nvPr>
            <p:ph type="dt" sz="half" idx="14"/>
          </p:nvPr>
        </p:nvSpPr>
        <p:spPr/>
        <p:txBody>
          <a:bodyPr/>
          <a:lstStyle/>
          <a:p>
            <a:endParaRPr lang="en-US" dirty="0"/>
          </a:p>
        </p:txBody>
      </p:sp>
      <p:sp>
        <p:nvSpPr>
          <p:cNvPr id="5" name="Title 4">
            <a:extLst>
              <a:ext uri="{FF2B5EF4-FFF2-40B4-BE49-F238E27FC236}">
                <a16:creationId xmlns:a16="http://schemas.microsoft.com/office/drawing/2014/main" id="{D8572950-63F0-40D7-A6A1-2C06F13174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41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732" y="1583700"/>
            <a:ext cx="11288558" cy="2894028"/>
          </a:xfrm>
        </p:spPr>
        <p:txBody>
          <a:bodyPr anchor="ctr">
            <a:normAutofit/>
          </a:bodyPr>
          <a:lstStyle>
            <a:lvl1pPr>
              <a:lnSpc>
                <a:spcPct val="70000"/>
              </a:lnSpc>
              <a:defRPr sz="10000" b="0" baseline="0">
                <a:solidFill>
                  <a:schemeClr val="tx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6001" y="174330"/>
            <a:ext cx="5640270" cy="407584"/>
          </a:xfrm>
        </p:spPr>
        <p:txBody>
          <a:bodyPr anchor="t">
            <a:noAutofit/>
          </a:bodyPr>
          <a:lstStyle>
            <a:lvl1pPr marL="0" indent="0" algn="r">
              <a:spcBef>
                <a:spcPts val="0"/>
              </a:spcBef>
              <a:buNone/>
              <a:defRPr sz="1400" b="0" baseline="0">
                <a:solidFill>
                  <a:schemeClr val="tx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296961" y="6551183"/>
            <a:ext cx="1044019" cy="173736"/>
          </a:xfrm>
          <a:prstGeom prst="rect">
            <a:avLst/>
          </a:prstGeom>
        </p:spPr>
        <p:txBody>
          <a:bodyPr/>
          <a:lstStyle>
            <a:lvl1pPr>
              <a:defRPr>
                <a:solidFill>
                  <a:schemeClr val="tx1"/>
                </a:solidFill>
              </a:defRPr>
            </a:lvl1pPr>
          </a:lstStyle>
          <a:p>
            <a:endParaRPr lang="en-US"/>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452975" y="6549225"/>
            <a:ext cx="283294" cy="175694"/>
          </a:xfrm>
        </p:spPr>
        <p:txBody>
          <a:bodyPr/>
          <a:lstStyle>
            <a:lvl1pPr>
              <a:defRPr>
                <a:solidFill>
                  <a:schemeClr val="tx1"/>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1283713" cy="406400"/>
          </a:xfrm>
        </p:spPr>
        <p:txBody>
          <a:bodyPr/>
          <a:lstStyle>
            <a:lvl1pPr marL="0" indent="0">
              <a:buNone/>
              <a:defRPr sz="2000">
                <a:solidFill>
                  <a:schemeClr val="tx1"/>
                </a:solidFill>
                <a:latin typeface="Calibri" panose="020F0502020204030204" pitchFamily="34" charset="0"/>
                <a:cs typeface="Calibri" panose="020F0502020204030204"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pic>
        <p:nvPicPr>
          <p:cNvPr id="9" name="Picture 8">
            <a:extLst>
              <a:ext uri="{FF2B5EF4-FFF2-40B4-BE49-F238E27FC236}">
                <a16:creationId xmlns:a16="http://schemas.microsoft.com/office/drawing/2014/main" id="{F8F88818-253B-4959-A116-38881C14E4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10" name="Rectangle 9">
            <a:extLst>
              <a:ext uri="{FF2B5EF4-FFF2-40B4-BE49-F238E27FC236}">
                <a16:creationId xmlns:a16="http://schemas.microsoft.com/office/drawing/2014/main" id="{D4531263-EB11-4073-B10C-002B013DE7CB}"/>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40929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Paint On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0651E6-3699-47E2-BA78-113EE30313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837" b="8939"/>
          <a:stretch/>
        </p:blipFill>
        <p:spPr>
          <a:xfrm rot="5400000" flipH="1">
            <a:off x="6949206" y="1615128"/>
            <a:ext cx="6857927" cy="3627660"/>
          </a:xfrm>
          <a:prstGeom prst="rect">
            <a:avLst/>
          </a:prstGeom>
        </p:spPr>
      </p:pic>
      <p:sp>
        <p:nvSpPr>
          <p:cNvPr id="2" name="Title 1"/>
          <p:cNvSpPr>
            <a:spLocks noGrp="1"/>
          </p:cNvSpPr>
          <p:nvPr>
            <p:ph type="ctrTitle" hasCustomPrompt="1"/>
          </p:nvPr>
        </p:nvSpPr>
        <p:spPr>
          <a:xfrm>
            <a:off x="455732" y="1583700"/>
            <a:ext cx="8507723" cy="2894028"/>
          </a:xfrm>
        </p:spPr>
        <p:txBody>
          <a:bodyPr anchor="ctr">
            <a:normAutofit/>
          </a:bodyPr>
          <a:lstStyle>
            <a:lvl1pPr>
              <a:lnSpc>
                <a:spcPct val="70000"/>
              </a:lnSpc>
              <a:defRPr sz="10000" b="0" baseline="0">
                <a:solidFill>
                  <a:schemeClr val="tx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4865396" y="174330"/>
            <a:ext cx="5640270" cy="407584"/>
          </a:xfrm>
        </p:spPr>
        <p:txBody>
          <a:bodyPr anchor="t">
            <a:noAutofit/>
          </a:bodyPr>
          <a:lstStyle>
            <a:lvl1pPr marL="0" indent="0" algn="r">
              <a:spcBef>
                <a:spcPts val="0"/>
              </a:spcBef>
              <a:buNone/>
              <a:defRPr sz="1400" b="0" baseline="0">
                <a:solidFill>
                  <a:schemeClr val="tx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452975" y="6549225"/>
            <a:ext cx="283294" cy="175694"/>
          </a:xfrm>
        </p:spPr>
        <p:txBody>
          <a:bodyPr/>
          <a:lstStyle>
            <a:lvl1pPr>
              <a:defRPr>
                <a:solidFill>
                  <a:schemeClr val="bg1"/>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8504072" cy="406400"/>
          </a:xfrm>
        </p:spPr>
        <p:txBody>
          <a:bodyPr/>
          <a:lstStyle>
            <a:lvl1pPr marL="0" indent="0">
              <a:buNone/>
              <a:defRPr sz="1800">
                <a:solidFill>
                  <a:schemeClr val="tx1"/>
                </a:solidFill>
                <a:latin typeface="Calibri" panose="020F0502020204030204" pitchFamily="34" charset="0"/>
                <a:cs typeface="Calibri" panose="020F0502020204030204"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pic>
        <p:nvPicPr>
          <p:cNvPr id="9" name="Picture 8">
            <a:extLst>
              <a:ext uri="{FF2B5EF4-FFF2-40B4-BE49-F238E27FC236}">
                <a16:creationId xmlns:a16="http://schemas.microsoft.com/office/drawing/2014/main" id="{F8F88818-253B-4959-A116-38881C14E4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11" name="Rectangle 10">
            <a:extLst>
              <a:ext uri="{FF2B5EF4-FFF2-40B4-BE49-F238E27FC236}">
                <a16:creationId xmlns:a16="http://schemas.microsoft.com/office/drawing/2014/main" id="{E2E29A17-95F2-460E-9ED7-314A297BE677}"/>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41323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Paint Two">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E9B6FB-CAC2-4851-B7E0-F8118461396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a:stretch/>
        </p:blipFill>
        <p:spPr>
          <a:xfrm rot="10800000">
            <a:off x="10632726" y="-1"/>
            <a:ext cx="1559274" cy="6858956"/>
          </a:xfrm>
          <a:prstGeom prst="rect">
            <a:avLst/>
          </a:prstGeom>
        </p:spPr>
      </p:pic>
      <p:sp>
        <p:nvSpPr>
          <p:cNvPr id="2" name="Title 1"/>
          <p:cNvSpPr>
            <a:spLocks noGrp="1"/>
          </p:cNvSpPr>
          <p:nvPr>
            <p:ph type="ctrTitle" hasCustomPrompt="1"/>
          </p:nvPr>
        </p:nvSpPr>
        <p:spPr>
          <a:xfrm>
            <a:off x="455732" y="1583700"/>
            <a:ext cx="10485735" cy="2894028"/>
          </a:xfrm>
        </p:spPr>
        <p:txBody>
          <a:bodyPr anchor="ctr">
            <a:normAutofit/>
          </a:bodyPr>
          <a:lstStyle>
            <a:lvl1pPr>
              <a:lnSpc>
                <a:spcPct val="70000"/>
              </a:lnSpc>
              <a:defRPr sz="10000" b="0" baseline="0">
                <a:solidFill>
                  <a:schemeClr val="tx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5175384" y="174330"/>
            <a:ext cx="5640270" cy="407584"/>
          </a:xfrm>
        </p:spPr>
        <p:txBody>
          <a:bodyPr anchor="t">
            <a:noAutofit/>
          </a:bodyPr>
          <a:lstStyle>
            <a:lvl1pPr marL="0" indent="0" algn="r">
              <a:spcBef>
                <a:spcPts val="0"/>
              </a:spcBef>
              <a:buNone/>
              <a:defRPr sz="1400" b="0" baseline="0">
                <a:solidFill>
                  <a:schemeClr val="tx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078371" y="6551183"/>
            <a:ext cx="1044019" cy="173736"/>
          </a:xfrm>
          <a:prstGeom prst="rect">
            <a:avLst/>
          </a:prstGeom>
        </p:spPr>
        <p:txBody>
          <a:bodyPr/>
          <a:lstStyle>
            <a:lvl1pPr>
              <a:defRPr>
                <a:solidFill>
                  <a:schemeClr val="tx1"/>
                </a:solidFill>
              </a:defRPr>
            </a:lvl1pPr>
          </a:lstStyle>
          <a:p>
            <a:endParaRPr lang="en-US" dirty="0"/>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234386" y="6549225"/>
            <a:ext cx="283294" cy="175694"/>
          </a:xfrm>
        </p:spPr>
        <p:txBody>
          <a:bodyPr/>
          <a:lstStyle>
            <a:lvl1pPr>
              <a:defRPr>
                <a:solidFill>
                  <a:schemeClr val="tx1"/>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0481234" cy="406400"/>
          </a:xfrm>
        </p:spPr>
        <p:txBody>
          <a:bodyPr/>
          <a:lstStyle>
            <a:lvl1pPr marL="0" indent="0">
              <a:buNone/>
              <a:defRPr sz="1800">
                <a:solidFill>
                  <a:schemeClr val="tx1"/>
                </a:solidFill>
                <a:latin typeface="Calibri" panose="020F0502020204030204" pitchFamily="34" charset="0"/>
                <a:cs typeface="Calibri" panose="020F0502020204030204"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pic>
        <p:nvPicPr>
          <p:cNvPr id="9" name="Picture 8">
            <a:extLst>
              <a:ext uri="{FF2B5EF4-FFF2-40B4-BE49-F238E27FC236}">
                <a16:creationId xmlns:a16="http://schemas.microsoft.com/office/drawing/2014/main" id="{F8F88818-253B-4959-A116-38881C14E4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10" name="Rectangle 9">
            <a:extLst>
              <a:ext uri="{FF2B5EF4-FFF2-40B4-BE49-F238E27FC236}">
                <a16:creationId xmlns:a16="http://schemas.microsoft.com/office/drawing/2014/main" id="{7FAC1715-D7EF-408F-AD85-188C86080247}"/>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382018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1AA676-6025-4D4A-B53C-A31AB9ECFE79}"/>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a:stretch/>
        </p:blipFill>
        <p:spPr>
          <a:xfrm rot="10800000">
            <a:off x="10632726" y="-1"/>
            <a:ext cx="1559274" cy="6858956"/>
          </a:xfrm>
          <a:prstGeom prst="rect">
            <a:avLst/>
          </a:prstGeom>
        </p:spPr>
      </p:pic>
      <p:sp>
        <p:nvSpPr>
          <p:cNvPr id="2" name="Title 1"/>
          <p:cNvSpPr>
            <a:spLocks noGrp="1"/>
          </p:cNvSpPr>
          <p:nvPr>
            <p:ph type="title" hasCustomPrompt="1"/>
          </p:nvPr>
        </p:nvSpPr>
        <p:spPr>
          <a:xfrm>
            <a:off x="466464" y="513661"/>
            <a:ext cx="9500489" cy="792167"/>
          </a:xfrm>
        </p:spPr>
        <p:txBody>
          <a:bodyPr/>
          <a:lstStyle>
            <a:lvl1pPr>
              <a:defRPr baseline="0"/>
            </a:lvl1pPr>
          </a:lstStyle>
          <a:p>
            <a:r>
              <a:rPr lang="en-US" dirty="0"/>
              <a:t>Click to add Agenda slide title</a:t>
            </a:r>
            <a:endParaRPr dirty="0"/>
          </a:p>
        </p:txBody>
      </p:sp>
      <p:sp>
        <p:nvSpPr>
          <p:cNvPr id="3" name="Content Placeholder 2"/>
          <p:cNvSpPr>
            <a:spLocks noGrp="1"/>
          </p:cNvSpPr>
          <p:nvPr>
            <p:ph idx="1" hasCustomPrompt="1"/>
          </p:nvPr>
        </p:nvSpPr>
        <p:spPr>
          <a:xfrm>
            <a:off x="466466" y="1863158"/>
            <a:ext cx="4512184" cy="4165300"/>
          </a:xfrm>
        </p:spPr>
        <p:txBody>
          <a:bodyPr/>
          <a:lstStyle>
            <a:lvl1pPr marL="0" indent="0">
              <a:spcBef>
                <a:spcPts val="600"/>
              </a:spcBef>
              <a:buNone/>
              <a:defRPr sz="1800" b="1">
                <a:latin typeface="Calibri" panose="020F0502020204030204" pitchFamily="34" charset="0"/>
                <a:cs typeface="Calibri" panose="020F0502020204030204" pitchFamily="34" charset="0"/>
              </a:defRPr>
            </a:lvl1pPr>
            <a:lvl2pPr marL="180975" indent="-180975">
              <a:spcBef>
                <a:spcPts val="600"/>
              </a:spcBef>
              <a:buSzPct val="130000"/>
              <a:buFont typeface="Manulife JH Sans Light" panose="020B0303040401060103" pitchFamily="34" charset="0"/>
              <a:buChar char="-"/>
              <a:defRPr sz="1800">
                <a:latin typeface="Calibri" panose="020F0502020204030204" pitchFamily="34" charset="0"/>
                <a:cs typeface="Calibri" panose="020F0502020204030204" pitchFamily="34" charset="0"/>
              </a:defRPr>
            </a:lvl2pPr>
            <a:lvl3pPr marL="180975" indent="-180975">
              <a:spcBef>
                <a:spcPts val="600"/>
              </a:spcBef>
              <a:buSzPct val="130000"/>
              <a:buFont typeface="Manulife JH Sans Light" panose="020B0303040401060103" pitchFamily="34" charset="0"/>
              <a:buChar char="-"/>
              <a:defRPr sz="1800">
                <a:latin typeface="Calibri" panose="020F0502020204030204" pitchFamily="34" charset="0"/>
                <a:cs typeface="Calibri" panose="020F0502020204030204" pitchFamily="34" charset="0"/>
              </a:defRPr>
            </a:lvl3pPr>
            <a:lvl4pPr marL="180975" indent="-180975">
              <a:spcBef>
                <a:spcPts val="600"/>
              </a:spcBef>
              <a:buSzPct val="130000"/>
              <a:buFont typeface="Manulife JH Sans Light" panose="020B0303040401060103" pitchFamily="34" charset="0"/>
              <a:buChar char="-"/>
              <a:defRPr sz="1800">
                <a:latin typeface="Calibri" panose="020F0502020204030204" pitchFamily="34" charset="0"/>
                <a:cs typeface="Calibri" panose="020F0502020204030204" pitchFamily="34" charset="0"/>
              </a:defRPr>
            </a:lvl4pPr>
            <a:lvl5pPr marL="180975" indent="-180975">
              <a:spcBef>
                <a:spcPts val="600"/>
              </a:spcBef>
              <a:buSzPct val="130000"/>
              <a:buFont typeface="Manulife JH Sans Light" panose="020B0303040401060103" pitchFamily="34" charset="0"/>
              <a:buChar char="-"/>
              <a:defRPr sz="1800">
                <a:latin typeface="Calibri" panose="020F0502020204030204" pitchFamily="34" charset="0"/>
                <a:cs typeface="Calibri" panose="020F0502020204030204" pitchFamily="34" charset="0"/>
              </a:defRPr>
            </a:lvl5pPr>
          </a:lstStyle>
          <a:p>
            <a:pPr lvl="0"/>
            <a:r>
              <a:rPr lang="en-US" dirty="0"/>
              <a:t>Section headline</a:t>
            </a:r>
            <a:endParaRPr dirty="0"/>
          </a:p>
          <a:p>
            <a:pPr lvl="1"/>
            <a:r>
              <a:rPr lang="en-US" dirty="0"/>
              <a:t>Item 1</a:t>
            </a:r>
            <a:endParaRPr dirty="0"/>
          </a:p>
          <a:p>
            <a:pPr lvl="2"/>
            <a:r>
              <a:rPr lang="en-US" dirty="0"/>
              <a:t>Item 2</a:t>
            </a:r>
            <a:endParaRPr dirty="0"/>
          </a:p>
          <a:p>
            <a:pPr lvl="3"/>
            <a:r>
              <a:rPr lang="en-US" dirty="0"/>
              <a:t>Item 3</a:t>
            </a:r>
            <a:endParaRPr dirty="0"/>
          </a:p>
          <a:p>
            <a:pPr lvl="4"/>
            <a:r>
              <a:rPr lang="en-US" dirty="0"/>
              <a:t>Item 4</a:t>
            </a:r>
            <a:endParaRPr dirty="0"/>
          </a:p>
        </p:txBody>
      </p:sp>
      <p:sp>
        <p:nvSpPr>
          <p:cNvPr id="4" name="Date Placeholder 3"/>
          <p:cNvSpPr>
            <a:spLocks noGrp="1"/>
          </p:cNvSpPr>
          <p:nvPr>
            <p:ph type="dt" sz="half" idx="10"/>
          </p:nvPr>
        </p:nvSpPr>
        <p:spPr>
          <a:xfrm>
            <a:off x="10058214" y="6551183"/>
            <a:ext cx="1062034" cy="173736"/>
          </a:xfrm>
          <a:prstGeom prst="rect">
            <a:avLst/>
          </a:prstGeom>
        </p:spPr>
        <p:txBody>
          <a:bodyPr/>
          <a:lstStyle/>
          <a:p>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225361" y="6549225"/>
            <a:ext cx="292319" cy="175694"/>
          </a:xfrm>
        </p:spPr>
        <p:txBody>
          <a:bodyPr/>
          <a:lstStyle/>
          <a:p>
            <a:fld id="{BB333B34-C87C-402E-ABB0-13B7C9DEBBC4}" type="slidenum">
              <a:rPr/>
              <a:t>‹#›</a:t>
            </a:fld>
            <a:endParaRPr/>
          </a:p>
        </p:txBody>
      </p:sp>
      <p:sp>
        <p:nvSpPr>
          <p:cNvPr id="12" name="Content Placeholder 11">
            <a:extLst>
              <a:ext uri="{FF2B5EF4-FFF2-40B4-BE49-F238E27FC236}">
                <a16:creationId xmlns:a16="http://schemas.microsoft.com/office/drawing/2014/main" id="{B81D3CDB-8928-45C3-8B29-AEE06E968728}"/>
              </a:ext>
            </a:extLst>
          </p:cNvPr>
          <p:cNvSpPr>
            <a:spLocks noGrp="1"/>
          </p:cNvSpPr>
          <p:nvPr>
            <p:ph sz="quarter" idx="13" hasCustomPrompt="1"/>
          </p:nvPr>
        </p:nvSpPr>
        <p:spPr>
          <a:xfrm>
            <a:off x="5444575" y="1863725"/>
            <a:ext cx="4522378" cy="4164013"/>
          </a:xfrm>
        </p:spPr>
        <p:txBody>
          <a:bodyPr/>
          <a:lstStyle>
            <a:lvl1pPr marL="0" indent="0">
              <a:spcBef>
                <a:spcPts val="600"/>
              </a:spcBef>
              <a:buNone/>
              <a:defRPr sz="1800" b="1">
                <a:latin typeface="Calibri" panose="020F0502020204030204" pitchFamily="34" charset="0"/>
                <a:cs typeface="Calibri" panose="020F0502020204030204" pitchFamily="34" charset="0"/>
              </a:defRPr>
            </a:lvl1pPr>
            <a:lvl2pPr marL="169863" indent="-169863">
              <a:spcBef>
                <a:spcPts val="600"/>
              </a:spcBef>
              <a:buFont typeface="Manulife JH Sans Regular" panose="020B0503040401060103" pitchFamily="34" charset="0"/>
              <a:buChar char="-"/>
              <a:defRPr sz="1800">
                <a:latin typeface="Calibri" panose="020F0502020204030204" pitchFamily="34" charset="0"/>
                <a:cs typeface="Calibri" panose="020F0502020204030204" pitchFamily="34" charset="0"/>
              </a:defRPr>
            </a:lvl2pPr>
            <a:lvl3pPr marL="169863" indent="-169863">
              <a:spcBef>
                <a:spcPts val="600"/>
              </a:spcBef>
              <a:buFont typeface="Manulife JH Sans Regular" panose="020B0503040401060103" pitchFamily="34" charset="0"/>
              <a:buChar char="-"/>
              <a:defRPr sz="1600"/>
            </a:lvl3pPr>
            <a:lvl4pPr marL="169863" indent="-169863">
              <a:spcBef>
                <a:spcPts val="600"/>
              </a:spcBef>
              <a:buFont typeface="Manulife JH Sans Regular" panose="020B0503040401060103" pitchFamily="34" charset="0"/>
              <a:buChar char="-"/>
              <a:defRPr sz="1600"/>
            </a:lvl4pPr>
            <a:lvl5pPr marL="169863" indent="-169863">
              <a:spcBef>
                <a:spcPts val="600"/>
              </a:spcBef>
              <a:buFont typeface="Manulife JH Sans Regular" panose="020B0503040401060103" pitchFamily="34" charset="0"/>
              <a:buChar char="-"/>
              <a:defRPr sz="1600"/>
            </a:lvl5pPr>
          </a:lstStyle>
          <a:p>
            <a:pPr lvl="0"/>
            <a:r>
              <a:rPr lang="en-US" dirty="0"/>
              <a:t>Section headline</a:t>
            </a:r>
          </a:p>
          <a:p>
            <a:pPr lvl="1"/>
            <a:r>
              <a:rPr lang="pt-BR" dirty="0"/>
              <a:t>Item 1</a:t>
            </a:r>
          </a:p>
          <a:p>
            <a:pPr lvl="1"/>
            <a:r>
              <a:rPr lang="pt-BR" dirty="0"/>
              <a:t>Item 2</a:t>
            </a:r>
          </a:p>
          <a:p>
            <a:pPr lvl="1"/>
            <a:r>
              <a:rPr lang="pt-BR" dirty="0"/>
              <a:t>Item 3</a:t>
            </a:r>
          </a:p>
          <a:p>
            <a:pPr lvl="1"/>
            <a:r>
              <a:rPr lang="pt-BR" dirty="0"/>
              <a:t>Item 4</a:t>
            </a:r>
          </a:p>
        </p:txBody>
      </p:sp>
    </p:spTree>
    <p:extLst>
      <p:ext uri="{BB962C8B-B14F-4D97-AF65-F5344CB8AC3E}">
        <p14:creationId xmlns:p14="http://schemas.microsoft.com/office/powerpoint/2010/main" val="150074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 Pai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1AA676-6025-4D4A-B53C-A31AB9ECFE79}"/>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a:stretch/>
        </p:blipFill>
        <p:spPr>
          <a:xfrm rot="10800000">
            <a:off x="10632726" y="-1"/>
            <a:ext cx="1559274" cy="6858956"/>
          </a:xfrm>
          <a:prstGeom prst="rect">
            <a:avLst/>
          </a:prstGeom>
        </p:spPr>
      </p:pic>
      <p:sp>
        <p:nvSpPr>
          <p:cNvPr id="2" name="Title 1"/>
          <p:cNvSpPr>
            <a:spLocks noGrp="1"/>
          </p:cNvSpPr>
          <p:nvPr>
            <p:ph type="title" hasCustomPrompt="1"/>
          </p:nvPr>
        </p:nvSpPr>
        <p:spPr>
          <a:xfrm>
            <a:off x="466464" y="513661"/>
            <a:ext cx="10166262" cy="792167"/>
          </a:xfrm>
        </p:spPr>
        <p:txBody>
          <a:bodyPr/>
          <a:lstStyle>
            <a:lvl1pPr>
              <a:defRPr baseline="0"/>
            </a:lvl1pPr>
          </a:lstStyle>
          <a:p>
            <a:r>
              <a:rPr dirty="0"/>
              <a:t>Slide title</a:t>
            </a:r>
          </a:p>
        </p:txBody>
      </p:sp>
      <p:sp>
        <p:nvSpPr>
          <p:cNvPr id="3" name="Content Placeholder 2"/>
          <p:cNvSpPr>
            <a:spLocks noGrp="1"/>
          </p:cNvSpPr>
          <p:nvPr>
            <p:ph idx="1" hasCustomPrompt="1"/>
          </p:nvPr>
        </p:nvSpPr>
        <p:spPr>
          <a:xfrm>
            <a:off x="466465" y="1853731"/>
            <a:ext cx="10166261" cy="4165300"/>
          </a:xfrm>
        </p:spPr>
        <p:txBody>
          <a:bodyPr/>
          <a:lstStyle>
            <a:lvl1pPr>
              <a:defRPr/>
            </a:lvl1pPr>
          </a:lstStyle>
          <a:p>
            <a:pPr lvl="0"/>
            <a:r>
              <a:rPr dirty="0"/>
              <a:t>Click to add main </a:t>
            </a:r>
            <a:r>
              <a:rPr lang="en-US" dirty="0"/>
              <a:t>bullet</a:t>
            </a:r>
            <a:endParaRPr dirty="0"/>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a:xfrm>
            <a:off x="10071238"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225360" y="6549225"/>
            <a:ext cx="294037" cy="175694"/>
          </a:xfrm>
        </p:spPr>
        <p:txBody>
          <a:bodyPr/>
          <a:lstStyle/>
          <a:p>
            <a:fld id="{BB333B34-C87C-402E-ABB0-13B7C9DEBBC4}" type="slidenum">
              <a:rPr/>
              <a:t>‹#›</a:t>
            </a:fld>
            <a:endParaRPr/>
          </a:p>
        </p:txBody>
      </p:sp>
    </p:spTree>
    <p:extLst>
      <p:ext uri="{BB962C8B-B14F-4D97-AF65-F5344CB8AC3E}">
        <p14:creationId xmlns:p14="http://schemas.microsoft.com/office/powerpoint/2010/main" val="257798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513661"/>
            <a:ext cx="11269806" cy="792167"/>
          </a:xfrm>
        </p:spPr>
        <p:txBody>
          <a:bodyPr/>
          <a:lstStyle>
            <a:lvl1pPr>
              <a:defRPr baseline="0"/>
            </a:lvl1pPr>
          </a:lstStyle>
          <a:p>
            <a:r>
              <a:rPr dirty="0"/>
              <a:t>Slide title</a:t>
            </a:r>
          </a:p>
        </p:txBody>
      </p:sp>
      <p:sp>
        <p:nvSpPr>
          <p:cNvPr id="3" name="Content Placeholder 2"/>
          <p:cNvSpPr>
            <a:spLocks noGrp="1"/>
          </p:cNvSpPr>
          <p:nvPr>
            <p:ph idx="1" hasCustomPrompt="1"/>
          </p:nvPr>
        </p:nvSpPr>
        <p:spPr>
          <a:xfrm>
            <a:off x="466464" y="1853731"/>
            <a:ext cx="11269805" cy="4165300"/>
          </a:xfrm>
        </p:spPr>
        <p:txBody>
          <a:bodyPr/>
          <a:lstStyle>
            <a:lvl1pPr>
              <a:defRPr sz="1400"/>
            </a:lvl1pPr>
          </a:lstStyle>
          <a:p>
            <a:pPr lvl="0"/>
            <a:r>
              <a:rPr lang="en-US" dirty="0"/>
              <a:t>Click icon to add table or chart</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spTree>
    <p:extLst>
      <p:ext uri="{BB962C8B-B14F-4D97-AF65-F5344CB8AC3E}">
        <p14:creationId xmlns:p14="http://schemas.microsoft.com/office/powerpoint/2010/main" val="15767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66464" y="513661"/>
            <a:ext cx="11277490" cy="792167"/>
          </a:xfrm>
        </p:spPr>
        <p:txBody>
          <a:bodyPr/>
          <a:lstStyle/>
          <a:p>
            <a:r>
              <a:rPr dirty="0"/>
              <a:t>Slide title</a:t>
            </a:r>
          </a:p>
        </p:txBody>
      </p:sp>
      <p:sp>
        <p:nvSpPr>
          <p:cNvPr id="8" name="Text Placeholder 7"/>
          <p:cNvSpPr>
            <a:spLocks noGrp="1"/>
          </p:cNvSpPr>
          <p:nvPr>
            <p:ph type="body" sz="quarter" idx="13" hasCustomPrompt="1"/>
          </p:nvPr>
        </p:nvSpPr>
        <p:spPr>
          <a:xfrm>
            <a:off x="466463" y="2060158"/>
            <a:ext cx="11277489" cy="44693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dirty="0"/>
              <a:t>Subtitle</a:t>
            </a:r>
            <a:endParaRPr dirty="0"/>
          </a:p>
        </p:txBody>
      </p:sp>
      <p:sp>
        <p:nvSpPr>
          <p:cNvPr id="3" name="Content Placeholder 2"/>
          <p:cNvSpPr>
            <a:spLocks noGrp="1"/>
          </p:cNvSpPr>
          <p:nvPr>
            <p:ph idx="1" hasCustomPrompt="1"/>
          </p:nvPr>
        </p:nvSpPr>
        <p:spPr>
          <a:xfrm>
            <a:off x="466463" y="2659527"/>
            <a:ext cx="11277489" cy="3228697"/>
          </a:xfrm>
        </p:spPr>
        <p:txBody>
          <a:bodyPr/>
          <a:lstStyle>
            <a:lvl1pPr>
              <a:defRPr sz="1400"/>
            </a:lvl1pPr>
          </a:lstStyle>
          <a:p>
            <a:pPr lvl="0"/>
            <a:r>
              <a:rPr dirty="0"/>
              <a:t>Click icon to add table or chart</a:t>
            </a:r>
          </a:p>
        </p:txBody>
      </p:sp>
      <p:sp>
        <p:nvSpPr>
          <p:cNvPr id="4" name="Date Placeholder 3"/>
          <p:cNvSpPr>
            <a:spLocks noGrp="1"/>
          </p:cNvSpPr>
          <p:nvPr>
            <p:ph type="dt" sz="half" idx="10"/>
          </p:nvPr>
        </p:nvSpPr>
        <p:spPr>
          <a:xfrm>
            <a:off x="10296961" y="6551183"/>
            <a:ext cx="1044019" cy="173736"/>
          </a:xfrm>
          <a:prstGeom prst="rect">
            <a:avLst/>
          </a:prstGeom>
        </p:spPr>
        <p:txBody>
          <a:bodyPr/>
          <a:lstStyle/>
          <a:p>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p:txBody>
          <a:bodyPr/>
          <a:lstStyle/>
          <a:p>
            <a:fld id="{BB333B34-C87C-402E-ABB0-13B7C9DEBBC4}" type="slidenum">
              <a:rPr/>
              <a:t>‹#›</a:t>
            </a:fld>
            <a:endParaRPr/>
          </a:p>
        </p:txBody>
      </p:sp>
      <p:sp>
        <p:nvSpPr>
          <p:cNvPr id="12" name="Text Placeholder 11">
            <a:extLst>
              <a:ext uri="{FF2B5EF4-FFF2-40B4-BE49-F238E27FC236}">
                <a16:creationId xmlns:a16="http://schemas.microsoft.com/office/drawing/2014/main" id="{E7F51E73-F575-4AF1-A9C3-6773B5E3B858}"/>
              </a:ext>
            </a:extLst>
          </p:cNvPr>
          <p:cNvSpPr>
            <a:spLocks noGrp="1"/>
          </p:cNvSpPr>
          <p:nvPr>
            <p:ph type="body" sz="quarter" idx="14" hasCustomPrompt="1"/>
          </p:nvPr>
        </p:nvSpPr>
        <p:spPr>
          <a:xfrm>
            <a:off x="455732" y="1460501"/>
            <a:ext cx="11288477" cy="444985"/>
          </a:xfrm>
        </p:spPr>
        <p:txBody>
          <a:bodyPr/>
          <a:lstStyle>
            <a:lvl1pPr marL="0" indent="0">
              <a:spcBef>
                <a:spcPts val="0"/>
              </a:spcBef>
              <a:buNone/>
              <a:defRPr sz="1400"/>
            </a:lvl1pPr>
            <a:lvl2pPr marL="623888" indent="-285750">
              <a:buFont typeface="Arial" panose="020B0604020202020204" pitchFamily="34" charset="0"/>
              <a:buChar char="•"/>
              <a:defRPr sz="1400"/>
            </a:lvl2pPr>
            <a:lvl3pPr marL="971550" indent="-285750">
              <a:buFont typeface="Arial" panose="020B0604020202020204" pitchFamily="34" charset="0"/>
              <a:buChar char="•"/>
              <a:defRPr sz="1400"/>
            </a:lvl3pPr>
            <a:lvl4pPr marL="1301750" indent="-285750">
              <a:buFont typeface="Arial" panose="020B0604020202020204" pitchFamily="34" charset="0"/>
              <a:buChar char="•"/>
              <a:defRPr sz="1400"/>
            </a:lvl4pPr>
            <a:lvl5pPr marL="1665287" indent="-285750">
              <a:buFont typeface="Arial" panose="020B0604020202020204" pitchFamily="34" charset="0"/>
              <a:buChar char="•"/>
              <a:defRPr sz="1400"/>
            </a:lvl5pPr>
          </a:lstStyle>
          <a:p>
            <a:pPr lvl="0"/>
            <a:r>
              <a:rPr lang="en-US" dirty="0"/>
              <a:t>Commentary</a:t>
            </a:r>
          </a:p>
        </p:txBody>
      </p:sp>
    </p:spTree>
    <p:extLst>
      <p:ext uri="{BB962C8B-B14F-4D97-AF65-F5344CB8AC3E}">
        <p14:creationId xmlns:p14="http://schemas.microsoft.com/office/powerpoint/2010/main" val="168128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9026" y="2541861"/>
            <a:ext cx="11295782" cy="1774281"/>
          </a:xfrm>
        </p:spPr>
        <p:txBody>
          <a:bodyPr anchor="ctr">
            <a:normAutofit/>
          </a:bodyPr>
          <a:lstStyle>
            <a:lvl1pPr>
              <a:defRPr sz="10000">
                <a:solidFill>
                  <a:schemeClr val="bg1"/>
                </a:solidFill>
              </a:defRPr>
            </a:lvl1pPr>
          </a:lstStyle>
          <a:p>
            <a:r>
              <a:rPr dirty="0"/>
              <a:t>Chapter slide</a:t>
            </a:r>
          </a:p>
        </p:txBody>
      </p:sp>
      <p:sp>
        <p:nvSpPr>
          <p:cNvPr id="2" name="Date Placeholder 1"/>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12" name="Picture 11">
            <a:extLst>
              <a:ext uri="{FF2B5EF4-FFF2-40B4-BE49-F238E27FC236}">
                <a16:creationId xmlns:a16="http://schemas.microsoft.com/office/drawing/2014/main" id="{3BE54818-0A77-424A-B76B-145EA450EF30}"/>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Tree>
    <p:extLst>
      <p:ext uri="{BB962C8B-B14F-4D97-AF65-F5344CB8AC3E}">
        <p14:creationId xmlns:p14="http://schemas.microsoft.com/office/powerpoint/2010/main" val="35202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hapter - Blue">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9026" y="2541861"/>
            <a:ext cx="11295782" cy="1774281"/>
          </a:xfrm>
        </p:spPr>
        <p:txBody>
          <a:bodyPr anchor="ctr">
            <a:normAutofit/>
          </a:bodyPr>
          <a:lstStyle>
            <a:lvl1pPr>
              <a:defRPr sz="10000">
                <a:solidFill>
                  <a:schemeClr val="bg1"/>
                </a:solidFill>
              </a:defRPr>
            </a:lvl1pPr>
          </a:lstStyle>
          <a:p>
            <a:r>
              <a:rPr dirty="0"/>
              <a:t>Chapter slide</a:t>
            </a:r>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7" name="Picture 6">
            <a:extLst>
              <a:ext uri="{FF2B5EF4-FFF2-40B4-BE49-F238E27FC236}">
                <a16:creationId xmlns:a16="http://schemas.microsoft.com/office/drawing/2014/main" id="{C0D88966-BFFA-DB4D-9B3A-5DD6B7A1A9DB}"/>
              </a:ext>
            </a:extLst>
          </p:cNvPr>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l="52410"/>
          <a:stretch/>
        </p:blipFill>
        <p:spPr>
          <a:xfrm>
            <a:off x="416861" y="6245773"/>
            <a:ext cx="1137666" cy="537887"/>
          </a:xfrm>
          <a:prstGeom prst="rect">
            <a:avLst/>
          </a:prstGeom>
        </p:spPr>
      </p:pic>
    </p:spTree>
    <p:extLst>
      <p:ext uri="{BB962C8B-B14F-4D97-AF65-F5344CB8AC3E}">
        <p14:creationId xmlns:p14="http://schemas.microsoft.com/office/powerpoint/2010/main" val="352475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hapter - Whit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9026" y="2541861"/>
            <a:ext cx="11295782" cy="1774281"/>
          </a:xfrm>
        </p:spPr>
        <p:txBody>
          <a:bodyPr anchor="ctr">
            <a:normAutofit/>
          </a:bodyPr>
          <a:lstStyle>
            <a:lvl1pPr>
              <a:defRPr sz="10000">
                <a:solidFill>
                  <a:schemeClr val="tx1"/>
                </a:solidFill>
              </a:defRPr>
            </a:lvl1pPr>
          </a:lstStyle>
          <a:p>
            <a:r>
              <a:rPr dirty="0"/>
              <a:t>Chapter slide</a:t>
            </a:r>
          </a:p>
        </p:txBody>
      </p:sp>
      <p:sp>
        <p:nvSpPr>
          <p:cNvPr id="2" name="Date Placeholder 1"/>
          <p:cNvSpPr>
            <a:spLocks noGrp="1"/>
          </p:cNvSpPr>
          <p:nvPr>
            <p:ph type="dt" sz="half" idx="10"/>
          </p:nvPr>
        </p:nvSpPr>
        <p:spPr>
          <a:xfrm>
            <a:off x="10296961" y="6551183"/>
            <a:ext cx="1044019" cy="173736"/>
          </a:xfrm>
          <a:prstGeom prst="rect">
            <a:avLst/>
          </a:prstGeom>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7" name="Picture 6">
            <a:extLst>
              <a:ext uri="{FF2B5EF4-FFF2-40B4-BE49-F238E27FC236}">
                <a16:creationId xmlns:a16="http://schemas.microsoft.com/office/drawing/2014/main" id="{FD80E064-03BA-4BF4-8C95-83B0474D42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Tree>
    <p:extLst>
      <p:ext uri="{BB962C8B-B14F-4D97-AF65-F5344CB8AC3E}">
        <p14:creationId xmlns:p14="http://schemas.microsoft.com/office/powerpoint/2010/main" val="18290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472438"/>
            <a:ext cx="11277490"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466464" y="1434190"/>
            <a:ext cx="11277489"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dirty="0"/>
          </a:p>
        </p:txBody>
      </p:sp>
      <p:sp>
        <p:nvSpPr>
          <p:cNvPr id="6" name="Slide Number Placeholder 5"/>
          <p:cNvSpPr>
            <a:spLocks noGrp="1"/>
          </p:cNvSpPr>
          <p:nvPr>
            <p:ph type="sldNum" sz="quarter" idx="12"/>
          </p:nvPr>
        </p:nvSpPr>
        <p:spPr>
          <a:xfrm>
            <a:off x="11452976" y="6399283"/>
            <a:ext cx="283293" cy="175694"/>
          </a:xfrm>
        </p:spPr>
        <p:txBody>
          <a:bodyPr/>
          <a:lstStyle/>
          <a:p>
            <a:fld id="{BB333B34-C87C-402E-ABB0-13B7C9DEBBC4}" type="slidenum">
              <a:rPr/>
              <a:t>‹#›</a:t>
            </a:fld>
            <a:endParaRPr/>
          </a:p>
        </p:txBody>
      </p:sp>
    </p:spTree>
    <p:extLst>
      <p:ext uri="{BB962C8B-B14F-4D97-AF65-F5344CB8AC3E}">
        <p14:creationId xmlns:p14="http://schemas.microsoft.com/office/powerpoint/2010/main" val="22181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dirty="0"/>
              <a:t>Slide title</a:t>
            </a:r>
          </a:p>
        </p:txBody>
      </p:sp>
      <p:sp>
        <p:nvSpPr>
          <p:cNvPr id="3" name="Date Placeholder 2"/>
          <p:cNvSpPr>
            <a:spLocks noGrp="1"/>
          </p:cNvSpPr>
          <p:nvPr>
            <p:ph type="dt" sz="half" idx="10"/>
          </p:nvPr>
        </p:nvSpPr>
        <p:spPr>
          <a:xfrm>
            <a:off x="10296961" y="6551183"/>
            <a:ext cx="1044019" cy="173736"/>
          </a:xfrm>
          <a:prstGeom prst="rect">
            <a:avLst/>
          </a:prstGeom>
        </p:spPr>
        <p:txBody>
          <a:bodyPr/>
          <a:lstStyle/>
          <a:p>
            <a:endParaRPr/>
          </a:p>
        </p:txBody>
      </p:sp>
      <p:sp>
        <p:nvSpPr>
          <p:cNvPr id="4" name="Footer Placeholder 3"/>
          <p:cNvSpPr>
            <a:spLocks noGrp="1"/>
          </p:cNvSpPr>
          <p:nvPr>
            <p:ph type="ftr" sz="quarter" idx="11"/>
          </p:nvPr>
        </p:nvSpPr>
        <p:spPr/>
        <p:txBody>
          <a:bodyPr/>
          <a:lstStyle/>
          <a:p>
            <a:r>
              <a:rPr lang="en-US"/>
              <a:t>For Agent Use Only. This material may not be used with the public.</a:t>
            </a:r>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22880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465" y="512064"/>
            <a:ext cx="11277489" cy="792167"/>
          </a:xfrm>
        </p:spPr>
        <p:txBody>
          <a:bodyPr/>
          <a:lstStyle/>
          <a:p>
            <a:r>
              <a:rPr dirty="0"/>
              <a:t>Slide title</a:t>
            </a:r>
          </a:p>
        </p:txBody>
      </p:sp>
      <p:sp>
        <p:nvSpPr>
          <p:cNvPr id="3" name="Content Placeholder 2"/>
          <p:cNvSpPr>
            <a:spLocks noGrp="1"/>
          </p:cNvSpPr>
          <p:nvPr>
            <p:ph sz="half" idx="1" hasCustomPrompt="1"/>
          </p:nvPr>
        </p:nvSpPr>
        <p:spPr>
          <a:xfrm>
            <a:off x="455732" y="1853731"/>
            <a:ext cx="5553440" cy="4172864"/>
          </a:xfrm>
        </p:spPr>
        <p:txBody>
          <a:bodyPr>
            <a:noAutofit/>
          </a:bodyPr>
          <a:lstStyle>
            <a:lvl1pPr>
              <a:defRPr sz="2000" baseline="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hasCustomPrompt="1"/>
          </p:nvPr>
        </p:nvSpPr>
        <p:spPr>
          <a:xfrm>
            <a:off x="6190514" y="1853732"/>
            <a:ext cx="5553440" cy="4176829"/>
          </a:xfrm>
        </p:spPr>
        <p:txBody>
          <a:bodyPr>
            <a:noAutofit/>
          </a:bodyPr>
          <a:lstStyle>
            <a:lvl1pPr>
              <a:defRPr sz="2000" baseline="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a:xfrm>
            <a:off x="10296961" y="6551183"/>
            <a:ext cx="1044019" cy="173736"/>
          </a:xfrm>
          <a:prstGeom prst="rect">
            <a:avLst/>
          </a:prstGeom>
        </p:spPr>
        <p:txBody>
          <a:bodyPr/>
          <a:lstStyle/>
          <a:p>
            <a:endParaRPr dirty="0"/>
          </a:p>
        </p:txBody>
      </p:sp>
      <p:sp>
        <p:nvSpPr>
          <p:cNvPr id="6" name="Footer Placeholder 5"/>
          <p:cNvSpPr>
            <a:spLocks noGrp="1"/>
          </p:cNvSpPr>
          <p:nvPr>
            <p:ph type="ftr" sz="quarter" idx="11"/>
          </p:nvPr>
        </p:nvSpPr>
        <p:spPr/>
        <p:txBody>
          <a:bodyPr/>
          <a:lstStyle/>
          <a:p>
            <a:r>
              <a:rPr lang="en-US"/>
              <a:t>For Agent Use Only. This material may not be used with the public.</a:t>
            </a:r>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400649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513661"/>
            <a:ext cx="11277490" cy="792167"/>
          </a:xfrm>
        </p:spPr>
        <p:txBody>
          <a:bodyPr/>
          <a:lstStyle>
            <a:lvl1pPr>
              <a:defRPr/>
            </a:lvl1pPr>
          </a:lstStyle>
          <a:p>
            <a:r>
              <a:rPr dirty="0"/>
              <a:t>Slide title</a:t>
            </a:r>
          </a:p>
        </p:txBody>
      </p:sp>
      <p:sp>
        <p:nvSpPr>
          <p:cNvPr id="3" name="Text Placeholder 2"/>
          <p:cNvSpPr>
            <a:spLocks noGrp="1"/>
          </p:cNvSpPr>
          <p:nvPr>
            <p:ph type="body" idx="1" hasCustomPrompt="1"/>
          </p:nvPr>
        </p:nvSpPr>
        <p:spPr>
          <a:xfrm>
            <a:off x="466463" y="1853731"/>
            <a:ext cx="5551856"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hasCustomPrompt="1"/>
          </p:nvPr>
        </p:nvSpPr>
        <p:spPr>
          <a:xfrm>
            <a:off x="466463" y="2539532"/>
            <a:ext cx="5551856" cy="3491029"/>
          </a:xfrm>
        </p:spPr>
        <p:txBody>
          <a:bodyPr>
            <a:no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182952" y="1853731"/>
            <a:ext cx="5551856"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6" name="Content Placeholder 5"/>
          <p:cNvSpPr>
            <a:spLocks noGrp="1"/>
          </p:cNvSpPr>
          <p:nvPr>
            <p:ph sz="quarter" idx="4" hasCustomPrompt="1"/>
          </p:nvPr>
        </p:nvSpPr>
        <p:spPr>
          <a:xfrm>
            <a:off x="6182952" y="2539532"/>
            <a:ext cx="5551856" cy="3491029"/>
          </a:xfrm>
        </p:spPr>
        <p:txBody>
          <a:bodyPr>
            <a:no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a:xfrm>
            <a:off x="10296961" y="6551183"/>
            <a:ext cx="1044019" cy="173736"/>
          </a:xfrm>
          <a:prstGeom prst="rect">
            <a:avLst/>
          </a:prstGeom>
        </p:spPr>
        <p:txBody>
          <a:bodyPr/>
          <a:lstStyle/>
          <a:p>
            <a:endParaRPr/>
          </a:p>
        </p:txBody>
      </p:sp>
      <p:sp>
        <p:nvSpPr>
          <p:cNvPr id="8" name="Footer Placeholder 7"/>
          <p:cNvSpPr>
            <a:spLocks noGrp="1"/>
          </p:cNvSpPr>
          <p:nvPr>
            <p:ph type="ftr" sz="quarter" idx="11"/>
          </p:nvPr>
        </p:nvSpPr>
        <p:spPr/>
        <p:txBody>
          <a:bodyPr/>
          <a:lstStyle/>
          <a:p>
            <a:r>
              <a:rPr lang="en-US"/>
              <a:t>For Agent Use Only. This material may not be used with the public.</a:t>
            </a:r>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8232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 - One">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405012" y="1233488"/>
            <a:ext cx="3246966" cy="792162"/>
          </a:xfrm>
        </p:spPr>
        <p:txBody>
          <a:bodyPr anchor="b"/>
          <a:lstStyle>
            <a:lvl1pPr marL="0" indent="0">
              <a:lnSpc>
                <a:spcPct val="100000"/>
              </a:lnSpc>
              <a:spcBef>
                <a:spcPts val="0"/>
              </a:spcBef>
              <a:buNone/>
              <a:defRPr sz="3200" b="1">
                <a:latin typeface="Calibri" panose="020F0502020204030204" pitchFamily="34" charset="0"/>
                <a:cs typeface="Calibri" panose="020F0502020204030204" pitchFamily="34"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1233893"/>
            <a:ext cx="3246966" cy="792167"/>
          </a:xfrm>
        </p:spPr>
        <p:txBody>
          <a:bodyPr/>
          <a:lstStyle>
            <a:lvl1pPr>
              <a:lnSpc>
                <a:spcPct val="100000"/>
              </a:lnSpc>
              <a:spcBef>
                <a:spcPts val="0"/>
              </a:spcBef>
              <a:defRPr sz="3200" b="1" baseline="0">
                <a:latin typeface="Calibri" panose="020F0502020204030204" pitchFamily="34" charset="0"/>
                <a:cs typeface="Calibri" panose="020F0502020204030204" pitchFamily="34" charset="0"/>
              </a:defRPr>
            </a:lvl1pPr>
          </a:lstStyle>
          <a:p>
            <a:r>
              <a:rPr lang="en-US" dirty="0"/>
              <a:t>Title here</a:t>
            </a:r>
            <a:endParaRPr dirty="0"/>
          </a:p>
        </p:txBody>
      </p:sp>
      <p:sp>
        <p:nvSpPr>
          <p:cNvPr id="3" name="Content Placeholder 2"/>
          <p:cNvSpPr>
            <a:spLocks noGrp="1"/>
          </p:cNvSpPr>
          <p:nvPr>
            <p:ph idx="1" hasCustomPrompt="1"/>
          </p:nvPr>
        </p:nvSpPr>
        <p:spPr>
          <a:xfrm>
            <a:off x="455731"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cxnSp>
        <p:nvCxnSpPr>
          <p:cNvPr id="11" name="Straight Connector 10">
            <a:extLst>
              <a:ext uri="{FF2B5EF4-FFF2-40B4-BE49-F238E27FC236}">
                <a16:creationId xmlns:a16="http://schemas.microsoft.com/office/drawing/2014/main" id="{78D1D34B-818F-4A7D-8941-D8CC37E5A671}"/>
              </a:ext>
            </a:extLst>
          </p:cNvPr>
          <p:cNvCxnSpPr>
            <a:cxnSpLocks/>
          </p:cNvCxnSpPr>
          <p:nvPr userDrawn="1"/>
        </p:nvCxnSpPr>
        <p:spPr>
          <a:xfrm>
            <a:off x="8125702" y="36"/>
            <a:ext cx="0" cy="6857928"/>
          </a:xfrm>
          <a:prstGeom prst="line">
            <a:avLst/>
          </a:prstGeom>
          <a:ln w="19050">
            <a:solidFill>
              <a:srgbClr val="F2F2F3"/>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E161A5-4F31-428A-B215-A7AC7F5A116B}"/>
              </a:ext>
            </a:extLst>
          </p:cNvPr>
          <p:cNvCxnSpPr>
            <a:cxnSpLocks/>
          </p:cNvCxnSpPr>
          <p:nvPr userDrawn="1"/>
        </p:nvCxnSpPr>
        <p:spPr>
          <a:xfrm>
            <a:off x="4061691" y="36"/>
            <a:ext cx="0" cy="6857928"/>
          </a:xfrm>
          <a:prstGeom prst="line">
            <a:avLst/>
          </a:prstGeom>
          <a:ln w="19050">
            <a:solidFill>
              <a:srgbClr val="F2F2F3"/>
            </a:solidFill>
            <a:miter lim="800000"/>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4405012"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18" name="Content Placeholder 2">
            <a:extLst>
              <a:ext uri="{FF2B5EF4-FFF2-40B4-BE49-F238E27FC236}">
                <a16:creationId xmlns:a16="http://schemas.microsoft.com/office/drawing/2014/main" id="{2A92F8C5-913B-4747-8288-4AB898D25DEE}"/>
              </a:ext>
            </a:extLst>
          </p:cNvPr>
          <p:cNvSpPr>
            <a:spLocks noGrp="1"/>
          </p:cNvSpPr>
          <p:nvPr>
            <p:ph idx="14" hasCustomPrompt="1"/>
          </p:nvPr>
        </p:nvSpPr>
        <p:spPr>
          <a:xfrm>
            <a:off x="8464416"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21" name="Text Placeholder 19">
            <a:extLst>
              <a:ext uri="{FF2B5EF4-FFF2-40B4-BE49-F238E27FC236}">
                <a16:creationId xmlns:a16="http://schemas.microsoft.com/office/drawing/2014/main" id="{3BD52E7D-6743-4540-B869-F82BA75C1419}"/>
              </a:ext>
            </a:extLst>
          </p:cNvPr>
          <p:cNvSpPr>
            <a:spLocks noGrp="1"/>
          </p:cNvSpPr>
          <p:nvPr>
            <p:ph type="body" sz="quarter" idx="16" hasCustomPrompt="1"/>
          </p:nvPr>
        </p:nvSpPr>
        <p:spPr>
          <a:xfrm>
            <a:off x="8475148" y="1233488"/>
            <a:ext cx="3246966" cy="792162"/>
          </a:xfrm>
        </p:spPr>
        <p:txBody>
          <a:bodyPr anchor="b"/>
          <a:lstStyle>
            <a:lvl1pPr marL="0" indent="0">
              <a:lnSpc>
                <a:spcPct val="100000"/>
              </a:lnSpc>
              <a:spcBef>
                <a:spcPts val="0"/>
              </a:spcBef>
              <a:buNone/>
              <a:defRPr sz="3200" b="1">
                <a:latin typeface="Calibri" panose="020F0502020204030204" pitchFamily="34" charset="0"/>
                <a:cs typeface="Calibri" panose="020F0502020204030204" pitchFamily="34" charset="0"/>
              </a:defRPr>
            </a:lvl1pPr>
            <a:lvl2pPr marL="338328" indent="0">
              <a:buNone/>
              <a:defRPr/>
            </a:lvl2pPr>
            <a:lvl3pPr marL="685800" indent="0">
              <a:buNone/>
              <a:defRPr/>
            </a:lvl3pPr>
            <a:lvl4pPr marL="1014984" indent="0">
              <a:buNone/>
              <a:defRPr/>
            </a:lvl4pPr>
            <a:lvl5pPr marL="1380744" indent="0">
              <a:buNone/>
              <a:defRPr/>
            </a:lvl5pPr>
          </a:lstStyle>
          <a:p>
            <a:pPr lvl="1"/>
            <a:r>
              <a:rPr lang="en-US" dirty="0"/>
              <a:t>Title here</a:t>
            </a:r>
          </a:p>
        </p:txBody>
      </p:sp>
    </p:spTree>
    <p:extLst>
      <p:ext uri="{BB962C8B-B14F-4D97-AF65-F5344CB8AC3E}">
        <p14:creationId xmlns:p14="http://schemas.microsoft.com/office/powerpoint/2010/main" val="22041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umn - Tw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2A3FA6-A698-495A-A95E-FAD77F74710B}"/>
              </a:ext>
            </a:extLst>
          </p:cNvPr>
          <p:cNvSpPr/>
          <p:nvPr userDrawn="1"/>
        </p:nvSpPr>
        <p:spPr>
          <a:xfrm>
            <a:off x="0" y="36"/>
            <a:ext cx="4066293"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405012" y="1233488"/>
            <a:ext cx="3246966" cy="792162"/>
          </a:xfrm>
        </p:spPr>
        <p:txBody>
          <a:bodyPr anchor="b"/>
          <a:lstStyle>
            <a:lvl1pPr marL="0" indent="0">
              <a:lnSpc>
                <a:spcPct val="100000"/>
              </a:lnSpc>
              <a:spcBef>
                <a:spcPts val="0"/>
              </a:spcBef>
              <a:buNone/>
              <a:defRPr sz="3200" b="1">
                <a:latin typeface="Calibri" panose="020F0502020204030204" pitchFamily="34" charset="0"/>
                <a:cs typeface="Calibri" panose="020F0502020204030204" pitchFamily="34"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1233893"/>
            <a:ext cx="3246966" cy="792167"/>
          </a:xfrm>
        </p:spPr>
        <p:txBody>
          <a:bodyPr/>
          <a:lstStyle>
            <a:lvl1pPr>
              <a:lnSpc>
                <a:spcPct val="100000"/>
              </a:lnSpc>
              <a:spcBef>
                <a:spcPts val="0"/>
              </a:spcBef>
              <a:defRPr sz="3200" b="1" baseline="0">
                <a:solidFill>
                  <a:schemeClr val="bg1"/>
                </a:solidFill>
                <a:latin typeface="Calibri" panose="020F0502020204030204" pitchFamily="34" charset="0"/>
                <a:cs typeface="Calibri" panose="020F0502020204030204" pitchFamily="34" charset="0"/>
              </a:defRPr>
            </a:lvl1pPr>
          </a:lstStyle>
          <a:p>
            <a:r>
              <a:rPr lang="en-US" dirty="0"/>
              <a:t>Title here</a:t>
            </a:r>
            <a:endParaRPr dirty="0"/>
          </a:p>
        </p:txBody>
      </p:sp>
      <p:sp>
        <p:nvSpPr>
          <p:cNvPr id="3" name="Content Placeholder 2"/>
          <p:cNvSpPr>
            <a:spLocks noGrp="1"/>
          </p:cNvSpPr>
          <p:nvPr>
            <p:ph idx="1" hasCustomPrompt="1"/>
          </p:nvPr>
        </p:nvSpPr>
        <p:spPr>
          <a:xfrm>
            <a:off x="455731" y="2832376"/>
            <a:ext cx="3246966" cy="3106149"/>
          </a:xfrm>
        </p:spPr>
        <p:txBody>
          <a:bodyPr/>
          <a:lstStyle>
            <a:lvl1pPr marL="0" indent="0">
              <a:lnSpc>
                <a:spcPct val="150000"/>
              </a:lnSpc>
              <a:spcBef>
                <a:spcPts val="0"/>
              </a:spcBef>
              <a:buFont typeface="Arial" panose="020B0604020202020204" pitchFamily="34" charset="0"/>
              <a:buNone/>
              <a:defRPr sz="1400">
                <a:solidFill>
                  <a:schemeClr val="bg1"/>
                </a:solidFill>
              </a:defRPr>
            </a:lvl1pPr>
          </a:lstStyle>
          <a:p>
            <a:pPr lvl="0"/>
            <a:r>
              <a:rPr lang="en-US" dirty="0"/>
              <a:t>Click to add body copy</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cxnSp>
        <p:nvCxnSpPr>
          <p:cNvPr id="11" name="Straight Connector 10">
            <a:extLst>
              <a:ext uri="{FF2B5EF4-FFF2-40B4-BE49-F238E27FC236}">
                <a16:creationId xmlns:a16="http://schemas.microsoft.com/office/drawing/2014/main" id="{78D1D34B-818F-4A7D-8941-D8CC37E5A671}"/>
              </a:ext>
            </a:extLst>
          </p:cNvPr>
          <p:cNvCxnSpPr>
            <a:cxnSpLocks/>
          </p:cNvCxnSpPr>
          <p:nvPr userDrawn="1"/>
        </p:nvCxnSpPr>
        <p:spPr>
          <a:xfrm>
            <a:off x="8125702" y="36"/>
            <a:ext cx="0" cy="6857928"/>
          </a:xfrm>
          <a:prstGeom prst="line">
            <a:avLst/>
          </a:prstGeom>
          <a:ln w="19050">
            <a:solidFill>
              <a:srgbClr val="F2F2F3"/>
            </a:solidFill>
            <a:miter lim="800000"/>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4405012"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18" name="Content Placeholder 2">
            <a:extLst>
              <a:ext uri="{FF2B5EF4-FFF2-40B4-BE49-F238E27FC236}">
                <a16:creationId xmlns:a16="http://schemas.microsoft.com/office/drawing/2014/main" id="{2A92F8C5-913B-4747-8288-4AB898D25DEE}"/>
              </a:ext>
            </a:extLst>
          </p:cNvPr>
          <p:cNvSpPr>
            <a:spLocks noGrp="1"/>
          </p:cNvSpPr>
          <p:nvPr>
            <p:ph idx="14" hasCustomPrompt="1"/>
          </p:nvPr>
        </p:nvSpPr>
        <p:spPr>
          <a:xfrm>
            <a:off x="8464416"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21" name="Text Placeholder 19">
            <a:extLst>
              <a:ext uri="{FF2B5EF4-FFF2-40B4-BE49-F238E27FC236}">
                <a16:creationId xmlns:a16="http://schemas.microsoft.com/office/drawing/2014/main" id="{3BD52E7D-6743-4540-B869-F82BA75C1419}"/>
              </a:ext>
            </a:extLst>
          </p:cNvPr>
          <p:cNvSpPr>
            <a:spLocks noGrp="1"/>
          </p:cNvSpPr>
          <p:nvPr>
            <p:ph type="body" sz="quarter" idx="16" hasCustomPrompt="1"/>
          </p:nvPr>
        </p:nvSpPr>
        <p:spPr>
          <a:xfrm>
            <a:off x="8475148" y="1233488"/>
            <a:ext cx="3246966" cy="792162"/>
          </a:xfrm>
        </p:spPr>
        <p:txBody>
          <a:bodyPr anchor="b"/>
          <a:lstStyle>
            <a:lvl1pPr marL="0" indent="0">
              <a:lnSpc>
                <a:spcPct val="100000"/>
              </a:lnSpc>
              <a:spcBef>
                <a:spcPts val="0"/>
              </a:spcBef>
              <a:buNone/>
              <a:defRPr sz="3200" b="1">
                <a:latin typeface="Calibri" panose="020F0502020204030204" pitchFamily="34" charset="0"/>
                <a:cs typeface="Calibri" panose="020F0502020204030204" pitchFamily="34"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pic>
        <p:nvPicPr>
          <p:cNvPr id="14" name="Picture 13">
            <a:extLst>
              <a:ext uri="{FF2B5EF4-FFF2-40B4-BE49-F238E27FC236}">
                <a16:creationId xmlns:a16="http://schemas.microsoft.com/office/drawing/2014/main" id="{DBAF1B88-E125-489B-B60B-0146828B002B}"/>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15" name="Rectangle 14">
            <a:extLst>
              <a:ext uri="{FF2B5EF4-FFF2-40B4-BE49-F238E27FC236}">
                <a16:creationId xmlns:a16="http://schemas.microsoft.com/office/drawing/2014/main" id="{3947E9E1-FFF7-4715-8FC9-14799A3B791C}"/>
              </a:ext>
            </a:extLst>
          </p:cNvPr>
          <p:cNvSpPr/>
          <p:nvPr userDrawn="1"/>
        </p:nvSpPr>
        <p:spPr>
          <a:xfrm>
            <a:off x="4359820" y="6478698"/>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211148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lumn - Thre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7DFEA7-B27E-4E5D-BBE6-9071EF5893A1}"/>
              </a:ext>
            </a:extLst>
          </p:cNvPr>
          <p:cNvSpPr/>
          <p:nvPr userDrawn="1"/>
        </p:nvSpPr>
        <p:spPr>
          <a:xfrm>
            <a:off x="4066293" y="36"/>
            <a:ext cx="4066293" cy="6857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7" name="Rectangle 6">
            <a:extLst>
              <a:ext uri="{FF2B5EF4-FFF2-40B4-BE49-F238E27FC236}">
                <a16:creationId xmlns:a16="http://schemas.microsoft.com/office/drawing/2014/main" id="{072A3FA6-A698-495A-A95E-FAD77F74710B}"/>
              </a:ext>
            </a:extLst>
          </p:cNvPr>
          <p:cNvSpPr/>
          <p:nvPr userDrawn="1"/>
        </p:nvSpPr>
        <p:spPr>
          <a:xfrm>
            <a:off x="0" y="36"/>
            <a:ext cx="4066293"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405012" y="1233488"/>
            <a:ext cx="3246966" cy="792162"/>
          </a:xfrm>
        </p:spPr>
        <p:txBody>
          <a:bodyPr anchor="b"/>
          <a:lstStyle>
            <a:lvl1pPr marL="0" indent="0">
              <a:lnSpc>
                <a:spcPct val="100000"/>
              </a:lnSpc>
              <a:spcBef>
                <a:spcPts val="0"/>
              </a:spcBef>
              <a:buNone/>
              <a:defRPr sz="3200" b="1">
                <a:solidFill>
                  <a:schemeClr val="bg1"/>
                </a:solidFill>
                <a:latin typeface="Calibri" panose="020F0502020204030204" pitchFamily="34" charset="0"/>
                <a:cs typeface="Calibri" panose="020F0502020204030204" pitchFamily="34"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1233893"/>
            <a:ext cx="3246966" cy="792167"/>
          </a:xfrm>
        </p:spPr>
        <p:txBody>
          <a:bodyPr/>
          <a:lstStyle>
            <a:lvl1pPr>
              <a:lnSpc>
                <a:spcPct val="100000"/>
              </a:lnSpc>
              <a:spcBef>
                <a:spcPts val="0"/>
              </a:spcBef>
              <a:defRPr sz="3200" b="1" baseline="0">
                <a:solidFill>
                  <a:schemeClr val="bg1"/>
                </a:solidFill>
                <a:latin typeface="Calibri" panose="020F0502020204030204" pitchFamily="34" charset="0"/>
                <a:cs typeface="Calibri" panose="020F0502020204030204" pitchFamily="34" charset="0"/>
              </a:defRPr>
            </a:lvl1pPr>
          </a:lstStyle>
          <a:p>
            <a:r>
              <a:rPr lang="en-US" dirty="0"/>
              <a:t>Title here</a:t>
            </a:r>
            <a:endParaRPr dirty="0"/>
          </a:p>
        </p:txBody>
      </p:sp>
      <p:sp>
        <p:nvSpPr>
          <p:cNvPr id="3" name="Content Placeholder 2"/>
          <p:cNvSpPr>
            <a:spLocks noGrp="1"/>
          </p:cNvSpPr>
          <p:nvPr>
            <p:ph idx="1" hasCustomPrompt="1"/>
          </p:nvPr>
        </p:nvSpPr>
        <p:spPr>
          <a:xfrm>
            <a:off x="455731" y="2832376"/>
            <a:ext cx="3246966" cy="3106149"/>
          </a:xfrm>
        </p:spPr>
        <p:txBody>
          <a:bodyPr/>
          <a:lstStyle>
            <a:lvl1pPr marL="0" indent="0">
              <a:lnSpc>
                <a:spcPct val="150000"/>
              </a:lnSpc>
              <a:spcBef>
                <a:spcPts val="0"/>
              </a:spcBef>
              <a:buFont typeface="Arial" panose="020B0604020202020204" pitchFamily="34" charset="0"/>
              <a:buNone/>
              <a:defRPr sz="1400">
                <a:solidFill>
                  <a:schemeClr val="bg1"/>
                </a:solidFill>
              </a:defRPr>
            </a:lvl1pPr>
          </a:lstStyle>
          <a:p>
            <a:pPr lvl="0"/>
            <a:r>
              <a:rPr lang="en-US" dirty="0"/>
              <a:t>Click to add body copy</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4405012" y="2832376"/>
            <a:ext cx="3246966" cy="3106149"/>
          </a:xfrm>
        </p:spPr>
        <p:txBody>
          <a:bodyPr/>
          <a:lstStyle>
            <a:lvl1pPr marL="0" indent="0">
              <a:lnSpc>
                <a:spcPct val="150000"/>
              </a:lnSpc>
              <a:spcBef>
                <a:spcPts val="0"/>
              </a:spcBef>
              <a:buFont typeface="Arial" panose="020B0604020202020204" pitchFamily="34" charset="0"/>
              <a:buNone/>
              <a:defRPr sz="1400">
                <a:solidFill>
                  <a:schemeClr val="bg1"/>
                </a:solidFill>
              </a:defRPr>
            </a:lvl1pPr>
          </a:lstStyle>
          <a:p>
            <a:pPr lvl="0"/>
            <a:r>
              <a:rPr lang="en-US" dirty="0"/>
              <a:t>Click to add body copy</a:t>
            </a:r>
          </a:p>
        </p:txBody>
      </p:sp>
      <p:sp>
        <p:nvSpPr>
          <p:cNvPr id="18" name="Content Placeholder 2">
            <a:extLst>
              <a:ext uri="{FF2B5EF4-FFF2-40B4-BE49-F238E27FC236}">
                <a16:creationId xmlns:a16="http://schemas.microsoft.com/office/drawing/2014/main" id="{2A92F8C5-913B-4747-8288-4AB898D25DEE}"/>
              </a:ext>
            </a:extLst>
          </p:cNvPr>
          <p:cNvSpPr>
            <a:spLocks noGrp="1"/>
          </p:cNvSpPr>
          <p:nvPr>
            <p:ph idx="14" hasCustomPrompt="1"/>
          </p:nvPr>
        </p:nvSpPr>
        <p:spPr>
          <a:xfrm>
            <a:off x="8464416"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21" name="Text Placeholder 19">
            <a:extLst>
              <a:ext uri="{FF2B5EF4-FFF2-40B4-BE49-F238E27FC236}">
                <a16:creationId xmlns:a16="http://schemas.microsoft.com/office/drawing/2014/main" id="{3BD52E7D-6743-4540-B869-F82BA75C1419}"/>
              </a:ext>
            </a:extLst>
          </p:cNvPr>
          <p:cNvSpPr>
            <a:spLocks noGrp="1"/>
          </p:cNvSpPr>
          <p:nvPr>
            <p:ph type="body" sz="quarter" idx="16" hasCustomPrompt="1"/>
          </p:nvPr>
        </p:nvSpPr>
        <p:spPr>
          <a:xfrm>
            <a:off x="8475148" y="1233488"/>
            <a:ext cx="3246966" cy="792162"/>
          </a:xfrm>
        </p:spPr>
        <p:txBody>
          <a:bodyPr anchor="b"/>
          <a:lstStyle>
            <a:lvl1pPr marL="0" indent="0">
              <a:lnSpc>
                <a:spcPct val="100000"/>
              </a:lnSpc>
              <a:spcBef>
                <a:spcPts val="0"/>
              </a:spcBef>
              <a:buNone/>
              <a:defRPr sz="3200" b="1">
                <a:latin typeface="Calibri" panose="020F0502020204030204" pitchFamily="34" charset="0"/>
                <a:cs typeface="Calibri" panose="020F0502020204030204" pitchFamily="34"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pic>
        <p:nvPicPr>
          <p:cNvPr id="14" name="Picture 13">
            <a:extLst>
              <a:ext uri="{FF2B5EF4-FFF2-40B4-BE49-F238E27FC236}">
                <a16:creationId xmlns:a16="http://schemas.microsoft.com/office/drawing/2014/main" id="{DBAF1B88-E125-489B-B60B-0146828B002B}"/>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17" name="Rectangle 16">
            <a:extLst>
              <a:ext uri="{FF2B5EF4-FFF2-40B4-BE49-F238E27FC236}">
                <a16:creationId xmlns:a16="http://schemas.microsoft.com/office/drawing/2014/main" id="{666C1847-315A-4A2A-9E63-437A25060F67}"/>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252548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21085"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560108" y="1233488"/>
            <a:ext cx="2465191" cy="792162"/>
          </a:xfrm>
        </p:spPr>
        <p:txBody>
          <a:bodyPr anchor="b"/>
          <a:lstStyle>
            <a:lvl1pPr marL="0" indent="0">
              <a:lnSpc>
                <a:spcPct val="100000"/>
              </a:lnSpc>
              <a:spcBef>
                <a:spcPts val="0"/>
              </a:spcBef>
              <a:buNone/>
              <a:defRPr sz="3200" b="1">
                <a:solidFill>
                  <a:schemeClr val="tx1"/>
                </a:solidFill>
                <a:latin typeface="Calibri" panose="020F0502020204030204" pitchFamily="34" charset="0"/>
                <a:cs typeface="Calibri" panose="020F0502020204030204" pitchFamily="34"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1246933"/>
            <a:ext cx="2217614" cy="2109010"/>
          </a:xfrm>
        </p:spPr>
        <p:txBody>
          <a:bodyPr anchor="ctr">
            <a:noAutofit/>
          </a:bodyPr>
          <a:lstStyle>
            <a:lvl1pPr>
              <a:lnSpc>
                <a:spcPct val="90000"/>
              </a:lnSpc>
              <a:spcBef>
                <a:spcPts val="0"/>
              </a:spcBef>
              <a:defRPr sz="4800" baseline="0">
                <a:solidFill>
                  <a:schemeClr val="bg1"/>
                </a:solidFill>
              </a:defRPr>
            </a:lvl1pPr>
          </a:lstStyle>
          <a:p>
            <a:r>
              <a:rPr lang="en-US" dirty="0"/>
              <a:t>Title </a:t>
            </a:r>
            <a:br>
              <a:rPr lang="en-US" dirty="0"/>
            </a:br>
            <a:r>
              <a:rPr lang="en-US" dirty="0"/>
              <a:t>of slide</a:t>
            </a:r>
            <a:endParaRPr dirty="0"/>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3560108" y="2832376"/>
            <a:ext cx="2465191" cy="3106149"/>
          </a:xfrm>
        </p:spPr>
        <p:txBody>
          <a:bodyPr/>
          <a:lstStyle>
            <a:lvl1pPr marL="0" indent="0">
              <a:lnSpc>
                <a:spcPct val="150000"/>
              </a:lnSpc>
              <a:spcBef>
                <a:spcPts val="0"/>
              </a:spcBef>
              <a:buFont typeface="Arial" panose="020B0604020202020204" pitchFamily="34" charset="0"/>
              <a:buNone/>
              <a:defRPr sz="1400">
                <a:solidFill>
                  <a:schemeClr val="tx1"/>
                </a:solidFill>
              </a:defRPr>
            </a:lvl1pPr>
          </a:lstStyle>
          <a:p>
            <a:pPr lvl="0"/>
            <a:r>
              <a:rPr lang="en-US" dirty="0"/>
              <a:t>Click to add body copy</a:t>
            </a:r>
          </a:p>
        </p:txBody>
      </p:sp>
      <p:pic>
        <p:nvPicPr>
          <p:cNvPr id="14" name="Picture 13">
            <a:extLst>
              <a:ext uri="{FF2B5EF4-FFF2-40B4-BE49-F238E27FC236}">
                <a16:creationId xmlns:a16="http://schemas.microsoft.com/office/drawing/2014/main" id="{DBAF1B88-E125-489B-B60B-0146828B002B}"/>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cxnSp>
        <p:nvCxnSpPr>
          <p:cNvPr id="19" name="Straight Connector 18">
            <a:extLst>
              <a:ext uri="{FF2B5EF4-FFF2-40B4-BE49-F238E27FC236}">
                <a16:creationId xmlns:a16="http://schemas.microsoft.com/office/drawing/2014/main" id="{F52203FF-9CEA-41D5-BD4D-899D9384DBC0}"/>
              </a:ext>
            </a:extLst>
          </p:cNvPr>
          <p:cNvCxnSpPr>
            <a:cxnSpLocks/>
          </p:cNvCxnSpPr>
          <p:nvPr userDrawn="1"/>
        </p:nvCxnSpPr>
        <p:spPr>
          <a:xfrm>
            <a:off x="12192000" y="-73021"/>
            <a:ext cx="0" cy="6857928"/>
          </a:xfrm>
          <a:prstGeom prst="line">
            <a:avLst/>
          </a:prstGeom>
          <a:ln w="19050">
            <a:solidFill>
              <a:srgbClr val="F2F2F3"/>
            </a:solidFill>
            <a:miter lim="800000"/>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33824D-986F-47BD-B02E-8BA6714105B7}"/>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36765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96961" y="6551183"/>
            <a:ext cx="1044019" cy="173736"/>
          </a:xfrm>
          <a:prstGeom prst="rect">
            <a:avLst/>
          </a:prstGeom>
        </p:spPr>
        <p:txBody>
          <a:bodyPr/>
          <a:lstStyle/>
          <a:p>
            <a:endParaRPr dirty="0"/>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pic>
        <p:nvPicPr>
          <p:cNvPr id="7" name="Picture 6">
            <a:extLst>
              <a:ext uri="{FF2B5EF4-FFF2-40B4-BE49-F238E27FC236}">
                <a16:creationId xmlns:a16="http://schemas.microsoft.com/office/drawing/2014/main" id="{93C47437-38E5-4984-8B08-00552A7E7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6" name="Rectangle 5">
            <a:extLst>
              <a:ext uri="{FF2B5EF4-FFF2-40B4-BE49-F238E27FC236}">
                <a16:creationId xmlns:a16="http://schemas.microsoft.com/office/drawing/2014/main" id="{E87CA8B6-4CCE-4F43-87E4-4E9B393EDFD8}"/>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20825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026" y="2718912"/>
            <a:ext cx="11295782" cy="1420179"/>
          </a:xfrm>
        </p:spPr>
        <p:txBody>
          <a:bodyPr anchor="ctr">
            <a:normAutofit/>
          </a:bodyPr>
          <a:lstStyle>
            <a:lvl1pPr>
              <a:defRPr sz="10000" baseline="0">
                <a:solidFill>
                  <a:schemeClr val="bg1"/>
                </a:solidFill>
              </a:defRPr>
            </a:lvl1pPr>
          </a:lstStyle>
          <a:p>
            <a:r>
              <a:rPr lang="en-US" dirty="0"/>
              <a:t>Thank you!</a:t>
            </a:r>
            <a:endParaRPr dirty="0"/>
          </a:p>
        </p:txBody>
      </p:sp>
      <p:sp>
        <p:nvSpPr>
          <p:cNvPr id="3" name="Date Placeholder 2"/>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p>
            <a:r>
              <a:rPr lang="en-US"/>
              <a:t>For Agent Use Only. This material may not be used with the public.</a:t>
            </a:r>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11" name="Picture 10">
            <a:extLst>
              <a:ext uri="{FF2B5EF4-FFF2-40B4-BE49-F238E27FC236}">
                <a16:creationId xmlns:a16="http://schemas.microsoft.com/office/drawing/2014/main" id="{03551058-AE1D-40AA-8A76-D1C5E0AD8929}"/>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Tree>
    <p:extLst>
      <p:ext uri="{BB962C8B-B14F-4D97-AF65-F5344CB8AC3E}">
        <p14:creationId xmlns:p14="http://schemas.microsoft.com/office/powerpoint/2010/main" val="23436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8648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9"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630811" y="333874"/>
            <a:ext cx="2465191" cy="792162"/>
          </a:xfrm>
        </p:spPr>
        <p:txBody>
          <a:bodyPr anchor="b"/>
          <a:lstStyle>
            <a:lvl1pPr marL="0" indent="0">
              <a:lnSpc>
                <a:spcPct val="100000"/>
              </a:lnSpc>
              <a:spcBef>
                <a:spcPts val="0"/>
              </a:spcBef>
              <a:buNone/>
              <a:defRPr sz="2800"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38227" indent="0">
              <a:buNone/>
              <a:defRPr/>
            </a:lvl2pPr>
            <a:lvl3pPr marL="685594" indent="0">
              <a:buNone/>
              <a:defRPr/>
            </a:lvl3pPr>
            <a:lvl4pPr marL="1014680" indent="0">
              <a:buNone/>
              <a:defRPr/>
            </a:lvl4pPr>
            <a:lvl5pPr marL="1380330" indent="0">
              <a:buNone/>
              <a:defRPr/>
            </a:lvl5pPr>
          </a:lstStyle>
          <a:p>
            <a:pPr lvl="0"/>
            <a:r>
              <a:rPr lang="en-US" dirty="0"/>
              <a:t>Title here</a:t>
            </a:r>
          </a:p>
        </p:txBody>
      </p:sp>
      <p:sp>
        <p:nvSpPr>
          <p:cNvPr id="2" name="Title 1"/>
          <p:cNvSpPr>
            <a:spLocks noGrp="1"/>
          </p:cNvSpPr>
          <p:nvPr>
            <p:ph type="title" hasCustomPrompt="1"/>
          </p:nvPr>
        </p:nvSpPr>
        <p:spPr>
          <a:xfrm>
            <a:off x="436475" y="668900"/>
            <a:ext cx="2244201" cy="2109010"/>
          </a:xfrm>
        </p:spPr>
        <p:txBody>
          <a:bodyPr anchor="t" anchorCtr="0">
            <a:noAutofit/>
          </a:bodyPr>
          <a:lstStyle>
            <a:lvl1pPr>
              <a:lnSpc>
                <a:spcPct val="100000"/>
              </a:lnSpc>
              <a:spcBef>
                <a:spcPts val="0"/>
              </a:spcBef>
              <a:defRPr sz="32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a:t>
            </a:r>
            <a:br>
              <a:rPr lang="en-US" dirty="0"/>
            </a:br>
            <a:r>
              <a:rPr lang="en-US" dirty="0"/>
              <a:t>of slide</a:t>
            </a:r>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dirty="0"/>
          </a:p>
        </p:txBody>
      </p:sp>
      <p:sp>
        <p:nvSpPr>
          <p:cNvPr id="6" name="Slide Number Placeholder 5"/>
          <p:cNvSpPr>
            <a:spLocks noGrp="1"/>
          </p:cNvSpPr>
          <p:nvPr>
            <p:ph type="sldNum" sz="quarter" idx="12"/>
          </p:nvPr>
        </p:nvSpPr>
        <p:spPr>
          <a:xfrm>
            <a:off x="10869912" y="6549225"/>
            <a:ext cx="892993" cy="175694"/>
          </a:xfrm>
        </p:spPr>
        <p:txBody>
          <a:bodyPr/>
          <a:lstStyle/>
          <a:p>
            <a:fld id="{BB333B34-C87C-402E-ABB0-13B7C9DEBBC4}" type="slidenum">
              <a:rPr lang="en-US" smtClean="0"/>
              <a:pPr/>
              <a:t>‹#›</a:t>
            </a:fld>
            <a:r>
              <a:rPr lang="en-US" dirty="0"/>
              <a:t> of 14</a:t>
            </a:r>
            <a:endParaRPr dirty="0"/>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
        <p:nvSpPr>
          <p:cNvPr id="10" name="TextBox 9">
            <a:extLst>
              <a:ext uri="{FF2B5EF4-FFF2-40B4-BE49-F238E27FC236}">
                <a16:creationId xmlns:a16="http://schemas.microsoft.com/office/drawing/2014/main" id="{CA8A41E6-6C56-499C-8B0D-846D93409783}"/>
              </a:ext>
            </a:extLst>
          </p:cNvPr>
          <p:cNvSpPr txBox="1"/>
          <p:nvPr userDrawn="1"/>
        </p:nvSpPr>
        <p:spPr>
          <a:xfrm>
            <a:off x="7554897" y="6562165"/>
            <a:ext cx="328838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 Agent Use Only. This material may not be used with the public.</a:t>
            </a:r>
          </a:p>
        </p:txBody>
      </p:sp>
    </p:spTree>
    <p:extLst>
      <p:ext uri="{BB962C8B-B14F-4D97-AF65-F5344CB8AC3E}">
        <p14:creationId xmlns:p14="http://schemas.microsoft.com/office/powerpoint/2010/main" val="21290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9488303" y="0"/>
            <a:ext cx="2703696"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465" y="472438"/>
            <a:ext cx="8937893" cy="792167"/>
          </a:xfrm>
        </p:spPr>
        <p:txBody>
          <a:bodyPr/>
          <a:lstStyle>
            <a:lvl1pPr>
              <a:defRPr/>
            </a:lvl1pPr>
          </a:lstStyle>
          <a:p>
            <a:r>
              <a:rPr lang="en-US" noProof="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r>
              <a:rPr lang="en-US"/>
              <a:t>For Agent Use Only. This material may not be used with the public.</a:t>
            </a:r>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11111970" y="6399283"/>
            <a:ext cx="283293"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465" y="1434190"/>
            <a:ext cx="4237793"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a:t>
            </a:r>
            <a:r>
              <a:rPr lang="en-US" noProof="0" dirty="0"/>
              <a:t>headline</a:t>
            </a:r>
            <a:r>
              <a:rPr lang="en-CA" noProof="0" dirty="0"/>
              <a:t>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6564" y="1434189"/>
            <a:ext cx="4237793"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Tree>
    <p:extLst>
      <p:ext uri="{BB962C8B-B14F-4D97-AF65-F5344CB8AC3E}">
        <p14:creationId xmlns:p14="http://schemas.microsoft.com/office/powerpoint/2010/main" val="33157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8648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9"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630811" y="474550"/>
            <a:ext cx="2465191" cy="792162"/>
          </a:xfrm>
        </p:spPr>
        <p:txBody>
          <a:bodyPr anchor="b"/>
          <a:lstStyle>
            <a:lvl1pPr marL="0" indent="0">
              <a:lnSpc>
                <a:spcPct val="100000"/>
              </a:lnSpc>
              <a:spcBef>
                <a:spcPts val="0"/>
              </a:spcBef>
              <a:buNone/>
              <a:defRPr sz="2800"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38227" indent="0">
              <a:buNone/>
              <a:defRPr/>
            </a:lvl2pPr>
            <a:lvl3pPr marL="685594" indent="0">
              <a:buNone/>
              <a:defRPr/>
            </a:lvl3pPr>
            <a:lvl4pPr marL="1014680" indent="0">
              <a:buNone/>
              <a:defRPr/>
            </a:lvl4pPr>
            <a:lvl5pPr marL="1380330" indent="0">
              <a:buNone/>
              <a:defRPr/>
            </a:lvl5pPr>
          </a:lstStyle>
          <a:p>
            <a:pPr lvl="0"/>
            <a:r>
              <a:rPr lang="en-US" dirty="0"/>
              <a:t>Title here</a:t>
            </a:r>
          </a:p>
        </p:txBody>
      </p:sp>
      <p:sp>
        <p:nvSpPr>
          <p:cNvPr id="2" name="Title 1"/>
          <p:cNvSpPr>
            <a:spLocks noGrp="1"/>
          </p:cNvSpPr>
          <p:nvPr>
            <p:ph type="title" hasCustomPrompt="1"/>
          </p:nvPr>
        </p:nvSpPr>
        <p:spPr>
          <a:xfrm>
            <a:off x="436476" y="879913"/>
            <a:ext cx="2217614" cy="2109010"/>
          </a:xfrm>
        </p:spPr>
        <p:txBody>
          <a:bodyPr anchor="t" anchorCtr="0">
            <a:noAutofit/>
          </a:bodyPr>
          <a:lstStyle>
            <a:lvl1pPr>
              <a:lnSpc>
                <a:spcPct val="100000"/>
              </a:lnSpc>
              <a:spcBef>
                <a:spcPts val="0"/>
              </a:spcBef>
              <a:defRPr sz="32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a:t>
            </a:r>
            <a:br>
              <a:rPr lang="en-US" dirty="0"/>
            </a:br>
            <a:r>
              <a:rPr lang="en-US" dirty="0"/>
              <a:t>of slide</a:t>
            </a:r>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dirty="0"/>
          </a:p>
        </p:txBody>
      </p:sp>
      <p:sp>
        <p:nvSpPr>
          <p:cNvPr id="6" name="Slide Number Placeholder 5"/>
          <p:cNvSpPr>
            <a:spLocks noGrp="1"/>
          </p:cNvSpPr>
          <p:nvPr>
            <p:ph type="sldNum" sz="quarter" idx="12"/>
          </p:nvPr>
        </p:nvSpPr>
        <p:spPr>
          <a:xfrm>
            <a:off x="10843278" y="6549225"/>
            <a:ext cx="892993" cy="175694"/>
          </a:xfrm>
        </p:spPr>
        <p:txBody>
          <a:bodyPr/>
          <a:lstStyle/>
          <a:p>
            <a:fld id="{BB333B34-C87C-402E-ABB0-13B7C9DEBBC4}" type="slidenum">
              <a:rPr/>
              <a:t>‹#›</a:t>
            </a:fld>
            <a:endParaRPr dirty="0"/>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
        <p:nvSpPr>
          <p:cNvPr id="9" name="Rectangle 8">
            <a:extLst>
              <a:ext uri="{FF2B5EF4-FFF2-40B4-BE49-F238E27FC236}">
                <a16:creationId xmlns:a16="http://schemas.microsoft.com/office/drawing/2014/main" id="{0E04CB89-4320-40ED-9D5A-11F8CD5746B7}"/>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31727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_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8648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9"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630811" y="474550"/>
            <a:ext cx="2465191" cy="792162"/>
          </a:xfrm>
        </p:spPr>
        <p:txBody>
          <a:bodyPr anchor="b"/>
          <a:lstStyle>
            <a:lvl1pPr marL="0" indent="0">
              <a:lnSpc>
                <a:spcPct val="100000"/>
              </a:lnSpc>
              <a:spcBef>
                <a:spcPts val="0"/>
              </a:spcBef>
              <a:buNone/>
              <a:defRPr sz="2800"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38227" indent="0">
              <a:buNone/>
              <a:defRPr/>
            </a:lvl2pPr>
            <a:lvl3pPr marL="685594" indent="0">
              <a:buNone/>
              <a:defRPr/>
            </a:lvl3pPr>
            <a:lvl4pPr marL="1014680" indent="0">
              <a:buNone/>
              <a:defRPr/>
            </a:lvl4pPr>
            <a:lvl5pPr marL="1380330" indent="0">
              <a:buNone/>
              <a:defRPr/>
            </a:lvl5pPr>
          </a:lstStyle>
          <a:p>
            <a:pPr lvl="0"/>
            <a:r>
              <a:rPr lang="en-US" dirty="0"/>
              <a:t>Title here</a:t>
            </a:r>
          </a:p>
        </p:txBody>
      </p:sp>
      <p:sp>
        <p:nvSpPr>
          <p:cNvPr id="2" name="Title 1"/>
          <p:cNvSpPr>
            <a:spLocks noGrp="1"/>
          </p:cNvSpPr>
          <p:nvPr>
            <p:ph type="title" hasCustomPrompt="1"/>
          </p:nvPr>
        </p:nvSpPr>
        <p:spPr>
          <a:xfrm>
            <a:off x="436476" y="879913"/>
            <a:ext cx="2217614" cy="2109010"/>
          </a:xfrm>
        </p:spPr>
        <p:txBody>
          <a:bodyPr anchor="t" anchorCtr="0">
            <a:noAutofit/>
          </a:bodyPr>
          <a:lstStyle>
            <a:lvl1pPr>
              <a:lnSpc>
                <a:spcPct val="100000"/>
              </a:lnSpc>
              <a:spcBef>
                <a:spcPts val="0"/>
              </a:spcBef>
              <a:defRPr sz="32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a:t>
            </a:r>
            <a:br>
              <a:rPr lang="en-US" dirty="0"/>
            </a:br>
            <a:r>
              <a:rPr lang="en-US" dirty="0"/>
              <a:t>of slide</a:t>
            </a:r>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dirty="0"/>
          </a:p>
        </p:txBody>
      </p:sp>
      <p:sp>
        <p:nvSpPr>
          <p:cNvPr id="6" name="Slide Number Placeholder 5"/>
          <p:cNvSpPr>
            <a:spLocks noGrp="1"/>
          </p:cNvSpPr>
          <p:nvPr>
            <p:ph type="sldNum" sz="quarter" idx="12"/>
          </p:nvPr>
        </p:nvSpPr>
        <p:spPr>
          <a:xfrm>
            <a:off x="10843278" y="6549225"/>
            <a:ext cx="892993" cy="175694"/>
          </a:xfrm>
        </p:spPr>
        <p:txBody>
          <a:bodyPr/>
          <a:lstStyle/>
          <a:p>
            <a:fld id="{BB333B34-C87C-402E-ABB0-13B7C9DEBBC4}" type="slidenum">
              <a:rPr/>
              <a:t>‹#›</a:t>
            </a:fld>
            <a:endParaRPr dirty="0"/>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
        <p:nvSpPr>
          <p:cNvPr id="9" name="Rectangle 8">
            <a:extLst>
              <a:ext uri="{FF2B5EF4-FFF2-40B4-BE49-F238E27FC236}">
                <a16:creationId xmlns:a16="http://schemas.microsoft.com/office/drawing/2014/main" id="{52B3488F-1005-4183-98F7-96168A0810E2}"/>
              </a:ext>
            </a:extLst>
          </p:cNvPr>
          <p:cNvSpPr/>
          <p:nvPr userDrawn="1"/>
        </p:nvSpPr>
        <p:spPr>
          <a:xfrm>
            <a:off x="3270068"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218040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_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8648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9"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630811" y="474550"/>
            <a:ext cx="2465191" cy="792162"/>
          </a:xfrm>
        </p:spPr>
        <p:txBody>
          <a:bodyPr anchor="b"/>
          <a:lstStyle>
            <a:lvl1pPr marL="0" indent="0">
              <a:lnSpc>
                <a:spcPct val="100000"/>
              </a:lnSpc>
              <a:spcBef>
                <a:spcPts val="0"/>
              </a:spcBef>
              <a:buNone/>
              <a:defRPr sz="2800" b="1"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38227" indent="0">
              <a:buNone/>
              <a:defRPr/>
            </a:lvl2pPr>
            <a:lvl3pPr marL="685594" indent="0">
              <a:buNone/>
              <a:defRPr/>
            </a:lvl3pPr>
            <a:lvl4pPr marL="1014680" indent="0">
              <a:buNone/>
              <a:defRPr/>
            </a:lvl4pPr>
            <a:lvl5pPr marL="1380330" indent="0">
              <a:buNone/>
              <a:defRPr/>
            </a:lvl5pPr>
          </a:lstStyle>
          <a:p>
            <a:pPr lvl="0"/>
            <a:r>
              <a:rPr lang="en-US" dirty="0"/>
              <a:t>Title here</a:t>
            </a:r>
          </a:p>
        </p:txBody>
      </p:sp>
      <p:sp>
        <p:nvSpPr>
          <p:cNvPr id="2" name="Title 1"/>
          <p:cNvSpPr>
            <a:spLocks noGrp="1"/>
          </p:cNvSpPr>
          <p:nvPr>
            <p:ph type="title" hasCustomPrompt="1"/>
          </p:nvPr>
        </p:nvSpPr>
        <p:spPr>
          <a:xfrm>
            <a:off x="436476" y="879913"/>
            <a:ext cx="2217614" cy="2109010"/>
          </a:xfrm>
        </p:spPr>
        <p:txBody>
          <a:bodyPr anchor="t" anchorCtr="0">
            <a:noAutofit/>
          </a:bodyPr>
          <a:lstStyle>
            <a:lvl1pPr>
              <a:lnSpc>
                <a:spcPct val="100000"/>
              </a:lnSpc>
              <a:spcBef>
                <a:spcPts val="0"/>
              </a:spcBef>
              <a:defRPr sz="32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a:t>
            </a:r>
            <a:br>
              <a:rPr lang="en-US" dirty="0"/>
            </a:br>
            <a:r>
              <a:rPr lang="en-US" dirty="0"/>
              <a:t>of slide</a:t>
            </a:r>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dirty="0"/>
          </a:p>
        </p:txBody>
      </p:sp>
      <p:sp>
        <p:nvSpPr>
          <p:cNvPr id="6" name="Slide Number Placeholder 5"/>
          <p:cNvSpPr>
            <a:spLocks noGrp="1"/>
          </p:cNvSpPr>
          <p:nvPr>
            <p:ph type="sldNum" sz="quarter" idx="12"/>
          </p:nvPr>
        </p:nvSpPr>
        <p:spPr>
          <a:xfrm>
            <a:off x="10843278" y="6549225"/>
            <a:ext cx="892993" cy="175694"/>
          </a:xfrm>
        </p:spPr>
        <p:txBody>
          <a:bodyPr/>
          <a:lstStyle/>
          <a:p>
            <a:fld id="{BB333B34-C87C-402E-ABB0-13B7C9DEBBC4}" type="slidenum">
              <a:rPr/>
              <a:t>‹#›</a:t>
            </a:fld>
            <a:endParaRPr dirty="0"/>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
        <p:nvSpPr>
          <p:cNvPr id="9" name="Rectangle 8">
            <a:extLst>
              <a:ext uri="{FF2B5EF4-FFF2-40B4-BE49-F238E27FC236}">
                <a16:creationId xmlns:a16="http://schemas.microsoft.com/office/drawing/2014/main" id="{9B24E782-CCFD-46D1-848D-45E1001549A8}"/>
              </a:ext>
            </a:extLst>
          </p:cNvPr>
          <p:cNvSpPr/>
          <p:nvPr userDrawn="1"/>
        </p:nvSpPr>
        <p:spPr>
          <a:xfrm>
            <a:off x="3492136" y="6390851"/>
            <a:ext cx="8826137" cy="246221"/>
          </a:xfrm>
          <a:prstGeom prst="rect">
            <a:avLst/>
          </a:prstGeom>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material is for Institutional / Broker-Dealer use only.  Not for distribution or use with the public.</a:t>
            </a:r>
          </a:p>
        </p:txBody>
      </p:sp>
    </p:spTree>
    <p:extLst>
      <p:ext uri="{BB962C8B-B14F-4D97-AF65-F5344CB8AC3E}">
        <p14:creationId xmlns:p14="http://schemas.microsoft.com/office/powerpoint/2010/main" val="106923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51F831-E2AB-E745-B3A6-D602E787FF39}"/>
              </a:ext>
            </a:extLst>
          </p:cNvPr>
          <p:cNvPicPr>
            <a:picLocks noChangeAspect="1"/>
          </p:cNvPicPr>
          <p:nvPr userDrawn="1"/>
        </p:nvPicPr>
        <p:blipFill>
          <a:blip r:embed="rId2">
            <a:alphaModFix amt="39000"/>
            <a:extLst>
              <a:ext uri="{28A0092B-C50C-407E-A947-70E740481C1C}">
                <a14:useLocalDpi xmlns:a14="http://schemas.microsoft.com/office/drawing/2010/main" val="0"/>
              </a:ext>
            </a:extLst>
          </a:blip>
          <a:stretch>
            <a:fillRect/>
          </a:stretch>
        </p:blipFill>
        <p:spPr>
          <a:xfrm>
            <a:off x="1" y="3147"/>
            <a:ext cx="12192000" cy="6851706"/>
          </a:xfrm>
          <a:prstGeom prst="rect">
            <a:avLst/>
          </a:prstGeom>
        </p:spPr>
      </p:pic>
      <p:sp>
        <p:nvSpPr>
          <p:cNvPr id="2" name="Title 1"/>
          <p:cNvSpPr>
            <a:spLocks noGrp="1"/>
          </p:cNvSpPr>
          <p:nvPr>
            <p:ph type="ctrTitle" hasCustomPrompt="1"/>
          </p:nvPr>
        </p:nvSpPr>
        <p:spPr>
          <a:xfrm>
            <a:off x="455732" y="1583700"/>
            <a:ext cx="11288558" cy="2894028"/>
          </a:xfrm>
        </p:spPr>
        <p:txBody>
          <a:bodyPr anchor="ctr">
            <a:normAutofit/>
          </a:bodyPr>
          <a:lstStyle>
            <a:lvl1pPr>
              <a:lnSpc>
                <a:spcPct val="70000"/>
              </a:lnSpc>
              <a:defRPr sz="6600" b="0" baseline="0">
                <a:solidFill>
                  <a:schemeClr val="bg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6001" y="174330"/>
            <a:ext cx="5640270" cy="407584"/>
          </a:xfrm>
        </p:spPr>
        <p:txBody>
          <a:bodyPr anchor="t">
            <a:noAutofit/>
          </a:bodyPr>
          <a:lstStyle>
            <a:lvl1pPr marL="0" indent="0" algn="r">
              <a:spcBef>
                <a:spcPts val="0"/>
              </a:spcBef>
              <a:buNone/>
              <a:defRPr sz="1400" b="0" baseline="0">
                <a:solidFill>
                  <a:schemeClr val="bg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452975" y="6549225"/>
            <a:ext cx="283294" cy="175694"/>
          </a:xfrm>
        </p:spPr>
        <p:txBody>
          <a:bodyPr/>
          <a:lstStyle>
            <a:lvl1pPr>
              <a:defRPr>
                <a:solidFill>
                  <a:schemeClr val="bg1"/>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1283713" cy="406400"/>
          </a:xfrm>
        </p:spPr>
        <p:txBody>
          <a:bodyPr/>
          <a:lstStyle>
            <a:lvl1pPr marL="0" indent="0">
              <a:buNone/>
              <a:defRPr sz="1800">
                <a:solidFill>
                  <a:schemeClr val="bg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pic>
        <p:nvPicPr>
          <p:cNvPr id="10" name="Picture 9" descr="A close up of a logo&#10;&#10;Description generated with very high confidence">
            <a:extLst>
              <a:ext uri="{FF2B5EF4-FFF2-40B4-BE49-F238E27FC236}">
                <a16:creationId xmlns:a16="http://schemas.microsoft.com/office/drawing/2014/main" id="{34C33DC6-83A2-4140-89FC-5B8E12FBA7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pic>
        <p:nvPicPr>
          <p:cNvPr id="6" name="Picture 5">
            <a:extLst>
              <a:ext uri="{FF2B5EF4-FFF2-40B4-BE49-F238E27FC236}">
                <a16:creationId xmlns:a16="http://schemas.microsoft.com/office/drawing/2014/main" id="{3FB57091-4196-C142-A956-A8BEACE741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1015" y="-1521732"/>
            <a:ext cx="15982756" cy="7347497"/>
          </a:xfrm>
          <a:prstGeom prst="rect">
            <a:avLst/>
          </a:prstGeom>
        </p:spPr>
      </p:pic>
    </p:spTree>
    <p:extLst>
      <p:ext uri="{BB962C8B-B14F-4D97-AF65-F5344CB8AC3E}">
        <p14:creationId xmlns:p14="http://schemas.microsoft.com/office/powerpoint/2010/main" val="8091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2" y="513661"/>
            <a:ext cx="11277489" cy="792167"/>
          </a:xfrm>
        </p:spPr>
        <p:txBody>
          <a:bodyPr/>
          <a:lstStyle>
            <a:lvl1pPr>
              <a:defRPr baseline="0"/>
            </a:lvl1pPr>
          </a:lstStyle>
          <a:p>
            <a:r>
              <a:rPr dirty="0"/>
              <a:t>Slide title</a:t>
            </a:r>
          </a:p>
        </p:txBody>
      </p:sp>
      <p:sp>
        <p:nvSpPr>
          <p:cNvPr id="3" name="Content Placeholder 2"/>
          <p:cNvSpPr>
            <a:spLocks noGrp="1"/>
          </p:cNvSpPr>
          <p:nvPr>
            <p:ph idx="1" hasCustomPrompt="1"/>
          </p:nvPr>
        </p:nvSpPr>
        <p:spPr>
          <a:xfrm>
            <a:off x="466464" y="1853731"/>
            <a:ext cx="11277489" cy="4165300"/>
          </a:xfrm>
        </p:spPr>
        <p:txBody>
          <a:bodyPr/>
          <a:lstStyle>
            <a:lvl1pPr>
              <a:defRPr/>
            </a:lvl1pPr>
            <a:lvl2pPr marL="458788" indent="-219075">
              <a:tabLst/>
              <a:defRPr/>
            </a:lvl2pPr>
            <a:lvl3pPr marL="635000" indent="-176213">
              <a:tabLst/>
              <a:defRPr/>
            </a:lvl3pPr>
          </a:lstStyle>
          <a:p>
            <a:pPr lvl="0"/>
            <a:r>
              <a:rPr dirty="0"/>
              <a:t>Click to add main </a:t>
            </a:r>
            <a:r>
              <a:rPr lang="en-US" dirty="0"/>
              <a:t>bullet</a:t>
            </a:r>
            <a:endParaRPr dirty="0"/>
          </a:p>
          <a:p>
            <a:pPr lvl="1"/>
            <a:r>
              <a:rPr dirty="0"/>
              <a:t>Second level</a:t>
            </a:r>
          </a:p>
          <a:p>
            <a:pPr lvl="2"/>
            <a:r>
              <a:rPr dirty="0"/>
              <a:t>Third level</a:t>
            </a:r>
          </a:p>
        </p:txBody>
      </p:sp>
      <p:sp>
        <p:nvSpPr>
          <p:cNvPr id="4" name="Date Placeholder 3"/>
          <p:cNvSpPr>
            <a:spLocks noGrp="1"/>
          </p:cNvSpPr>
          <p:nvPr>
            <p:ph type="dt" sz="half" idx="10"/>
          </p:nvPr>
        </p:nvSpPr>
        <p:spPr>
          <a:xfrm>
            <a:off x="10291167"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623" y="6549225"/>
            <a:ext cx="294037" cy="175694"/>
          </a:xfrm>
        </p:spPr>
        <p:txBody>
          <a:bodyPr/>
          <a:lstStyle/>
          <a:p>
            <a:fld id="{BB333B34-C87C-402E-ABB0-13B7C9DEBBC4}" type="slidenum">
              <a:rPr/>
              <a:t>‹#›</a:t>
            </a:fld>
            <a:endParaRPr/>
          </a:p>
        </p:txBody>
      </p:sp>
      <p:sp>
        <p:nvSpPr>
          <p:cNvPr id="7" name="Rectangle 6"/>
          <p:cNvSpPr/>
          <p:nvPr userDrawn="1"/>
        </p:nvSpPr>
        <p:spPr>
          <a:xfrm>
            <a:off x="3048796" y="6426115"/>
            <a:ext cx="6094412" cy="246221"/>
          </a:xfrm>
          <a:prstGeom prst="rect">
            <a:avLst/>
          </a:prstGeom>
        </p:spPr>
        <p:txBody>
          <a:bodyPr>
            <a:spAutoFit/>
          </a:bodyPr>
          <a:lstStyle/>
          <a:p>
            <a:r>
              <a:rPr lang="en-US" sz="1000" b="1" dirty="0"/>
              <a:t>For Agent Use Only. This material may not be used with the public.</a:t>
            </a:r>
          </a:p>
        </p:txBody>
      </p:sp>
    </p:spTree>
    <p:extLst>
      <p:ext uri="{BB962C8B-B14F-4D97-AF65-F5344CB8AC3E}">
        <p14:creationId xmlns:p14="http://schemas.microsoft.com/office/powerpoint/2010/main" val="377805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732" y="1583700"/>
            <a:ext cx="11288558" cy="2894028"/>
          </a:xfrm>
        </p:spPr>
        <p:txBody>
          <a:bodyPr anchor="ctr">
            <a:normAutofit/>
          </a:bodyPr>
          <a:lstStyle>
            <a:lvl1pPr>
              <a:lnSpc>
                <a:spcPct val="70000"/>
              </a:lnSpc>
              <a:defRPr sz="6600" b="0" baseline="0">
                <a:solidFill>
                  <a:schemeClr val="bg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6001" y="174330"/>
            <a:ext cx="5640270" cy="407584"/>
          </a:xfrm>
        </p:spPr>
        <p:txBody>
          <a:bodyPr anchor="t">
            <a:noAutofit/>
          </a:bodyPr>
          <a:lstStyle>
            <a:lvl1pPr marL="0" indent="0" algn="r">
              <a:spcBef>
                <a:spcPts val="0"/>
              </a:spcBef>
              <a:buNone/>
              <a:defRPr sz="1400" b="0" baseline="0">
                <a:solidFill>
                  <a:schemeClr val="bg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452975" y="6549225"/>
            <a:ext cx="283294" cy="175694"/>
          </a:xfrm>
        </p:spPr>
        <p:txBody>
          <a:bodyPr/>
          <a:lstStyle>
            <a:lvl1pPr>
              <a:defRPr>
                <a:solidFill>
                  <a:schemeClr val="bg1"/>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1283713" cy="406400"/>
          </a:xfrm>
        </p:spPr>
        <p:txBody>
          <a:bodyPr/>
          <a:lstStyle>
            <a:lvl1pPr marL="0" indent="0">
              <a:buNone/>
              <a:defRPr sz="1800">
                <a:solidFill>
                  <a:schemeClr val="bg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pic>
        <p:nvPicPr>
          <p:cNvPr id="9" name="Picture 8" descr="A close up of a logo&#10;&#10;Description generated with very high confidence">
            <a:extLst>
              <a:ext uri="{FF2B5EF4-FFF2-40B4-BE49-F238E27FC236}">
                <a16:creationId xmlns:a16="http://schemas.microsoft.com/office/drawing/2014/main" id="{E1D47531-ACD7-40CC-B636-85A0B9B641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192121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732" y="1583700"/>
            <a:ext cx="11288558" cy="2894028"/>
          </a:xfrm>
        </p:spPr>
        <p:txBody>
          <a:bodyPr anchor="ctr">
            <a:normAutofit/>
          </a:bodyPr>
          <a:lstStyle>
            <a:lvl1pPr>
              <a:lnSpc>
                <a:spcPct val="70000"/>
              </a:lnSpc>
              <a:defRPr sz="6600" b="0" baseline="0">
                <a:solidFill>
                  <a:schemeClr val="tx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6001" y="174330"/>
            <a:ext cx="5640270" cy="407584"/>
          </a:xfrm>
        </p:spPr>
        <p:txBody>
          <a:bodyPr anchor="t">
            <a:noAutofit/>
          </a:bodyPr>
          <a:lstStyle>
            <a:lvl1pPr marL="0" indent="0" algn="r">
              <a:spcBef>
                <a:spcPts val="0"/>
              </a:spcBef>
              <a:buNone/>
              <a:defRPr sz="1400" b="0" baseline="0">
                <a:solidFill>
                  <a:schemeClr val="tx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3" name="Date Placeholder 12"/>
          <p:cNvSpPr>
            <a:spLocks noGrp="1"/>
          </p:cNvSpPr>
          <p:nvPr>
            <p:ph type="dt" sz="half" idx="10"/>
          </p:nvPr>
        </p:nvSpPr>
        <p:spPr>
          <a:xfrm>
            <a:off x="10296961" y="6551183"/>
            <a:ext cx="1044019" cy="173736"/>
          </a:xfrm>
          <a:prstGeom prst="rect">
            <a:avLst/>
          </a:prstGeom>
        </p:spPr>
        <p:txBody>
          <a:bodyPr/>
          <a:lstStyle>
            <a:lvl1pPr>
              <a:defRPr>
                <a:solidFill>
                  <a:schemeClr val="tx1"/>
                </a:solidFill>
              </a:defRPr>
            </a:lvl1pPr>
          </a:lstStyle>
          <a:p>
            <a:endParaRPr lang="en-US"/>
          </a:p>
        </p:txBody>
      </p:sp>
      <p:sp>
        <p:nvSpPr>
          <p:cNvPr id="14" name="Footer Placeholder 13"/>
          <p:cNvSpPr>
            <a:spLocks noGrp="1"/>
          </p:cNvSpPr>
          <p:nvPr>
            <p:ph type="ftr" sz="quarter" idx="11"/>
          </p:nvPr>
        </p:nvSpPr>
        <p:spPr/>
        <p:txBody>
          <a:bodyPr/>
          <a:lstStyle/>
          <a:p>
            <a:r>
              <a:rPr lang="en-US"/>
              <a:t>For Agent Use Only. This material may not be used with the public.</a:t>
            </a:r>
            <a:endParaRPr/>
          </a:p>
        </p:txBody>
      </p:sp>
      <p:sp>
        <p:nvSpPr>
          <p:cNvPr id="15" name="Slide Number Placeholder 14"/>
          <p:cNvSpPr>
            <a:spLocks noGrp="1"/>
          </p:cNvSpPr>
          <p:nvPr>
            <p:ph type="sldNum" sz="quarter" idx="12"/>
          </p:nvPr>
        </p:nvSpPr>
        <p:spPr>
          <a:xfrm>
            <a:off x="11452975" y="6549225"/>
            <a:ext cx="283294" cy="175694"/>
          </a:xfrm>
        </p:spPr>
        <p:txBody>
          <a:bodyPr/>
          <a:lstStyle>
            <a:lvl1pPr>
              <a:defRPr>
                <a:solidFill>
                  <a:schemeClr val="tx1"/>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732" y="4544756"/>
            <a:ext cx="11283713" cy="406400"/>
          </a:xfrm>
        </p:spPr>
        <p:txBody>
          <a:bodyPr/>
          <a:lstStyle>
            <a:lvl1pPr marL="0" indent="0">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pic>
        <p:nvPicPr>
          <p:cNvPr id="9" name="Picture 8">
            <a:extLst>
              <a:ext uri="{FF2B5EF4-FFF2-40B4-BE49-F238E27FC236}">
                <a16:creationId xmlns:a16="http://schemas.microsoft.com/office/drawing/2014/main" id="{3B82D260-3DA4-4A61-8DFA-DE3DF5A88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176851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513661"/>
            <a:ext cx="11269806" cy="792167"/>
          </a:xfrm>
        </p:spPr>
        <p:txBody>
          <a:bodyPr/>
          <a:lstStyle>
            <a:lvl1pPr>
              <a:defRPr baseline="0"/>
            </a:lvl1pPr>
          </a:lstStyle>
          <a:p>
            <a:r>
              <a:rPr dirty="0"/>
              <a:t>Slide title</a:t>
            </a:r>
          </a:p>
        </p:txBody>
      </p:sp>
      <p:sp>
        <p:nvSpPr>
          <p:cNvPr id="3" name="Content Placeholder 2"/>
          <p:cNvSpPr>
            <a:spLocks noGrp="1"/>
          </p:cNvSpPr>
          <p:nvPr>
            <p:ph idx="1" hasCustomPrompt="1"/>
          </p:nvPr>
        </p:nvSpPr>
        <p:spPr>
          <a:xfrm>
            <a:off x="466464" y="1853731"/>
            <a:ext cx="11269805" cy="4165300"/>
          </a:xfrm>
        </p:spPr>
        <p:txBody>
          <a:bodyPr/>
          <a:lstStyle>
            <a:lvl1pPr>
              <a:defRPr sz="1400"/>
            </a:lvl1pPr>
          </a:lstStyle>
          <a:p>
            <a:pPr lvl="0"/>
            <a:r>
              <a:rPr lang="en-US" dirty="0"/>
              <a:t>Click icon to add table or chart</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spTree>
    <p:extLst>
      <p:ext uri="{BB962C8B-B14F-4D97-AF65-F5344CB8AC3E}">
        <p14:creationId xmlns:p14="http://schemas.microsoft.com/office/powerpoint/2010/main" val="304709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66464" y="513661"/>
            <a:ext cx="11277490" cy="792167"/>
          </a:xfrm>
        </p:spPr>
        <p:txBody>
          <a:bodyPr/>
          <a:lstStyle/>
          <a:p>
            <a:r>
              <a:rPr dirty="0"/>
              <a:t>Slide title</a:t>
            </a:r>
          </a:p>
        </p:txBody>
      </p:sp>
      <p:sp>
        <p:nvSpPr>
          <p:cNvPr id="8" name="Text Placeholder 7"/>
          <p:cNvSpPr>
            <a:spLocks noGrp="1"/>
          </p:cNvSpPr>
          <p:nvPr>
            <p:ph type="body" sz="quarter" idx="13" hasCustomPrompt="1"/>
          </p:nvPr>
        </p:nvSpPr>
        <p:spPr>
          <a:xfrm>
            <a:off x="466463" y="2060158"/>
            <a:ext cx="11277489" cy="44693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dirty="0"/>
              <a:t>Subtitle</a:t>
            </a:r>
            <a:endParaRPr dirty="0"/>
          </a:p>
        </p:txBody>
      </p:sp>
      <p:sp>
        <p:nvSpPr>
          <p:cNvPr id="3" name="Content Placeholder 2"/>
          <p:cNvSpPr>
            <a:spLocks noGrp="1"/>
          </p:cNvSpPr>
          <p:nvPr>
            <p:ph idx="1" hasCustomPrompt="1"/>
          </p:nvPr>
        </p:nvSpPr>
        <p:spPr>
          <a:xfrm>
            <a:off x="466463" y="2659527"/>
            <a:ext cx="11277489" cy="3228697"/>
          </a:xfrm>
        </p:spPr>
        <p:txBody>
          <a:bodyPr/>
          <a:lstStyle>
            <a:lvl1pPr>
              <a:defRPr sz="1400"/>
            </a:lvl1pPr>
          </a:lstStyle>
          <a:p>
            <a:pPr lvl="0"/>
            <a:r>
              <a:rPr dirty="0"/>
              <a:t>Click icon to add table or chart</a:t>
            </a:r>
          </a:p>
        </p:txBody>
      </p:sp>
      <p:sp>
        <p:nvSpPr>
          <p:cNvPr id="4" name="Date Placeholder 3"/>
          <p:cNvSpPr>
            <a:spLocks noGrp="1"/>
          </p:cNvSpPr>
          <p:nvPr>
            <p:ph type="dt" sz="half" idx="10"/>
          </p:nvPr>
        </p:nvSpPr>
        <p:spPr>
          <a:xfrm>
            <a:off x="10296961" y="6551183"/>
            <a:ext cx="104401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p:txBody>
          <a:bodyPr/>
          <a:lstStyle/>
          <a:p>
            <a:fld id="{BB333B34-C87C-402E-ABB0-13B7C9DEBBC4}" type="slidenum">
              <a:rPr/>
              <a:t>‹#›</a:t>
            </a:fld>
            <a:endParaRPr/>
          </a:p>
        </p:txBody>
      </p:sp>
      <p:sp>
        <p:nvSpPr>
          <p:cNvPr id="12" name="Text Placeholder 11">
            <a:extLst>
              <a:ext uri="{FF2B5EF4-FFF2-40B4-BE49-F238E27FC236}">
                <a16:creationId xmlns:a16="http://schemas.microsoft.com/office/drawing/2014/main" id="{E7F51E73-F575-4AF1-A9C3-6773B5E3B858}"/>
              </a:ext>
            </a:extLst>
          </p:cNvPr>
          <p:cNvSpPr>
            <a:spLocks noGrp="1"/>
          </p:cNvSpPr>
          <p:nvPr>
            <p:ph type="body" sz="quarter" idx="14" hasCustomPrompt="1"/>
          </p:nvPr>
        </p:nvSpPr>
        <p:spPr>
          <a:xfrm>
            <a:off x="455732" y="1460501"/>
            <a:ext cx="11288477" cy="444985"/>
          </a:xfrm>
        </p:spPr>
        <p:txBody>
          <a:bodyPr/>
          <a:lstStyle>
            <a:lvl1pPr marL="0" indent="0">
              <a:spcBef>
                <a:spcPts val="0"/>
              </a:spcBef>
              <a:buNone/>
              <a:defRPr sz="1400"/>
            </a:lvl1pPr>
            <a:lvl2pPr marL="623888" indent="-285750">
              <a:buFont typeface="Arial" panose="020B0604020202020204" pitchFamily="34" charset="0"/>
              <a:buChar char="•"/>
              <a:defRPr sz="1400"/>
            </a:lvl2pPr>
            <a:lvl3pPr marL="971550" indent="-285750">
              <a:buFont typeface="Arial" panose="020B0604020202020204" pitchFamily="34" charset="0"/>
              <a:buChar char="•"/>
              <a:defRPr sz="1400"/>
            </a:lvl3pPr>
            <a:lvl4pPr marL="1301750" indent="-285750">
              <a:buFont typeface="Arial" panose="020B0604020202020204" pitchFamily="34" charset="0"/>
              <a:buChar char="•"/>
              <a:defRPr sz="1400"/>
            </a:lvl4pPr>
            <a:lvl5pPr marL="1665287" indent="-285750">
              <a:buFont typeface="Arial" panose="020B0604020202020204" pitchFamily="34" charset="0"/>
              <a:buChar char="•"/>
              <a:defRPr sz="1400"/>
            </a:lvl5pPr>
          </a:lstStyle>
          <a:p>
            <a:pPr lvl="0"/>
            <a:r>
              <a:rPr lang="en-US" dirty="0"/>
              <a:t>Commentary</a:t>
            </a:r>
          </a:p>
        </p:txBody>
      </p:sp>
    </p:spTree>
    <p:extLst>
      <p:ext uri="{BB962C8B-B14F-4D97-AF65-F5344CB8AC3E}">
        <p14:creationId xmlns:p14="http://schemas.microsoft.com/office/powerpoint/2010/main" val="168253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hapter - Blue">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8DB292-BA5C-C44A-83FF-60D262A117DA}"/>
              </a:ext>
            </a:extLst>
          </p:cNvPr>
          <p:cNvPicPr>
            <a:picLocks noChangeAspect="1"/>
          </p:cNvPicPr>
          <p:nvPr userDrawn="1"/>
        </p:nvPicPr>
        <p:blipFill>
          <a:blip r:embed="rId2">
            <a:alphaModFix amt="39000"/>
            <a:extLst>
              <a:ext uri="{28A0092B-C50C-407E-A947-70E740481C1C}">
                <a14:useLocalDpi xmlns:a14="http://schemas.microsoft.com/office/drawing/2010/main" val="0"/>
              </a:ext>
            </a:extLst>
          </a:blip>
          <a:stretch>
            <a:fillRect/>
          </a:stretch>
        </p:blipFill>
        <p:spPr>
          <a:xfrm>
            <a:off x="1" y="3147"/>
            <a:ext cx="12192000" cy="6851706"/>
          </a:xfrm>
          <a:prstGeom prst="rect">
            <a:avLst/>
          </a:prstGeom>
        </p:spPr>
      </p:pic>
      <p:sp>
        <p:nvSpPr>
          <p:cNvPr id="8" name="Title 7"/>
          <p:cNvSpPr>
            <a:spLocks noGrp="1"/>
          </p:cNvSpPr>
          <p:nvPr>
            <p:ph type="title" hasCustomPrompt="1"/>
          </p:nvPr>
        </p:nvSpPr>
        <p:spPr>
          <a:xfrm>
            <a:off x="439026" y="2541861"/>
            <a:ext cx="11295782" cy="1774281"/>
          </a:xfrm>
        </p:spPr>
        <p:txBody>
          <a:bodyPr anchor="ctr">
            <a:normAutofit/>
          </a:bodyPr>
          <a:lstStyle>
            <a:lvl1pPr>
              <a:defRPr sz="6600">
                <a:solidFill>
                  <a:schemeClr val="bg1"/>
                </a:solidFill>
              </a:defRPr>
            </a:lvl1pPr>
          </a:lstStyle>
          <a:p>
            <a:r>
              <a:rPr dirty="0"/>
              <a:t>Chapter slide</a:t>
            </a:r>
          </a:p>
        </p:txBody>
      </p:sp>
      <p:sp>
        <p:nvSpPr>
          <p:cNvPr id="2" name="Date Placeholder 1"/>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9" name="Picture 8" descr="A close up of a logo&#10;&#10;Description generated with very high confidence">
            <a:extLst>
              <a:ext uri="{FF2B5EF4-FFF2-40B4-BE49-F238E27FC236}">
                <a16:creationId xmlns:a16="http://schemas.microsoft.com/office/drawing/2014/main" id="{58D4BA0A-E681-4DAD-B8E2-F88432F1A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1298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472438"/>
            <a:ext cx="11277490"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466464" y="1454966"/>
            <a:ext cx="11277489" cy="4555357"/>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52976" y="6399283"/>
            <a:ext cx="283293"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205875" y="6168124"/>
            <a:ext cx="8931429"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3802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hapter - Whit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9026" y="2541861"/>
            <a:ext cx="11295782" cy="1774281"/>
          </a:xfrm>
        </p:spPr>
        <p:txBody>
          <a:bodyPr anchor="ctr">
            <a:normAutofit/>
          </a:bodyPr>
          <a:lstStyle>
            <a:lvl1pPr>
              <a:defRPr sz="6600">
                <a:solidFill>
                  <a:schemeClr val="tx1"/>
                </a:solidFill>
              </a:defRPr>
            </a:lvl1pPr>
          </a:lstStyle>
          <a:p>
            <a:r>
              <a:rPr dirty="0"/>
              <a:t>Chapter slide</a:t>
            </a:r>
          </a:p>
        </p:txBody>
      </p:sp>
      <p:sp>
        <p:nvSpPr>
          <p:cNvPr id="2" name="Date Placeholder 1"/>
          <p:cNvSpPr>
            <a:spLocks noGrp="1"/>
          </p:cNvSpPr>
          <p:nvPr>
            <p:ph type="dt" sz="half" idx="10"/>
          </p:nvPr>
        </p:nvSpPr>
        <p:spPr>
          <a:xfrm>
            <a:off x="10296961" y="6551183"/>
            <a:ext cx="1044019" cy="173736"/>
          </a:xfrm>
          <a:prstGeom prst="rect">
            <a:avLst/>
          </a:prstGeom>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7" name="Picture 6">
            <a:extLst>
              <a:ext uri="{FF2B5EF4-FFF2-40B4-BE49-F238E27FC236}">
                <a16:creationId xmlns:a16="http://schemas.microsoft.com/office/drawing/2014/main" id="{5A0D7E18-D45A-4150-84BE-7191F4B88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55717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dirty="0"/>
              <a:t>Slide title</a:t>
            </a:r>
          </a:p>
        </p:txBody>
      </p:sp>
      <p:sp>
        <p:nvSpPr>
          <p:cNvPr id="3" name="Date Placeholder 2"/>
          <p:cNvSpPr>
            <a:spLocks noGrp="1"/>
          </p:cNvSpPr>
          <p:nvPr>
            <p:ph type="dt" sz="half" idx="10"/>
          </p:nvPr>
        </p:nvSpPr>
        <p:spPr>
          <a:xfrm>
            <a:off x="10296961" y="6551183"/>
            <a:ext cx="1044019" cy="173736"/>
          </a:xfrm>
          <a:prstGeom prst="rect">
            <a:avLst/>
          </a:prstGeom>
        </p:spPr>
        <p:txBody>
          <a:bodyPr/>
          <a:lstStyle/>
          <a:p>
            <a:endParaRPr/>
          </a:p>
        </p:txBody>
      </p:sp>
      <p:sp>
        <p:nvSpPr>
          <p:cNvPr id="4" name="Footer Placeholder 3"/>
          <p:cNvSpPr>
            <a:spLocks noGrp="1"/>
          </p:cNvSpPr>
          <p:nvPr>
            <p:ph type="ftr" sz="quarter" idx="11"/>
          </p:nvPr>
        </p:nvSpPr>
        <p:spPr/>
        <p:txBody>
          <a:bodyPr/>
          <a:lstStyle/>
          <a:p>
            <a:r>
              <a:rPr lang="en-US"/>
              <a:t>For Agent Use Only. This material may not be used with the public.</a:t>
            </a:r>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0654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465" y="512064"/>
            <a:ext cx="11277489" cy="792167"/>
          </a:xfrm>
        </p:spPr>
        <p:txBody>
          <a:bodyPr/>
          <a:lstStyle/>
          <a:p>
            <a:r>
              <a:rPr dirty="0"/>
              <a:t>Slide title</a:t>
            </a:r>
          </a:p>
        </p:txBody>
      </p:sp>
      <p:sp>
        <p:nvSpPr>
          <p:cNvPr id="3" name="Content Placeholder 2"/>
          <p:cNvSpPr>
            <a:spLocks noGrp="1"/>
          </p:cNvSpPr>
          <p:nvPr>
            <p:ph sz="half" idx="1" hasCustomPrompt="1"/>
          </p:nvPr>
        </p:nvSpPr>
        <p:spPr>
          <a:xfrm>
            <a:off x="455732" y="1853731"/>
            <a:ext cx="5553440" cy="4172864"/>
          </a:xfrm>
        </p:spPr>
        <p:txBody>
          <a:bodyPr>
            <a:noAutofit/>
          </a:bodyPr>
          <a:lstStyle>
            <a:lvl1pPr>
              <a:defRPr sz="2000" baseline="0"/>
            </a:lvl1pPr>
            <a:lvl2pPr marL="458788" indent="-225425">
              <a:tabLst/>
              <a:defRPr sz="1800"/>
            </a:lvl2pPr>
            <a:lvl3pPr marL="635000" indent="-176213">
              <a:tabLst/>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p:txBody>
      </p:sp>
      <p:sp>
        <p:nvSpPr>
          <p:cNvPr id="4" name="Content Placeholder 3"/>
          <p:cNvSpPr>
            <a:spLocks noGrp="1"/>
          </p:cNvSpPr>
          <p:nvPr>
            <p:ph sz="half" idx="2" hasCustomPrompt="1"/>
          </p:nvPr>
        </p:nvSpPr>
        <p:spPr>
          <a:xfrm>
            <a:off x="6190514" y="1853732"/>
            <a:ext cx="5553440" cy="4176829"/>
          </a:xfrm>
        </p:spPr>
        <p:txBody>
          <a:bodyPr>
            <a:noAutofit/>
          </a:bodyPr>
          <a:lstStyle>
            <a:lvl1pPr>
              <a:defRPr sz="2000" baseline="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p:txBody>
      </p:sp>
      <p:sp>
        <p:nvSpPr>
          <p:cNvPr id="5" name="Date Placeholder 4"/>
          <p:cNvSpPr>
            <a:spLocks noGrp="1"/>
          </p:cNvSpPr>
          <p:nvPr>
            <p:ph type="dt" sz="half" idx="10"/>
          </p:nvPr>
        </p:nvSpPr>
        <p:spPr>
          <a:xfrm>
            <a:off x="10296961" y="6551183"/>
            <a:ext cx="1044019" cy="173736"/>
          </a:xfrm>
          <a:prstGeom prst="rect">
            <a:avLst/>
          </a:prstGeom>
        </p:spPr>
        <p:txBody>
          <a:bodyPr/>
          <a:lstStyle/>
          <a:p>
            <a:endParaRPr/>
          </a:p>
        </p:txBody>
      </p:sp>
      <p:sp>
        <p:nvSpPr>
          <p:cNvPr id="6" name="Footer Placeholder 5"/>
          <p:cNvSpPr>
            <a:spLocks noGrp="1"/>
          </p:cNvSpPr>
          <p:nvPr>
            <p:ph type="ftr" sz="quarter" idx="11"/>
          </p:nvPr>
        </p:nvSpPr>
        <p:spPr/>
        <p:txBody>
          <a:bodyPr/>
          <a:lstStyle/>
          <a:p>
            <a:r>
              <a:rPr lang="en-US"/>
              <a:t>For Agent Use Only. This material may not be used with the public.</a:t>
            </a:r>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32718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513661"/>
            <a:ext cx="11277490" cy="792167"/>
          </a:xfrm>
        </p:spPr>
        <p:txBody>
          <a:bodyPr/>
          <a:lstStyle>
            <a:lvl1pPr>
              <a:defRPr/>
            </a:lvl1pPr>
          </a:lstStyle>
          <a:p>
            <a:r>
              <a:rPr dirty="0"/>
              <a:t>Slide title</a:t>
            </a:r>
          </a:p>
        </p:txBody>
      </p:sp>
      <p:sp>
        <p:nvSpPr>
          <p:cNvPr id="3" name="Text Placeholder 2"/>
          <p:cNvSpPr>
            <a:spLocks noGrp="1"/>
          </p:cNvSpPr>
          <p:nvPr>
            <p:ph type="body" idx="1" hasCustomPrompt="1"/>
          </p:nvPr>
        </p:nvSpPr>
        <p:spPr>
          <a:xfrm>
            <a:off x="466463" y="1853731"/>
            <a:ext cx="5551856"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hasCustomPrompt="1"/>
          </p:nvPr>
        </p:nvSpPr>
        <p:spPr>
          <a:xfrm>
            <a:off x="466463" y="2539532"/>
            <a:ext cx="5551856" cy="3491029"/>
          </a:xfrm>
        </p:spPr>
        <p:txBody>
          <a:bodyPr>
            <a:noAutofit/>
          </a:bodyPr>
          <a:lstStyle>
            <a:lvl1pPr marL="233363" indent="-233363">
              <a:tabLst/>
              <a:defRPr sz="2000"/>
            </a:lvl1pPr>
            <a:lvl2pPr marL="400050" indent="-166688">
              <a:tabLst/>
              <a:defRPr sz="1800"/>
            </a:lvl2pPr>
            <a:lvl3pPr marL="576263" indent="-176213">
              <a:tabLst/>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p:txBody>
      </p:sp>
      <p:sp>
        <p:nvSpPr>
          <p:cNvPr id="5" name="Text Placeholder 4"/>
          <p:cNvSpPr>
            <a:spLocks noGrp="1"/>
          </p:cNvSpPr>
          <p:nvPr>
            <p:ph type="body" sz="quarter" idx="3" hasCustomPrompt="1"/>
          </p:nvPr>
        </p:nvSpPr>
        <p:spPr>
          <a:xfrm>
            <a:off x="6182952" y="1853731"/>
            <a:ext cx="5551856"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6" name="Content Placeholder 5"/>
          <p:cNvSpPr>
            <a:spLocks noGrp="1"/>
          </p:cNvSpPr>
          <p:nvPr>
            <p:ph sz="quarter" idx="4" hasCustomPrompt="1"/>
          </p:nvPr>
        </p:nvSpPr>
        <p:spPr>
          <a:xfrm>
            <a:off x="6182952" y="2539532"/>
            <a:ext cx="5551856" cy="3491029"/>
          </a:xfrm>
        </p:spPr>
        <p:txBody>
          <a:bodyPr>
            <a:no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dirty="0"/>
              <a:t>Click to add main bullet</a:t>
            </a:r>
          </a:p>
          <a:p>
            <a:pPr lvl="1"/>
            <a:r>
              <a:rPr dirty="0"/>
              <a:t>Second level</a:t>
            </a:r>
          </a:p>
          <a:p>
            <a:pPr lvl="2"/>
            <a:r>
              <a:rPr dirty="0"/>
              <a:t>Third level</a:t>
            </a:r>
          </a:p>
        </p:txBody>
      </p:sp>
      <p:sp>
        <p:nvSpPr>
          <p:cNvPr id="7" name="Date Placeholder 6"/>
          <p:cNvSpPr>
            <a:spLocks noGrp="1"/>
          </p:cNvSpPr>
          <p:nvPr>
            <p:ph type="dt" sz="half" idx="10"/>
          </p:nvPr>
        </p:nvSpPr>
        <p:spPr>
          <a:xfrm>
            <a:off x="10296961" y="6551183"/>
            <a:ext cx="1044019" cy="173736"/>
          </a:xfrm>
          <a:prstGeom prst="rect">
            <a:avLst/>
          </a:prstGeom>
        </p:spPr>
        <p:txBody>
          <a:bodyPr/>
          <a:lstStyle/>
          <a:p>
            <a:endParaRPr/>
          </a:p>
        </p:txBody>
      </p:sp>
      <p:sp>
        <p:nvSpPr>
          <p:cNvPr id="8" name="Footer Placeholder 7"/>
          <p:cNvSpPr>
            <a:spLocks noGrp="1"/>
          </p:cNvSpPr>
          <p:nvPr>
            <p:ph type="ftr" sz="quarter" idx="11"/>
          </p:nvPr>
        </p:nvSpPr>
        <p:spPr/>
        <p:txBody>
          <a:bodyPr/>
          <a:lstStyle/>
          <a:p>
            <a:r>
              <a:rPr lang="en-US"/>
              <a:t>For Agent Use Only. This material may not be used with the public.</a:t>
            </a:r>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61486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umn - One">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405012" y="1233488"/>
            <a:ext cx="3246966" cy="792162"/>
          </a:xfrm>
        </p:spPr>
        <p:txBody>
          <a:bodyPr anchor="b"/>
          <a:lstStyle>
            <a:lvl1pPr marL="0" indent="0">
              <a:lnSpc>
                <a:spcPct val="100000"/>
              </a:lnSpc>
              <a:spcBef>
                <a:spcPts val="0"/>
              </a:spcBef>
              <a:buNone/>
              <a:defRPr sz="280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1233893"/>
            <a:ext cx="3246966" cy="792167"/>
          </a:xfrm>
        </p:spPr>
        <p:txBody>
          <a:bodyPr/>
          <a:lstStyle>
            <a:lvl1pPr>
              <a:lnSpc>
                <a:spcPct val="100000"/>
              </a:lnSpc>
              <a:spcBef>
                <a:spcPts val="0"/>
              </a:spcBef>
              <a:defRPr sz="2800" baseline="0">
                <a:latin typeface="+mj-lt"/>
              </a:defRPr>
            </a:lvl1pPr>
          </a:lstStyle>
          <a:p>
            <a:r>
              <a:rPr lang="en-US" dirty="0"/>
              <a:t>Title here</a:t>
            </a:r>
            <a:endParaRPr dirty="0"/>
          </a:p>
        </p:txBody>
      </p:sp>
      <p:sp>
        <p:nvSpPr>
          <p:cNvPr id="3" name="Content Placeholder 2"/>
          <p:cNvSpPr>
            <a:spLocks noGrp="1"/>
          </p:cNvSpPr>
          <p:nvPr>
            <p:ph idx="1" hasCustomPrompt="1"/>
          </p:nvPr>
        </p:nvSpPr>
        <p:spPr>
          <a:xfrm>
            <a:off x="455731"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cxnSp>
        <p:nvCxnSpPr>
          <p:cNvPr id="11" name="Straight Connector 10">
            <a:extLst>
              <a:ext uri="{FF2B5EF4-FFF2-40B4-BE49-F238E27FC236}">
                <a16:creationId xmlns:a16="http://schemas.microsoft.com/office/drawing/2014/main" id="{78D1D34B-818F-4A7D-8941-D8CC37E5A671}"/>
              </a:ext>
            </a:extLst>
          </p:cNvPr>
          <p:cNvCxnSpPr>
            <a:cxnSpLocks/>
          </p:cNvCxnSpPr>
          <p:nvPr userDrawn="1"/>
        </p:nvCxnSpPr>
        <p:spPr>
          <a:xfrm>
            <a:off x="8125702" y="36"/>
            <a:ext cx="0" cy="6857928"/>
          </a:xfrm>
          <a:prstGeom prst="line">
            <a:avLst/>
          </a:prstGeom>
          <a:ln w="19050">
            <a:solidFill>
              <a:srgbClr val="F2F2F3"/>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E161A5-4F31-428A-B215-A7AC7F5A116B}"/>
              </a:ext>
            </a:extLst>
          </p:cNvPr>
          <p:cNvCxnSpPr>
            <a:cxnSpLocks/>
          </p:cNvCxnSpPr>
          <p:nvPr userDrawn="1"/>
        </p:nvCxnSpPr>
        <p:spPr>
          <a:xfrm>
            <a:off x="4061691" y="36"/>
            <a:ext cx="0" cy="6857928"/>
          </a:xfrm>
          <a:prstGeom prst="line">
            <a:avLst/>
          </a:prstGeom>
          <a:ln w="19050">
            <a:solidFill>
              <a:srgbClr val="F2F2F3"/>
            </a:solidFill>
            <a:miter lim="800000"/>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4405012"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18" name="Content Placeholder 2">
            <a:extLst>
              <a:ext uri="{FF2B5EF4-FFF2-40B4-BE49-F238E27FC236}">
                <a16:creationId xmlns:a16="http://schemas.microsoft.com/office/drawing/2014/main" id="{2A92F8C5-913B-4747-8288-4AB898D25DEE}"/>
              </a:ext>
            </a:extLst>
          </p:cNvPr>
          <p:cNvSpPr>
            <a:spLocks noGrp="1"/>
          </p:cNvSpPr>
          <p:nvPr>
            <p:ph idx="14" hasCustomPrompt="1"/>
          </p:nvPr>
        </p:nvSpPr>
        <p:spPr>
          <a:xfrm>
            <a:off x="8464416"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21" name="Text Placeholder 19">
            <a:extLst>
              <a:ext uri="{FF2B5EF4-FFF2-40B4-BE49-F238E27FC236}">
                <a16:creationId xmlns:a16="http://schemas.microsoft.com/office/drawing/2014/main" id="{3BD52E7D-6743-4540-B869-F82BA75C1419}"/>
              </a:ext>
            </a:extLst>
          </p:cNvPr>
          <p:cNvSpPr>
            <a:spLocks noGrp="1"/>
          </p:cNvSpPr>
          <p:nvPr>
            <p:ph type="body" sz="quarter" idx="16" hasCustomPrompt="1"/>
          </p:nvPr>
        </p:nvSpPr>
        <p:spPr>
          <a:xfrm>
            <a:off x="8475148" y="1233488"/>
            <a:ext cx="3246966" cy="792162"/>
          </a:xfrm>
        </p:spPr>
        <p:txBody>
          <a:bodyPr anchor="b"/>
          <a:lstStyle>
            <a:lvl1pPr marL="0" indent="0">
              <a:lnSpc>
                <a:spcPct val="100000"/>
              </a:lnSpc>
              <a:spcBef>
                <a:spcPts val="0"/>
              </a:spcBef>
              <a:buNone/>
              <a:defRPr sz="280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Tree>
    <p:extLst>
      <p:ext uri="{BB962C8B-B14F-4D97-AF65-F5344CB8AC3E}">
        <p14:creationId xmlns:p14="http://schemas.microsoft.com/office/powerpoint/2010/main" val="392500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umn - Tw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2A3FA6-A698-495A-A95E-FAD77F74710B}"/>
              </a:ext>
            </a:extLst>
          </p:cNvPr>
          <p:cNvSpPr/>
          <p:nvPr userDrawn="1"/>
        </p:nvSpPr>
        <p:spPr>
          <a:xfrm>
            <a:off x="0" y="36"/>
            <a:ext cx="4066293"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405012" y="1233488"/>
            <a:ext cx="3246966" cy="792162"/>
          </a:xfrm>
        </p:spPr>
        <p:txBody>
          <a:bodyPr anchor="b"/>
          <a:lstStyle>
            <a:lvl1pPr marL="0" indent="0">
              <a:lnSpc>
                <a:spcPct val="100000"/>
              </a:lnSpc>
              <a:spcBef>
                <a:spcPts val="0"/>
              </a:spcBef>
              <a:buNone/>
              <a:defRPr sz="280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1233893"/>
            <a:ext cx="3246966" cy="792167"/>
          </a:xfrm>
        </p:spPr>
        <p:txBody>
          <a:bodyPr/>
          <a:lstStyle>
            <a:lvl1pPr>
              <a:lnSpc>
                <a:spcPct val="100000"/>
              </a:lnSpc>
              <a:spcBef>
                <a:spcPts val="0"/>
              </a:spcBef>
              <a:defRPr sz="2800" baseline="0">
                <a:solidFill>
                  <a:schemeClr val="bg1"/>
                </a:solidFill>
                <a:latin typeface="+mj-lt"/>
              </a:defRPr>
            </a:lvl1pPr>
          </a:lstStyle>
          <a:p>
            <a:r>
              <a:rPr lang="en-US" dirty="0"/>
              <a:t>Title here</a:t>
            </a:r>
            <a:endParaRPr dirty="0"/>
          </a:p>
        </p:txBody>
      </p:sp>
      <p:sp>
        <p:nvSpPr>
          <p:cNvPr id="3" name="Content Placeholder 2"/>
          <p:cNvSpPr>
            <a:spLocks noGrp="1"/>
          </p:cNvSpPr>
          <p:nvPr>
            <p:ph idx="1" hasCustomPrompt="1"/>
          </p:nvPr>
        </p:nvSpPr>
        <p:spPr>
          <a:xfrm>
            <a:off x="455731" y="2832376"/>
            <a:ext cx="3246966" cy="3106149"/>
          </a:xfrm>
        </p:spPr>
        <p:txBody>
          <a:bodyPr/>
          <a:lstStyle>
            <a:lvl1pPr marL="0" indent="0">
              <a:lnSpc>
                <a:spcPct val="150000"/>
              </a:lnSpc>
              <a:spcBef>
                <a:spcPts val="0"/>
              </a:spcBef>
              <a:buFont typeface="Arial" panose="020B0604020202020204" pitchFamily="34" charset="0"/>
              <a:buNone/>
              <a:defRPr sz="1400">
                <a:solidFill>
                  <a:schemeClr val="bg1"/>
                </a:solidFill>
              </a:defRPr>
            </a:lvl1pPr>
          </a:lstStyle>
          <a:p>
            <a:pPr lvl="0"/>
            <a:r>
              <a:rPr lang="en-US" dirty="0"/>
              <a:t>Click to add body copy</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cxnSp>
        <p:nvCxnSpPr>
          <p:cNvPr id="11" name="Straight Connector 10">
            <a:extLst>
              <a:ext uri="{FF2B5EF4-FFF2-40B4-BE49-F238E27FC236}">
                <a16:creationId xmlns:a16="http://schemas.microsoft.com/office/drawing/2014/main" id="{78D1D34B-818F-4A7D-8941-D8CC37E5A671}"/>
              </a:ext>
            </a:extLst>
          </p:cNvPr>
          <p:cNvCxnSpPr>
            <a:cxnSpLocks/>
          </p:cNvCxnSpPr>
          <p:nvPr userDrawn="1"/>
        </p:nvCxnSpPr>
        <p:spPr>
          <a:xfrm>
            <a:off x="8125702" y="36"/>
            <a:ext cx="0" cy="6857928"/>
          </a:xfrm>
          <a:prstGeom prst="line">
            <a:avLst/>
          </a:prstGeom>
          <a:ln w="19050">
            <a:solidFill>
              <a:srgbClr val="F2F2F3"/>
            </a:solidFill>
            <a:miter lim="800000"/>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4405012"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18" name="Content Placeholder 2">
            <a:extLst>
              <a:ext uri="{FF2B5EF4-FFF2-40B4-BE49-F238E27FC236}">
                <a16:creationId xmlns:a16="http://schemas.microsoft.com/office/drawing/2014/main" id="{2A92F8C5-913B-4747-8288-4AB898D25DEE}"/>
              </a:ext>
            </a:extLst>
          </p:cNvPr>
          <p:cNvSpPr>
            <a:spLocks noGrp="1"/>
          </p:cNvSpPr>
          <p:nvPr>
            <p:ph idx="14" hasCustomPrompt="1"/>
          </p:nvPr>
        </p:nvSpPr>
        <p:spPr>
          <a:xfrm>
            <a:off x="8464416"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21" name="Text Placeholder 19">
            <a:extLst>
              <a:ext uri="{FF2B5EF4-FFF2-40B4-BE49-F238E27FC236}">
                <a16:creationId xmlns:a16="http://schemas.microsoft.com/office/drawing/2014/main" id="{3BD52E7D-6743-4540-B869-F82BA75C1419}"/>
              </a:ext>
            </a:extLst>
          </p:cNvPr>
          <p:cNvSpPr>
            <a:spLocks noGrp="1"/>
          </p:cNvSpPr>
          <p:nvPr>
            <p:ph type="body" sz="quarter" idx="16" hasCustomPrompt="1"/>
          </p:nvPr>
        </p:nvSpPr>
        <p:spPr>
          <a:xfrm>
            <a:off x="8475148" y="1233488"/>
            <a:ext cx="3246966" cy="792162"/>
          </a:xfrm>
        </p:spPr>
        <p:txBody>
          <a:bodyPr anchor="b"/>
          <a:lstStyle>
            <a:lvl1pPr marL="0" indent="0">
              <a:lnSpc>
                <a:spcPct val="100000"/>
              </a:lnSpc>
              <a:spcBef>
                <a:spcPts val="0"/>
              </a:spcBef>
              <a:buNone/>
              <a:defRPr sz="280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pic>
        <p:nvPicPr>
          <p:cNvPr id="14" name="Picture 13" descr="A close up of a logo&#10;&#10;Description generated with very high confidence">
            <a:extLst>
              <a:ext uri="{FF2B5EF4-FFF2-40B4-BE49-F238E27FC236}">
                <a16:creationId xmlns:a16="http://schemas.microsoft.com/office/drawing/2014/main" id="{91E522C7-C4DD-4D32-AF0A-10B7C86FA0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298556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lumn - Thre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7DFEA7-B27E-4E5D-BBE6-9071EF5893A1}"/>
              </a:ext>
            </a:extLst>
          </p:cNvPr>
          <p:cNvSpPr/>
          <p:nvPr userDrawn="1"/>
        </p:nvSpPr>
        <p:spPr>
          <a:xfrm>
            <a:off x="4066293" y="36"/>
            <a:ext cx="4066293" cy="6857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b="0" i="0" dirty="0">
              <a:latin typeface="Manulife JH Sans Regular" charset="0"/>
            </a:endParaRPr>
          </a:p>
        </p:txBody>
      </p:sp>
      <p:sp>
        <p:nvSpPr>
          <p:cNvPr id="7" name="Rectangle 6">
            <a:extLst>
              <a:ext uri="{FF2B5EF4-FFF2-40B4-BE49-F238E27FC236}">
                <a16:creationId xmlns:a16="http://schemas.microsoft.com/office/drawing/2014/main" id="{072A3FA6-A698-495A-A95E-FAD77F74710B}"/>
              </a:ext>
            </a:extLst>
          </p:cNvPr>
          <p:cNvSpPr/>
          <p:nvPr userDrawn="1"/>
        </p:nvSpPr>
        <p:spPr>
          <a:xfrm>
            <a:off x="0" y="36"/>
            <a:ext cx="4066293"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405012" y="1233488"/>
            <a:ext cx="3246966" cy="792162"/>
          </a:xfrm>
        </p:spPr>
        <p:txBody>
          <a:bodyPr anchor="b"/>
          <a:lstStyle>
            <a:lvl1pPr marL="0" indent="0">
              <a:lnSpc>
                <a:spcPct val="100000"/>
              </a:lnSpc>
              <a:spcBef>
                <a:spcPts val="0"/>
              </a:spcBef>
              <a:buNone/>
              <a:defRPr sz="2800">
                <a:solidFill>
                  <a:schemeClr val="bg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1233893"/>
            <a:ext cx="3246966" cy="792167"/>
          </a:xfrm>
        </p:spPr>
        <p:txBody>
          <a:bodyPr/>
          <a:lstStyle>
            <a:lvl1pPr>
              <a:lnSpc>
                <a:spcPct val="100000"/>
              </a:lnSpc>
              <a:spcBef>
                <a:spcPts val="0"/>
              </a:spcBef>
              <a:defRPr sz="2800" baseline="0">
                <a:solidFill>
                  <a:schemeClr val="bg1"/>
                </a:solidFill>
                <a:latin typeface="+mj-lt"/>
              </a:defRPr>
            </a:lvl1pPr>
          </a:lstStyle>
          <a:p>
            <a:r>
              <a:rPr lang="en-US" dirty="0"/>
              <a:t>Title here</a:t>
            </a:r>
            <a:endParaRPr dirty="0"/>
          </a:p>
        </p:txBody>
      </p:sp>
      <p:sp>
        <p:nvSpPr>
          <p:cNvPr id="3" name="Content Placeholder 2"/>
          <p:cNvSpPr>
            <a:spLocks noGrp="1"/>
          </p:cNvSpPr>
          <p:nvPr>
            <p:ph idx="1" hasCustomPrompt="1"/>
          </p:nvPr>
        </p:nvSpPr>
        <p:spPr>
          <a:xfrm>
            <a:off x="455731" y="2832376"/>
            <a:ext cx="3246966" cy="3106149"/>
          </a:xfrm>
        </p:spPr>
        <p:txBody>
          <a:bodyPr/>
          <a:lstStyle>
            <a:lvl1pPr marL="0" indent="0">
              <a:lnSpc>
                <a:spcPct val="150000"/>
              </a:lnSpc>
              <a:spcBef>
                <a:spcPts val="0"/>
              </a:spcBef>
              <a:buFont typeface="Arial" panose="020B0604020202020204" pitchFamily="34" charset="0"/>
              <a:buNone/>
              <a:defRPr sz="1400">
                <a:solidFill>
                  <a:schemeClr val="bg1"/>
                </a:solidFill>
              </a:defRPr>
            </a:lvl1pPr>
          </a:lstStyle>
          <a:p>
            <a:pPr lvl="0"/>
            <a:r>
              <a:rPr lang="en-US" dirty="0"/>
              <a:t>Click to add body copy</a:t>
            </a:r>
          </a:p>
        </p:txBody>
      </p:sp>
      <p:sp>
        <p:nvSpPr>
          <p:cNvPr id="4" name="Date Placeholder 3"/>
          <p:cNvSpPr>
            <a:spLocks noGrp="1"/>
          </p:cNvSpPr>
          <p:nvPr>
            <p:ph type="dt" sz="half" idx="10"/>
          </p:nvPr>
        </p:nvSpPr>
        <p:spPr>
          <a:xfrm>
            <a:off x="10288110" y="6551183"/>
            <a:ext cx="1049009" cy="173736"/>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294037" cy="175694"/>
          </a:xfrm>
        </p:spPr>
        <p:txBody>
          <a:bodyPr/>
          <a:lstStyle/>
          <a:p>
            <a:fld id="{BB333B34-C87C-402E-ABB0-13B7C9DEBBC4}" type="slidenum">
              <a:rPr/>
              <a:t>‹#›</a:t>
            </a:fld>
            <a:endParaRPr/>
          </a:p>
        </p:txBody>
      </p:sp>
      <p:sp>
        <p:nvSpPr>
          <p:cNvPr id="16" name="Content Placeholder 2">
            <a:extLst>
              <a:ext uri="{FF2B5EF4-FFF2-40B4-BE49-F238E27FC236}">
                <a16:creationId xmlns:a16="http://schemas.microsoft.com/office/drawing/2014/main" id="{5D5924E8-DF82-402B-9EAA-7DAEF25AA4E0}"/>
              </a:ext>
            </a:extLst>
          </p:cNvPr>
          <p:cNvSpPr>
            <a:spLocks noGrp="1"/>
          </p:cNvSpPr>
          <p:nvPr>
            <p:ph idx="13" hasCustomPrompt="1"/>
          </p:nvPr>
        </p:nvSpPr>
        <p:spPr>
          <a:xfrm>
            <a:off x="4405012" y="2832376"/>
            <a:ext cx="3246966" cy="3106149"/>
          </a:xfrm>
        </p:spPr>
        <p:txBody>
          <a:bodyPr/>
          <a:lstStyle>
            <a:lvl1pPr marL="0" indent="0">
              <a:lnSpc>
                <a:spcPct val="150000"/>
              </a:lnSpc>
              <a:spcBef>
                <a:spcPts val="0"/>
              </a:spcBef>
              <a:buFont typeface="Arial" panose="020B0604020202020204" pitchFamily="34" charset="0"/>
              <a:buNone/>
              <a:defRPr sz="1400">
                <a:solidFill>
                  <a:schemeClr val="bg1"/>
                </a:solidFill>
              </a:defRPr>
            </a:lvl1pPr>
          </a:lstStyle>
          <a:p>
            <a:pPr lvl="0"/>
            <a:r>
              <a:rPr lang="en-US" dirty="0"/>
              <a:t>Click to add body copy</a:t>
            </a:r>
          </a:p>
        </p:txBody>
      </p:sp>
      <p:sp>
        <p:nvSpPr>
          <p:cNvPr id="18" name="Content Placeholder 2">
            <a:extLst>
              <a:ext uri="{FF2B5EF4-FFF2-40B4-BE49-F238E27FC236}">
                <a16:creationId xmlns:a16="http://schemas.microsoft.com/office/drawing/2014/main" id="{2A92F8C5-913B-4747-8288-4AB898D25DEE}"/>
              </a:ext>
            </a:extLst>
          </p:cNvPr>
          <p:cNvSpPr>
            <a:spLocks noGrp="1"/>
          </p:cNvSpPr>
          <p:nvPr>
            <p:ph idx="14" hasCustomPrompt="1"/>
          </p:nvPr>
        </p:nvSpPr>
        <p:spPr>
          <a:xfrm>
            <a:off x="8464416" y="2832376"/>
            <a:ext cx="3246966" cy="3106149"/>
          </a:xfrm>
        </p:spPr>
        <p:txBody>
          <a:bodyPr/>
          <a:lstStyle>
            <a:lvl1pPr marL="0" indent="0">
              <a:lnSpc>
                <a:spcPct val="150000"/>
              </a:lnSpc>
              <a:spcBef>
                <a:spcPts val="0"/>
              </a:spcBef>
              <a:buFont typeface="Arial" panose="020B0604020202020204" pitchFamily="34" charset="0"/>
              <a:buNone/>
              <a:defRPr sz="1400"/>
            </a:lvl1pPr>
          </a:lstStyle>
          <a:p>
            <a:pPr lvl="0"/>
            <a:r>
              <a:rPr lang="en-US" dirty="0"/>
              <a:t>Click to add body copy</a:t>
            </a:r>
          </a:p>
        </p:txBody>
      </p:sp>
      <p:sp>
        <p:nvSpPr>
          <p:cNvPr id="21" name="Text Placeholder 19">
            <a:extLst>
              <a:ext uri="{FF2B5EF4-FFF2-40B4-BE49-F238E27FC236}">
                <a16:creationId xmlns:a16="http://schemas.microsoft.com/office/drawing/2014/main" id="{3BD52E7D-6743-4540-B869-F82BA75C1419}"/>
              </a:ext>
            </a:extLst>
          </p:cNvPr>
          <p:cNvSpPr>
            <a:spLocks noGrp="1"/>
          </p:cNvSpPr>
          <p:nvPr>
            <p:ph type="body" sz="quarter" idx="16" hasCustomPrompt="1"/>
          </p:nvPr>
        </p:nvSpPr>
        <p:spPr>
          <a:xfrm>
            <a:off x="8475148" y="1233488"/>
            <a:ext cx="3246966" cy="792162"/>
          </a:xfrm>
        </p:spPr>
        <p:txBody>
          <a:bodyPr anchor="b"/>
          <a:lstStyle>
            <a:lvl1pPr marL="0" indent="0">
              <a:lnSpc>
                <a:spcPct val="100000"/>
              </a:lnSpc>
              <a:spcBef>
                <a:spcPts val="0"/>
              </a:spcBef>
              <a:buNone/>
              <a:defRPr sz="280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pic>
        <p:nvPicPr>
          <p:cNvPr id="14" name="Picture 13" descr="A close up of a logo&#10;&#10;Description generated with very high confidence">
            <a:extLst>
              <a:ext uri="{FF2B5EF4-FFF2-40B4-BE49-F238E27FC236}">
                <a16:creationId xmlns:a16="http://schemas.microsoft.com/office/drawing/2014/main" id="{EC98EB35-BA6C-4EAD-B660-6E467EADF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404124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umn - Fou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a:xfrm>
            <a:off x="0" y="36"/>
            <a:ext cx="3186482" cy="6857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b="0" i="0" dirty="0">
              <a:latin typeface="Manulife JH Sans Regular" charset="0"/>
            </a:endParaRPr>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630810" y="437075"/>
            <a:ext cx="2465191" cy="792162"/>
          </a:xfrm>
        </p:spPr>
        <p:txBody>
          <a:bodyPr anchor="b"/>
          <a:lstStyle>
            <a:lvl1pPr marL="0" indent="0">
              <a:lnSpc>
                <a:spcPct val="100000"/>
              </a:lnSpc>
              <a:spcBef>
                <a:spcPts val="0"/>
              </a:spcBef>
              <a:buNone/>
              <a:defRPr sz="2400" b="1" i="0">
                <a:solidFill>
                  <a:schemeClr val="tx1"/>
                </a:solidFill>
                <a:latin typeface="Manulife JH Sans Demibold" charset="0"/>
                <a:ea typeface="Manulife JH Sans Demibold" charset="0"/>
                <a:cs typeface="Manulife JH Sans Demibold" charset="0"/>
              </a:defRPr>
            </a:lvl1pPr>
            <a:lvl2pPr marL="338328" indent="0">
              <a:buNone/>
              <a:defRPr/>
            </a:lvl2pPr>
            <a:lvl3pPr marL="685800" indent="0">
              <a:buNone/>
              <a:defRPr/>
            </a:lvl3pPr>
            <a:lvl4pPr marL="1014984" indent="0">
              <a:buNone/>
              <a:defRPr/>
            </a:lvl4pPr>
            <a:lvl5pPr marL="1380744" indent="0">
              <a:buNone/>
              <a:defRPr/>
            </a:lvl5pPr>
          </a:lstStyle>
          <a:p>
            <a:pPr lvl="0"/>
            <a:r>
              <a:rPr lang="en-US" dirty="0"/>
              <a:t>Title here</a:t>
            </a:r>
          </a:p>
        </p:txBody>
      </p:sp>
      <p:sp>
        <p:nvSpPr>
          <p:cNvPr id="2" name="Title 1"/>
          <p:cNvSpPr>
            <a:spLocks noGrp="1"/>
          </p:cNvSpPr>
          <p:nvPr>
            <p:ph type="title" hasCustomPrompt="1"/>
          </p:nvPr>
        </p:nvSpPr>
        <p:spPr>
          <a:xfrm>
            <a:off x="466464" y="774983"/>
            <a:ext cx="2217614" cy="2109010"/>
          </a:xfrm>
        </p:spPr>
        <p:txBody>
          <a:bodyPr anchor="t" anchorCtr="0">
            <a:noAutofit/>
          </a:bodyPr>
          <a:lstStyle>
            <a:lvl1pPr>
              <a:lnSpc>
                <a:spcPct val="100000"/>
              </a:lnSpc>
              <a:spcBef>
                <a:spcPts val="0"/>
              </a:spcBef>
              <a:defRPr sz="2800" b="1" i="0" baseline="0">
                <a:solidFill>
                  <a:schemeClr val="bg1"/>
                </a:solidFill>
                <a:latin typeface="Manulife JH Sans Demibold" charset="0"/>
                <a:ea typeface="Manulife JH Sans Demibold" charset="0"/>
                <a:cs typeface="Manulife JH Sans Demibold" charset="0"/>
              </a:defRPr>
            </a:lvl1pPr>
          </a:lstStyle>
          <a:p>
            <a:r>
              <a:rPr lang="en-US" dirty="0"/>
              <a:t>Title </a:t>
            </a:r>
            <a:br>
              <a:rPr lang="en-US" dirty="0"/>
            </a:br>
            <a:r>
              <a:rPr lang="en-US" dirty="0"/>
              <a:t>of slide</a:t>
            </a:r>
            <a:endParaRPr dirty="0"/>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442233" y="6549225"/>
            <a:ext cx="539858" cy="150025"/>
          </a:xfrm>
        </p:spPr>
        <p:txBody>
          <a:bodyPr/>
          <a:lstStyle/>
          <a:p>
            <a:fld id="{BB333B34-C87C-402E-ABB0-13B7C9DEBBC4}" type="slidenum">
              <a:rPr lang="en-US" smtClean="0"/>
              <a:pPr/>
              <a:t>‹#›</a:t>
            </a:fld>
            <a:r>
              <a:rPr lang="en-US" dirty="0"/>
              <a:t> of 14</a:t>
            </a:r>
            <a:endParaRPr dirty="0"/>
          </a:p>
        </p:txBody>
      </p:sp>
      <p:pic>
        <p:nvPicPr>
          <p:cNvPr id="12" name="Picture 11" descr="A close up of a logo&#10;&#10;Description generated with very high confidence">
            <a:extLst>
              <a:ext uri="{FF2B5EF4-FFF2-40B4-BE49-F238E27FC236}">
                <a16:creationId xmlns:a16="http://schemas.microsoft.com/office/drawing/2014/main" id="{00BDA0D3-F13B-45DD-A12D-8EFE585D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184985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96961" y="6551183"/>
            <a:ext cx="1044019" cy="173736"/>
          </a:xfrm>
          <a:prstGeom prst="rect">
            <a:avLst/>
          </a:prstGeom>
        </p:spPr>
        <p:txBody>
          <a:bodyPr/>
          <a:lstStyle/>
          <a:p>
            <a:endParaRPr/>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pic>
        <p:nvPicPr>
          <p:cNvPr id="7" name="Picture 6">
            <a:extLst>
              <a:ext uri="{FF2B5EF4-FFF2-40B4-BE49-F238E27FC236}">
                <a16:creationId xmlns:a16="http://schemas.microsoft.com/office/drawing/2014/main" id="{1FE03FC6-6FCA-4D35-A800-2BA372D895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7728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357" y="2718912"/>
            <a:ext cx="11295782" cy="1420179"/>
          </a:xfrm>
        </p:spPr>
        <p:txBody>
          <a:bodyPr anchor="ctr">
            <a:normAutofit/>
          </a:bodyPr>
          <a:lstStyle>
            <a:lvl1pPr>
              <a:defRPr sz="6600" baseline="0">
                <a:solidFill>
                  <a:schemeClr val="bg1"/>
                </a:solidFill>
              </a:defRPr>
            </a:lvl1pPr>
          </a:lstStyle>
          <a:p>
            <a:r>
              <a:rPr lang="en-US" dirty="0"/>
              <a:t>Thank you!</a:t>
            </a:r>
            <a:endParaRPr dirty="0"/>
          </a:p>
        </p:txBody>
      </p:sp>
      <p:sp>
        <p:nvSpPr>
          <p:cNvPr id="3" name="Date Placeholder 2"/>
          <p:cNvSpPr>
            <a:spLocks noGrp="1"/>
          </p:cNvSpPr>
          <p:nvPr>
            <p:ph type="dt" sz="half" idx="10"/>
          </p:nvPr>
        </p:nvSpPr>
        <p:spPr>
          <a:xfrm>
            <a:off x="10296961" y="6551183"/>
            <a:ext cx="1044019" cy="173736"/>
          </a:xfrm>
          <a:prstGeom prst="rect">
            <a:avLst/>
          </a:prstGeom>
        </p:spPr>
        <p:txBody>
          <a:bodyPr/>
          <a:lstStyle>
            <a:lvl1pPr>
              <a:defRPr>
                <a:solidFill>
                  <a:schemeClr val="bg1"/>
                </a:solidFill>
              </a:defRPr>
            </a:lvl1pPr>
          </a:lstStyle>
          <a:p>
            <a:endParaRPr lang="en-US"/>
          </a:p>
        </p:txBody>
      </p:sp>
      <p:sp>
        <p:nvSpPr>
          <p:cNvPr id="4" name="Footer Placeholder 3"/>
          <p:cNvSpPr>
            <a:spLocks noGrp="1"/>
          </p:cNvSpPr>
          <p:nvPr>
            <p:ph type="ftr" sz="quarter" idx="11"/>
          </p:nvPr>
        </p:nvSpPr>
        <p:spPr/>
        <p:txBody>
          <a:bodyPr/>
          <a:lstStyle/>
          <a:p>
            <a:r>
              <a:rPr lang="en-US"/>
              <a:t>For Agent Use Only. This material may not be used with the public.</a:t>
            </a:r>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8" name="Picture 7" descr="A close up of a logo&#10;&#10;Description generated with very high confidence">
            <a:extLst>
              <a:ext uri="{FF2B5EF4-FFF2-40B4-BE49-F238E27FC236}">
                <a16:creationId xmlns:a16="http://schemas.microsoft.com/office/drawing/2014/main" id="{C79FACB2-4CEC-48E1-B165-66974B4D8C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Tree>
    <p:extLst>
      <p:ext uri="{BB962C8B-B14F-4D97-AF65-F5344CB8AC3E}">
        <p14:creationId xmlns:p14="http://schemas.microsoft.com/office/powerpoint/2010/main" val="103991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464" y="472438"/>
            <a:ext cx="11277490"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466464" y="1829560"/>
            <a:ext cx="11277489" cy="4189472"/>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11743953" y="7010398"/>
            <a:ext cx="448047" cy="45720"/>
          </a:xfrm>
        </p:spPr>
        <p:txBody>
          <a:bodyPr/>
          <a:lstStyle/>
          <a:p>
            <a:endParaRPr/>
          </a:p>
        </p:txBody>
      </p:sp>
      <p:sp>
        <p:nvSpPr>
          <p:cNvPr id="5" name="Footer Placeholder 4"/>
          <p:cNvSpPr>
            <a:spLocks noGrp="1"/>
          </p:cNvSpPr>
          <p:nvPr>
            <p:ph type="ftr" sz="quarter" idx="11"/>
          </p:nvPr>
        </p:nvSpPr>
        <p:spPr/>
        <p:txBody>
          <a:bodyPr/>
          <a:lstStyle/>
          <a:p>
            <a:r>
              <a:rPr lang="en-US"/>
              <a:t>For Agent Use Only. This material may not be used with the public.</a:t>
            </a:r>
            <a:endParaRPr/>
          </a:p>
        </p:txBody>
      </p:sp>
      <p:sp>
        <p:nvSpPr>
          <p:cNvPr id="6" name="Slide Number Placeholder 5"/>
          <p:cNvSpPr>
            <a:spLocks noGrp="1"/>
          </p:cNvSpPr>
          <p:nvPr>
            <p:ph type="sldNum" sz="quarter" idx="12"/>
          </p:nvPr>
        </p:nvSpPr>
        <p:spPr>
          <a:xfrm>
            <a:off x="11333186" y="6339333"/>
            <a:ext cx="448047" cy="231242"/>
          </a:xfrm>
        </p:spPr>
        <p:txBody>
          <a:bodyPr/>
          <a:lstStyle/>
          <a:p>
            <a:fld id="{BB333B34-C87C-402E-ABB0-13B7C9DEBBC4}" type="slidenum">
              <a:rPr lang="en-US" smtClean="0"/>
              <a:pPr/>
              <a:t>‹#›</a:t>
            </a:fld>
            <a:r>
              <a:rPr lang="en-US" dirty="0"/>
              <a:t> of 14 </a:t>
            </a:r>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205875" y="6168124"/>
            <a:ext cx="8931429"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463" y="1418190"/>
            <a:ext cx="11277489"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US" noProof="0"/>
              <a:t>Subtitle</a:t>
            </a:r>
          </a:p>
        </p:txBody>
      </p:sp>
    </p:spTree>
    <p:extLst>
      <p:ext uri="{BB962C8B-B14F-4D97-AF65-F5344CB8AC3E}">
        <p14:creationId xmlns:p14="http://schemas.microsoft.com/office/powerpoint/2010/main" val="141666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9027" y="780239"/>
            <a:ext cx="11283594"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endParaRPr lang="en-US"/>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9" name="Graphic 8">
            <a:extLst>
              <a:ext uri="{FF2B5EF4-FFF2-40B4-BE49-F238E27FC236}">
                <a16:creationId xmlns:a16="http://schemas.microsoft.com/office/drawing/2014/main" id="{C1126718-63B2-4327-82D7-40333EEBD99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445" y="6211342"/>
            <a:ext cx="1755175" cy="561677"/>
          </a:xfrm>
          <a:prstGeom prst="rect">
            <a:avLst/>
          </a:prstGeom>
        </p:spPr>
      </p:pic>
    </p:spTree>
    <p:extLst>
      <p:ext uri="{BB962C8B-B14F-4D97-AF65-F5344CB8AC3E}">
        <p14:creationId xmlns:p14="http://schemas.microsoft.com/office/powerpoint/2010/main" val="138522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9027" y="780239"/>
            <a:ext cx="11283594"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endParaRPr lang="en-US"/>
          </a:p>
        </p:txBody>
      </p:sp>
      <p:sp>
        <p:nvSpPr>
          <p:cNvPr id="3" name="Footer Placeholder 2"/>
          <p:cNvSpPr>
            <a:spLocks noGrp="1"/>
          </p:cNvSpPr>
          <p:nvPr>
            <p:ph type="ftr" sz="quarter" idx="11"/>
          </p:nvPr>
        </p:nvSpPr>
        <p:spPr/>
        <p:txBody>
          <a:bodyPr/>
          <a:lstStyle/>
          <a:p>
            <a:r>
              <a:rPr lang="en-US"/>
              <a:t>For Agent Use Only. This material may not be used with the public.</a:t>
            </a:r>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9" name="Graphic 8">
            <a:extLst>
              <a:ext uri="{FF2B5EF4-FFF2-40B4-BE49-F238E27FC236}">
                <a16:creationId xmlns:a16="http://schemas.microsoft.com/office/drawing/2014/main" id="{15420A8A-C6D7-4730-A682-12CFA1CA004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445" y="6211342"/>
            <a:ext cx="1755175" cy="561677"/>
          </a:xfrm>
          <a:prstGeom prst="rect">
            <a:avLst/>
          </a:prstGeom>
        </p:spPr>
      </p:pic>
    </p:spTree>
    <p:extLst>
      <p:ext uri="{BB962C8B-B14F-4D97-AF65-F5344CB8AC3E}">
        <p14:creationId xmlns:p14="http://schemas.microsoft.com/office/powerpoint/2010/main" val="19251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23.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3.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27.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464" y="472438"/>
            <a:ext cx="11277490" cy="792167"/>
          </a:xfrm>
          <a:prstGeom prst="rect">
            <a:avLst/>
          </a:prstGeom>
        </p:spPr>
        <p:txBody>
          <a:bodyPr vert="horz" lIns="0" tIns="0" rIns="0" bIns="0" rtlCol="0" anchor="t">
            <a:noAutofit/>
          </a:bodyPr>
          <a:lstStyle/>
          <a:p>
            <a:r>
              <a:rPr lang="en-US" noProof="0"/>
              <a:t>Slide title</a:t>
            </a:r>
          </a:p>
        </p:txBody>
      </p:sp>
      <p:sp>
        <p:nvSpPr>
          <p:cNvPr id="3" name="Text Placeholder 2"/>
          <p:cNvSpPr>
            <a:spLocks noGrp="1"/>
          </p:cNvSpPr>
          <p:nvPr>
            <p:ph type="body" idx="1"/>
          </p:nvPr>
        </p:nvSpPr>
        <p:spPr>
          <a:xfrm>
            <a:off x="466464" y="1434190"/>
            <a:ext cx="11277489" cy="4584842"/>
          </a:xfrm>
          <a:prstGeom prst="rect">
            <a:avLst/>
          </a:prstGeom>
        </p:spPr>
        <p:txBody>
          <a:bodyPr vert="horz" lIns="0" tIns="0" rIns="0" bIns="0" rtlCol="0">
            <a:noAutofit/>
          </a:bodyPr>
          <a:lstStyle/>
          <a:p>
            <a:pPr lvl="0"/>
            <a:r>
              <a:rPr lang="en-US" noProof="0" dirty="0"/>
              <a:t>Click to add main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Date Placeholder 3"/>
          <p:cNvSpPr>
            <a:spLocks noGrp="1"/>
          </p:cNvSpPr>
          <p:nvPr>
            <p:ph type="dt" sz="half" idx="2"/>
          </p:nvPr>
        </p:nvSpPr>
        <p:spPr>
          <a:xfrm>
            <a:off x="11743953" y="7010399"/>
            <a:ext cx="448047" cy="45720"/>
          </a:xfrm>
          <a:prstGeom prst="rect">
            <a:avLst/>
          </a:prstGeom>
        </p:spPr>
        <p:txBody>
          <a:bodyPr vert="horz" lIns="0" tIns="0" rIns="0" bIns="0" rtlCol="0" anchor="b">
            <a:noAutofit/>
          </a:bodyPr>
          <a:lstStyle>
            <a:lvl1pPr algn="r">
              <a:defRPr sz="100">
                <a:solidFill>
                  <a:srgbClr val="E6E6E6"/>
                </a:solidFill>
              </a:defRPr>
            </a:lvl1pPr>
          </a:lstStyle>
          <a:p>
            <a:endParaRPr lang="en-US" dirty="0"/>
          </a:p>
        </p:txBody>
      </p:sp>
      <p:sp>
        <p:nvSpPr>
          <p:cNvPr id="5" name="Footer Placeholder 4"/>
          <p:cNvSpPr>
            <a:spLocks noGrp="1"/>
          </p:cNvSpPr>
          <p:nvPr>
            <p:ph type="ftr" sz="quarter" idx="3"/>
          </p:nvPr>
        </p:nvSpPr>
        <p:spPr>
          <a:xfrm>
            <a:off x="455732" y="7010401"/>
            <a:ext cx="11283594" cy="45719"/>
          </a:xfrm>
          <a:prstGeom prst="rect">
            <a:avLst/>
          </a:prstGeom>
        </p:spPr>
        <p:txBody>
          <a:bodyPr vert="horz" lIns="91440" tIns="45720" rIns="91440" bIns="45720" rtlCol="0" anchor="b">
            <a:noAutofit/>
          </a:bodyPr>
          <a:lstStyle>
            <a:lvl1pPr algn="l">
              <a:defRPr sz="100">
                <a:solidFill>
                  <a:srgbClr val="E6E6E6"/>
                </a:solidFill>
              </a:defRPr>
            </a:lvl1pPr>
          </a:lstStyle>
          <a:p>
            <a:r>
              <a:rPr lang="en-US"/>
              <a:t>For Agent Use Only. This material may not be used with the public.</a:t>
            </a:r>
            <a:endParaRPr lang="en-CA" dirty="0"/>
          </a:p>
        </p:txBody>
      </p:sp>
      <p:sp>
        <p:nvSpPr>
          <p:cNvPr id="6" name="Slide Number Placeholder 5"/>
          <p:cNvSpPr>
            <a:spLocks noGrp="1"/>
          </p:cNvSpPr>
          <p:nvPr>
            <p:ph type="sldNum" sz="quarter" idx="4"/>
          </p:nvPr>
        </p:nvSpPr>
        <p:spPr>
          <a:xfrm>
            <a:off x="11374661" y="6399282"/>
            <a:ext cx="659188" cy="196374"/>
          </a:xfrm>
          <a:prstGeom prst="rect">
            <a:avLst/>
          </a:prstGeom>
        </p:spPr>
        <p:txBody>
          <a:bodyPr vert="horz" lIns="0" tIns="0" rIns="0" bIns="0" rtlCol="0" anchor="b">
            <a:noAutofit/>
          </a:bodyPr>
          <a:lstStyle>
            <a:lvl1pPr algn="r">
              <a:defRPr sz="800">
                <a:solidFill>
                  <a:schemeClr val="tx1"/>
                </a:solidFill>
              </a:defRPr>
            </a:lvl1pPr>
          </a:lstStyle>
          <a:p>
            <a:r>
              <a:rPr lang="en-CA" dirty="0"/>
              <a:t>Slide </a:t>
            </a:r>
            <a:fld id="{BB333B34-C87C-402E-ABB0-13B7C9DEBBC4}" type="slidenum">
              <a:rPr lang="en-CA" smtClean="0"/>
              <a:pPr/>
              <a:t>‹#›</a:t>
            </a:fld>
            <a:r>
              <a:rPr lang="en-CA" dirty="0"/>
              <a:t> of 14</a:t>
            </a:r>
          </a:p>
        </p:txBody>
      </p:sp>
      <p:pic>
        <p:nvPicPr>
          <p:cNvPr id="11" name="Graphic 10">
            <a:extLst>
              <a:ext uri="{FF2B5EF4-FFF2-40B4-BE49-F238E27FC236}">
                <a16:creationId xmlns:a16="http://schemas.microsoft.com/office/drawing/2014/main" id="{93BC1289-B85F-4A5D-A4BF-D5F88CD5131D}"/>
              </a:ext>
            </a:extLst>
          </p:cNvPr>
          <p:cNvPicPr>
            <a:picLocks noChangeAspect="1"/>
          </p:cNvPicPr>
          <p:nvPr userDrawn="1"/>
        </p:nvPicPr>
        <p:blipFill rotWithShape="1">
          <a:blip r:embed="rId28">
            <a:extLst>
              <a:ext uri="{96DAC541-7B7A-43D3-8B79-37D633B846F1}">
                <asvg:svgBlip xmlns:asvg="http://schemas.microsoft.com/office/drawing/2016/SVG/main" r:embed="rId29"/>
              </a:ext>
            </a:extLst>
          </a:blip>
          <a:srcRect t="16893" b="19384"/>
          <a:stretch/>
        </p:blipFill>
        <p:spPr bwMode="black">
          <a:xfrm>
            <a:off x="224445" y="6211342"/>
            <a:ext cx="1755175" cy="561677"/>
          </a:xfrm>
          <a:prstGeom prst="rect">
            <a:avLst/>
          </a:prstGeom>
        </p:spPr>
      </p:pic>
      <p:sp>
        <p:nvSpPr>
          <p:cNvPr id="8" name="MSIPCMContentMarking" descr="{&quot;HashCode&quot;:221859545,&quot;Placement&quot;:&quot;Footer&quot;,&quot;Top&quot;:519.343,&quot;Left&quot;:438.6274,&quot;SlideWidth&quot;:960,&quot;SlideHeight&quot;:540}">
            <a:extLst>
              <a:ext uri="{FF2B5EF4-FFF2-40B4-BE49-F238E27FC236}">
                <a16:creationId xmlns:a16="http://schemas.microsoft.com/office/drawing/2014/main" id="{7588AA3D-91D7-420E-A22D-6FCFDB7D1740}"/>
              </a:ext>
            </a:extLst>
          </p:cNvPr>
          <p:cNvSpPr txBox="1"/>
          <p:nvPr userDrawn="1"/>
        </p:nvSpPr>
        <p:spPr>
          <a:xfrm>
            <a:off x="5570568" y="6595656"/>
            <a:ext cx="1050865" cy="262344"/>
          </a:xfrm>
          <a:prstGeom prst="rect">
            <a:avLst/>
          </a:prstGeom>
          <a:noFill/>
        </p:spPr>
        <p:txBody>
          <a:bodyPr vert="horz" wrap="square" lIns="0" tIns="0" rIns="0" bIns="0" rtlCol="0" anchor="ctr" anchorCtr="1">
            <a:spAutoFit/>
          </a:bodyPr>
          <a:lstStyle/>
          <a:p>
            <a:pPr marL="233363" indent="-233363" algn="ctr">
              <a:spcBef>
                <a:spcPts val="0"/>
              </a:spcBef>
              <a:spcAft>
                <a:spcPts val="0"/>
              </a:spcAft>
              <a:buFont typeface="Arial" panose="020B0604020202020204" pitchFamily="34" charset="0"/>
              <a:buChar char="•"/>
            </a:pPr>
            <a:r>
              <a:rPr lang="en-US" sz="1000">
                <a:solidFill>
                  <a:srgbClr val="000000"/>
                </a:solidFill>
                <a:latin typeface="Calibri" panose="020F0502020204030204" pitchFamily="34" charset="0"/>
              </a:rPr>
              <a:t>CONFIDENTIAL</a:t>
            </a:r>
            <a:endParaRPr lang="en-US" sz="1000" dirty="0" err="1">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001B65BC-8955-45D7-8884-ABCF0E35B071}"/>
              </a:ext>
            </a:extLst>
          </p:cNvPr>
          <p:cNvSpPr txBox="1"/>
          <p:nvPr userDrawn="1"/>
        </p:nvSpPr>
        <p:spPr>
          <a:xfrm>
            <a:off x="8317734" y="6454456"/>
            <a:ext cx="3056927" cy="4770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dirty="0">
                <a:latin typeface="+mj-lt"/>
                <a:cs typeface="Calibri" panose="020F0502020204030204" pitchFamily="34" charset="0"/>
              </a:rPr>
              <a:t>For Agent Use Only. This material may not be used with the public.</a:t>
            </a:r>
          </a:p>
          <a:p>
            <a:pPr marL="233363" indent="-233363" algn="l">
              <a:spcBef>
                <a:spcPts val="600"/>
              </a:spcBef>
              <a:buFont typeface="Arial" panose="020B0604020202020204" pitchFamily="34" charset="0"/>
              <a:buChar char="•"/>
            </a:pPr>
            <a:endParaRPr lang="en-US" dirty="0" err="1"/>
          </a:p>
        </p:txBody>
      </p:sp>
    </p:spTree>
    <p:extLst>
      <p:ext uri="{BB962C8B-B14F-4D97-AF65-F5344CB8AC3E}">
        <p14:creationId xmlns:p14="http://schemas.microsoft.com/office/powerpoint/2010/main" val="423818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731"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9FC0EB-7095-488A-9B8E-83DFE0C21249}"/>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93527" y="6245773"/>
            <a:ext cx="2390551" cy="537887"/>
          </a:xfrm>
          <a:prstGeom prst="rect">
            <a:avLst/>
          </a:prstGeom>
        </p:spPr>
      </p:pic>
      <p:sp>
        <p:nvSpPr>
          <p:cNvPr id="2" name="Title Placeholder 1"/>
          <p:cNvSpPr>
            <a:spLocks noGrp="1"/>
          </p:cNvSpPr>
          <p:nvPr>
            <p:ph type="title"/>
          </p:nvPr>
        </p:nvSpPr>
        <p:spPr>
          <a:xfrm>
            <a:off x="466464" y="513661"/>
            <a:ext cx="11277490" cy="792167"/>
          </a:xfrm>
          <a:prstGeom prst="rect">
            <a:avLst/>
          </a:prstGeom>
        </p:spPr>
        <p:txBody>
          <a:bodyPr vert="horz" lIns="0" tIns="0" rIns="0" bIns="0" rtlCol="0" anchor="b">
            <a:noAutofit/>
          </a:bodyPr>
          <a:lstStyle/>
          <a:p>
            <a:r>
              <a:rPr dirty="0"/>
              <a:t>Slide title</a:t>
            </a:r>
          </a:p>
        </p:txBody>
      </p:sp>
      <p:sp>
        <p:nvSpPr>
          <p:cNvPr id="3" name="Text Placeholder 2"/>
          <p:cNvSpPr>
            <a:spLocks noGrp="1"/>
          </p:cNvSpPr>
          <p:nvPr>
            <p:ph type="body" idx="1"/>
          </p:nvPr>
        </p:nvSpPr>
        <p:spPr>
          <a:xfrm>
            <a:off x="466464" y="1853731"/>
            <a:ext cx="11277489" cy="4165300"/>
          </a:xfrm>
          <a:prstGeom prst="rect">
            <a:avLst/>
          </a:prstGeom>
        </p:spPr>
        <p:txBody>
          <a:bodyPr vert="horz" lIns="0" tIns="0" rIns="0" bIns="0" rtlCol="0">
            <a:noAutofit/>
          </a:bodyPr>
          <a:lstStyle/>
          <a:p>
            <a:pPr lvl="0"/>
            <a:r>
              <a:rPr dirty="0"/>
              <a:t>Click to add main bullet</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455732" y="7010401"/>
            <a:ext cx="11283594" cy="45719"/>
          </a:xfrm>
          <a:prstGeom prst="rect">
            <a:avLst/>
          </a:prstGeom>
        </p:spPr>
        <p:txBody>
          <a:bodyPr vert="horz" lIns="91440" tIns="45720" rIns="91440" bIns="45720" rtlCol="0" anchor="b">
            <a:noAutofit/>
          </a:bodyPr>
          <a:lstStyle>
            <a:lvl1pPr algn="l">
              <a:defRPr sz="100">
                <a:solidFill>
                  <a:schemeClr val="tx1">
                    <a:tint val="75000"/>
                  </a:schemeClr>
                </a:solidFill>
              </a:defRPr>
            </a:lvl1pPr>
          </a:lstStyle>
          <a:p>
            <a:r>
              <a:rPr lang="en-US"/>
              <a:t>For Agent Use Only. This material may not be used with the public.</a:t>
            </a:r>
            <a:endParaRPr/>
          </a:p>
        </p:txBody>
      </p:sp>
      <p:sp>
        <p:nvSpPr>
          <p:cNvPr id="6" name="Slide Number Placeholder 5"/>
          <p:cNvSpPr>
            <a:spLocks noGrp="1"/>
          </p:cNvSpPr>
          <p:nvPr>
            <p:ph type="sldNum" sz="quarter" idx="4"/>
          </p:nvPr>
        </p:nvSpPr>
        <p:spPr>
          <a:xfrm>
            <a:off x="11452976" y="6549225"/>
            <a:ext cx="445497" cy="116407"/>
          </a:xfrm>
          <a:prstGeom prst="rect">
            <a:avLst/>
          </a:prstGeom>
        </p:spPr>
        <p:txBody>
          <a:bodyPr vert="horz" lIns="0" tIns="0" rIns="0" bIns="0" rtlCol="0" anchor="b">
            <a:noAutofit/>
          </a:bodyPr>
          <a:lstStyle>
            <a:lvl1pPr algn="r">
              <a:defRPr sz="900">
                <a:solidFill>
                  <a:schemeClr val="tx1"/>
                </a:solidFill>
                <a:latin typeface="Calibri" panose="020F0502020204030204" pitchFamily="34" charset="0"/>
                <a:cs typeface="Calibri" panose="020F0502020204030204" pitchFamily="34" charset="0"/>
              </a:defRPr>
            </a:lvl1pPr>
          </a:lstStyle>
          <a:p>
            <a:fld id="{BB333B34-C87C-402E-ABB0-13B7C9DEBBC4}" type="slidenum">
              <a:rPr lang="en-CA" smtClean="0"/>
              <a:pPr/>
              <a:t>‹#›</a:t>
            </a:fld>
            <a:r>
              <a:rPr lang="en-CA" dirty="0"/>
              <a:t> of 14</a:t>
            </a:r>
          </a:p>
        </p:txBody>
      </p:sp>
      <p:sp>
        <p:nvSpPr>
          <p:cNvPr id="7" name="Rectangle 6">
            <a:extLst>
              <a:ext uri="{FF2B5EF4-FFF2-40B4-BE49-F238E27FC236}">
                <a16:creationId xmlns:a16="http://schemas.microsoft.com/office/drawing/2014/main" id="{B8183458-307A-4E59-BC8E-AB4F28C284EF}"/>
              </a:ext>
            </a:extLst>
          </p:cNvPr>
          <p:cNvSpPr/>
          <p:nvPr userDrawn="1"/>
        </p:nvSpPr>
        <p:spPr>
          <a:xfrm>
            <a:off x="7525805" y="6468685"/>
            <a:ext cx="4027879"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Arial" panose="020B0604020202020204" pitchFamily="34" charset="0"/>
              </a:rPr>
              <a:t>For Agent Use Only. This material may not be used with the public.</a:t>
            </a:r>
          </a:p>
        </p:txBody>
      </p:sp>
      <p:sp>
        <p:nvSpPr>
          <p:cNvPr id="8" name="MSIPCMContentMarking" descr="{&quot;HashCode&quot;:221859545,&quot;Placement&quot;:&quot;Footer&quot;,&quot;Top&quot;:519.343,&quot;Left&quot;:438.6274,&quot;SlideWidth&quot;:960,&quot;SlideHeight&quot;:540}">
            <a:extLst>
              <a:ext uri="{FF2B5EF4-FFF2-40B4-BE49-F238E27FC236}">
                <a16:creationId xmlns:a16="http://schemas.microsoft.com/office/drawing/2014/main" id="{D462C816-8D3B-474E-BBEF-BC7BAB898ACD}"/>
              </a:ext>
            </a:extLst>
          </p:cNvPr>
          <p:cNvSpPr txBox="1"/>
          <p:nvPr userDrawn="1"/>
        </p:nvSpPr>
        <p:spPr>
          <a:xfrm>
            <a:off x="5570568" y="6595656"/>
            <a:ext cx="1050865"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34457824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0" kern="1200" baseline="0">
          <a:solidFill>
            <a:schemeClr val="tx1"/>
          </a:solidFill>
          <a:latin typeface="Calibri" panose="020F0502020204030204" pitchFamily="34" charset="0"/>
          <a:ea typeface="+mj-ea"/>
          <a:cs typeface="Calibri" panose="020F0502020204030204" pitchFamily="34" charset="0"/>
        </a:defRPr>
      </a:lvl1pPr>
    </p:titleStyle>
    <p:body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0">
          <p15:clr>
            <a:srgbClr val="F26B43"/>
          </p15:clr>
        </p15:guide>
        <p15:guide id="2" pos="3839">
          <p15:clr>
            <a:srgbClr val="F26B43"/>
          </p15:clr>
        </p15:guide>
        <p15:guide id="3" pos="287">
          <p15:clr>
            <a:srgbClr val="F26B43"/>
          </p15:clr>
        </p15:guide>
        <p15:guide id="4" pos="73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464" y="513661"/>
            <a:ext cx="11277490" cy="792167"/>
          </a:xfrm>
          <a:prstGeom prst="rect">
            <a:avLst/>
          </a:prstGeom>
        </p:spPr>
        <p:txBody>
          <a:bodyPr vert="horz" lIns="0" tIns="0" rIns="0" bIns="0" rtlCol="0" anchor="b">
            <a:noAutofit/>
          </a:bodyPr>
          <a:lstStyle/>
          <a:p>
            <a:r>
              <a:rPr dirty="0"/>
              <a:t>Slide title</a:t>
            </a:r>
          </a:p>
        </p:txBody>
      </p:sp>
      <p:sp>
        <p:nvSpPr>
          <p:cNvPr id="3" name="Text Placeholder 2"/>
          <p:cNvSpPr>
            <a:spLocks noGrp="1"/>
          </p:cNvSpPr>
          <p:nvPr>
            <p:ph type="body" idx="1"/>
          </p:nvPr>
        </p:nvSpPr>
        <p:spPr>
          <a:xfrm>
            <a:off x="466464" y="1853731"/>
            <a:ext cx="11277489" cy="4165300"/>
          </a:xfrm>
          <a:prstGeom prst="rect">
            <a:avLst/>
          </a:prstGeom>
        </p:spPr>
        <p:txBody>
          <a:bodyPr vert="horz" lIns="0" tIns="0" rIns="0" bIns="0" rtlCol="0">
            <a:noAutofit/>
          </a:bodyPr>
          <a:lstStyle/>
          <a:p>
            <a:pPr lvl="0"/>
            <a:r>
              <a:rPr dirty="0"/>
              <a:t>Click to add main bullet</a:t>
            </a:r>
          </a:p>
          <a:p>
            <a:pPr lvl="1"/>
            <a:r>
              <a:rPr dirty="0"/>
              <a:t>Second level</a:t>
            </a:r>
          </a:p>
          <a:p>
            <a:pPr lvl="2"/>
            <a:r>
              <a:rPr dirty="0"/>
              <a:t>Third level</a:t>
            </a:r>
          </a:p>
        </p:txBody>
      </p:sp>
      <p:sp>
        <p:nvSpPr>
          <p:cNvPr id="5" name="Footer Placeholder 4"/>
          <p:cNvSpPr>
            <a:spLocks noGrp="1"/>
          </p:cNvSpPr>
          <p:nvPr>
            <p:ph type="ftr" sz="quarter" idx="3"/>
          </p:nvPr>
        </p:nvSpPr>
        <p:spPr>
          <a:xfrm>
            <a:off x="455732" y="7010401"/>
            <a:ext cx="11283594" cy="45719"/>
          </a:xfrm>
          <a:prstGeom prst="rect">
            <a:avLst/>
          </a:prstGeom>
        </p:spPr>
        <p:txBody>
          <a:bodyPr vert="horz" lIns="91440" tIns="45720" rIns="91440" bIns="45720" rtlCol="0" anchor="b">
            <a:noAutofit/>
          </a:bodyPr>
          <a:lstStyle>
            <a:lvl1pPr algn="l">
              <a:defRPr sz="100" b="0" i="0">
                <a:solidFill>
                  <a:schemeClr val="tx1">
                    <a:tint val="75000"/>
                  </a:schemeClr>
                </a:solidFill>
                <a:latin typeface="Manulife JH Sans Regular" charset="0"/>
              </a:defRPr>
            </a:lvl1pPr>
          </a:lstStyle>
          <a:p>
            <a:r>
              <a:rPr lang="en-US"/>
              <a:t>For Agent Use Only. This material may not be used with the public.</a:t>
            </a:r>
            <a:endParaRPr lang="en-US" dirty="0"/>
          </a:p>
        </p:txBody>
      </p:sp>
      <p:sp>
        <p:nvSpPr>
          <p:cNvPr id="6" name="Slide Number Placeholder 5"/>
          <p:cNvSpPr>
            <a:spLocks noGrp="1"/>
          </p:cNvSpPr>
          <p:nvPr>
            <p:ph type="sldNum" sz="quarter" idx="4"/>
          </p:nvPr>
        </p:nvSpPr>
        <p:spPr>
          <a:xfrm>
            <a:off x="11452976" y="6549225"/>
            <a:ext cx="416469" cy="150025"/>
          </a:xfrm>
          <a:prstGeom prst="rect">
            <a:avLst/>
          </a:prstGeom>
        </p:spPr>
        <p:txBody>
          <a:bodyPr vert="horz" lIns="0" tIns="0" rIns="0" bIns="0" rtlCol="0" anchor="b">
            <a:noAutofit/>
          </a:bodyPr>
          <a:lstStyle>
            <a:lvl1pPr algn="r">
              <a:defRPr sz="800" b="0" i="0">
                <a:solidFill>
                  <a:schemeClr val="tx1"/>
                </a:solidFill>
                <a:latin typeface="Manulife JH Sans Regular" charset="0"/>
              </a:defRPr>
            </a:lvl1pPr>
          </a:lstStyle>
          <a:p>
            <a:fld id="{BB333B34-C87C-402E-ABB0-13B7C9DEBBC4}" type="slidenum">
              <a:rPr lang="en-CA" smtClean="0"/>
              <a:pPr/>
              <a:t>‹#›</a:t>
            </a:fld>
            <a:r>
              <a:rPr lang="en-CA" dirty="0"/>
              <a:t> of 14</a:t>
            </a:r>
          </a:p>
        </p:txBody>
      </p:sp>
      <p:pic>
        <p:nvPicPr>
          <p:cNvPr id="9" name="Picture 8">
            <a:extLst>
              <a:ext uri="{FF2B5EF4-FFF2-40B4-BE49-F238E27FC236}">
                <a16:creationId xmlns:a16="http://schemas.microsoft.com/office/drawing/2014/main" id="{A912A630-BB0C-4CDE-A9B0-95B95D3B254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6246" y="6281106"/>
            <a:ext cx="1281870" cy="418144"/>
          </a:xfrm>
          <a:prstGeom prst="rect">
            <a:avLst/>
          </a:prstGeom>
        </p:spPr>
      </p:pic>
      <p:sp>
        <p:nvSpPr>
          <p:cNvPr id="8" name="MSIPCMContentMarking" descr="{&quot;HashCode&quot;:221859545,&quot;Placement&quot;:&quot;Footer&quot;,&quot;Top&quot;:519.343,&quot;Left&quot;:438.6274,&quot;SlideWidth&quot;:960,&quot;SlideHeight&quot;:540}">
            <a:extLst>
              <a:ext uri="{FF2B5EF4-FFF2-40B4-BE49-F238E27FC236}">
                <a16:creationId xmlns:a16="http://schemas.microsoft.com/office/drawing/2014/main" id="{696C862F-CEEC-440D-956C-14C0387FE04F}"/>
              </a:ext>
            </a:extLst>
          </p:cNvPr>
          <p:cNvSpPr txBox="1"/>
          <p:nvPr userDrawn="1"/>
        </p:nvSpPr>
        <p:spPr>
          <a:xfrm>
            <a:off x="5570568" y="6595656"/>
            <a:ext cx="1050865"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CONFIDENTIAL</a:t>
            </a:r>
          </a:p>
        </p:txBody>
      </p:sp>
      <p:sp>
        <p:nvSpPr>
          <p:cNvPr id="7" name="TextBox 6">
            <a:extLst>
              <a:ext uri="{FF2B5EF4-FFF2-40B4-BE49-F238E27FC236}">
                <a16:creationId xmlns:a16="http://schemas.microsoft.com/office/drawing/2014/main" id="{91F62687-BC31-4C43-BDD0-50A4A6FBED49}"/>
              </a:ext>
            </a:extLst>
          </p:cNvPr>
          <p:cNvSpPr txBox="1"/>
          <p:nvPr userDrawn="1"/>
        </p:nvSpPr>
        <p:spPr>
          <a:xfrm>
            <a:off x="8242411" y="6549225"/>
            <a:ext cx="3352211" cy="215444"/>
          </a:xfrm>
          <a:prstGeom prst="rect">
            <a:avLst/>
          </a:prstGeom>
          <a:noFill/>
        </p:spPr>
        <p:txBody>
          <a:bodyPr wrap="square" rtlCol="0">
            <a:spAutoFit/>
          </a:bodyPr>
          <a:lstStyle/>
          <a:p>
            <a:pPr>
              <a:defRPr/>
            </a:pPr>
            <a:r>
              <a:rPr lang="en-US" sz="800" dirty="0">
                <a:solidFill>
                  <a:prstClr val="black"/>
                </a:solidFill>
                <a:latin typeface="Arial" panose="020B0604020202020204" pitchFamily="34" charset="0"/>
              </a:rPr>
              <a:t>For Agent Use Only. This material may not be used with the public.</a:t>
            </a:r>
          </a:p>
        </p:txBody>
      </p:sp>
    </p:spTree>
    <p:extLst>
      <p:ext uri="{BB962C8B-B14F-4D97-AF65-F5344CB8AC3E}">
        <p14:creationId xmlns:p14="http://schemas.microsoft.com/office/powerpoint/2010/main" val="18762152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p:titleStyle>
    <p:body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b="0" i="0" kern="1200">
          <a:solidFill>
            <a:schemeClr val="tx1"/>
          </a:solidFill>
          <a:latin typeface="Manulife JH Sans Regular" charset="0"/>
          <a:ea typeface="+mn-ea"/>
          <a:cs typeface="+mn-cs"/>
        </a:defRPr>
      </a:lvl1pPr>
      <a:lvl2pPr marL="458788" indent="-225425" algn="l" defTabSz="914400" rtl="0" eaLnBrk="1" latinLnBrk="0" hangingPunct="1">
        <a:lnSpc>
          <a:spcPct val="100000"/>
        </a:lnSpc>
        <a:spcBef>
          <a:spcPts val="1800"/>
        </a:spcBef>
        <a:buClr>
          <a:schemeClr val="tx1"/>
        </a:buClr>
        <a:buSzPct val="130000"/>
        <a:buFont typeface="Arial" panose="020B0604020202020204" pitchFamily="34" charset="0"/>
        <a:buChar char="•"/>
        <a:tabLst/>
        <a:defRPr sz="1800" b="0" i="0" kern="1200">
          <a:solidFill>
            <a:schemeClr val="tx1"/>
          </a:solidFill>
          <a:latin typeface="Manulife JH Sans Regular" charset="0"/>
          <a:ea typeface="+mn-ea"/>
          <a:cs typeface="+mn-cs"/>
        </a:defRPr>
      </a:lvl2pPr>
      <a:lvl3pPr marL="750888" indent="-233363" algn="l" defTabSz="914400" rtl="0" eaLnBrk="1" latinLnBrk="0" hangingPunct="1">
        <a:lnSpc>
          <a:spcPct val="100000"/>
        </a:lnSpc>
        <a:spcBef>
          <a:spcPts val="1800"/>
        </a:spcBef>
        <a:buClr>
          <a:schemeClr val="tx1"/>
        </a:buClr>
        <a:buSzPct val="130000"/>
        <a:buFont typeface="Arial" panose="020B0604020202020204" pitchFamily="34" charset="0"/>
        <a:buChar char="•"/>
        <a:tabLst/>
        <a:defRPr sz="1600" b="0" i="0" kern="1200">
          <a:solidFill>
            <a:schemeClr val="tx1"/>
          </a:solidFill>
          <a:latin typeface="Manulife JH Sans Regular" charset="0"/>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0">
          <p15:clr>
            <a:srgbClr val="F26B43"/>
          </p15:clr>
        </p15:guide>
        <p15:guide id="2" pos="3839">
          <p15:clr>
            <a:srgbClr val="F26B43"/>
          </p15:clr>
        </p15:guide>
        <p15:guide id="3" pos="287">
          <p15:clr>
            <a:srgbClr val="F26B43"/>
          </p15:clr>
        </p15:guide>
        <p15:guide id="4" pos="739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7.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3C41-5F12-4451-B609-912C0D497E15}"/>
              </a:ext>
            </a:extLst>
          </p:cNvPr>
          <p:cNvSpPr>
            <a:spLocks noGrp="1"/>
          </p:cNvSpPr>
          <p:nvPr>
            <p:ph type="ctrTitle"/>
          </p:nvPr>
        </p:nvSpPr>
        <p:spPr/>
        <p:txBody>
          <a:bodyPr/>
          <a:lstStyle/>
          <a:p>
            <a:r>
              <a:rPr lang="en-US" b="1" dirty="0"/>
              <a:t>Why Managed Volatility?</a:t>
            </a:r>
          </a:p>
        </p:txBody>
      </p:sp>
      <p:sp>
        <p:nvSpPr>
          <p:cNvPr id="3" name="Subtitle 2">
            <a:extLst>
              <a:ext uri="{FF2B5EF4-FFF2-40B4-BE49-F238E27FC236}">
                <a16:creationId xmlns:a16="http://schemas.microsoft.com/office/drawing/2014/main" id="{D323FCBA-B47D-4CC8-AC98-4C0D3A03850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B7F3999C-C68D-4664-9838-1A36B8B97F09}"/>
              </a:ext>
            </a:extLst>
          </p:cNvPr>
          <p:cNvSpPr>
            <a:spLocks noGrp="1"/>
          </p:cNvSpPr>
          <p:nvPr>
            <p:ph type="body" sz="quarter" idx="13"/>
          </p:nvPr>
        </p:nvSpPr>
        <p:spPr/>
        <p:txBody>
          <a:bodyPr/>
          <a:lstStyle/>
          <a:p>
            <a:endParaRPr lang="en-US"/>
          </a:p>
        </p:txBody>
      </p:sp>
      <p:sp>
        <p:nvSpPr>
          <p:cNvPr id="5" name="Footer Placeholder 4">
            <a:extLst>
              <a:ext uri="{FF2B5EF4-FFF2-40B4-BE49-F238E27FC236}">
                <a16:creationId xmlns:a16="http://schemas.microsoft.com/office/drawing/2014/main" id="{CCA2EA73-2C0A-4A1A-8E33-BC366E8EF2C0}"/>
              </a:ext>
            </a:extLst>
          </p:cNvPr>
          <p:cNvSpPr>
            <a:spLocks noGrp="1"/>
          </p:cNvSpPr>
          <p:nvPr>
            <p:ph type="ftr" sz="quarter" idx="11"/>
          </p:nvPr>
        </p:nvSpPr>
        <p:spPr/>
        <p:txBody>
          <a:bodyPr/>
          <a:lstStyle/>
          <a:p>
            <a:r>
              <a:rPr lang="en-US"/>
              <a:t>For Agent Use Only. This material may not be used with the public.</a:t>
            </a:r>
          </a:p>
        </p:txBody>
      </p:sp>
      <p:sp>
        <p:nvSpPr>
          <p:cNvPr id="6" name="TextBox 5">
            <a:extLst>
              <a:ext uri="{FF2B5EF4-FFF2-40B4-BE49-F238E27FC236}">
                <a16:creationId xmlns:a16="http://schemas.microsoft.com/office/drawing/2014/main" id="{E0B8362A-36C3-4D3C-A8E7-3411050C6AA6}"/>
              </a:ext>
            </a:extLst>
          </p:cNvPr>
          <p:cNvSpPr txBox="1"/>
          <p:nvPr/>
        </p:nvSpPr>
        <p:spPr>
          <a:xfrm>
            <a:off x="455732" y="6424654"/>
            <a:ext cx="974626" cy="153888"/>
          </a:xfrm>
          <a:prstGeom prst="rect">
            <a:avLst/>
          </a:prstGeom>
          <a:noFill/>
        </p:spPr>
        <p:txBody>
          <a:bodyPr wrap="none" lIns="0" tIns="0" rIns="0" bIns="0" rtlCol="0">
            <a:spAutoFit/>
          </a:bodyPr>
          <a:lstStyle/>
          <a:p>
            <a:pPr algn="l">
              <a:spcBef>
                <a:spcPts val="600"/>
              </a:spcBef>
            </a:pPr>
            <a:r>
              <a:rPr lang="en-US" sz="1000" dirty="0">
                <a:solidFill>
                  <a:schemeClr val="bg1"/>
                </a:solidFill>
                <a:latin typeface="+mj-lt"/>
              </a:rPr>
              <a:t>LIFE 9934 04/22 </a:t>
            </a:r>
          </a:p>
        </p:txBody>
      </p:sp>
    </p:spTree>
    <p:extLst>
      <p:ext uri="{BB962C8B-B14F-4D97-AF65-F5344CB8AC3E}">
        <p14:creationId xmlns:p14="http://schemas.microsoft.com/office/powerpoint/2010/main" val="421978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6F959B-30AF-44C5-95EE-534F6868FB37}"/>
              </a:ext>
            </a:extLst>
          </p:cNvPr>
          <p:cNvSpPr>
            <a:spLocks noGrp="1"/>
          </p:cNvSpPr>
          <p:nvPr>
            <p:ph type="body" sz="quarter" idx="4294967295"/>
          </p:nvPr>
        </p:nvSpPr>
        <p:spPr>
          <a:xfrm>
            <a:off x="4614863" y="6170614"/>
            <a:ext cx="7575550" cy="401637"/>
          </a:xfrm>
        </p:spPr>
        <p:txBody>
          <a:bodyPr/>
          <a:lstStyle/>
          <a:p>
            <a:pPr marL="0" indent="0">
              <a:lnSpc>
                <a:spcPct val="100000"/>
              </a:lnSpc>
              <a:spcBef>
                <a:spcPts val="0"/>
              </a:spcBef>
              <a:buClrTx/>
              <a:buSzTx/>
              <a:buNone/>
              <a:defRPr/>
            </a:pPr>
            <a:r>
              <a:rPr lang="en-US" sz="800" baseline="30000" dirty="0">
                <a:solidFill>
                  <a:prstClr val="black"/>
                </a:solidFill>
                <a:latin typeface="Manulife JH Sans" panose="020B0503040401060103" pitchFamily="34" charset="0"/>
              </a:rPr>
              <a:t>MFC consolidated returns (2012-2021)1,2</a:t>
            </a:r>
          </a:p>
          <a:p>
            <a:pPr marL="0" indent="0">
              <a:lnSpc>
                <a:spcPct val="100000"/>
              </a:lnSpc>
              <a:spcBef>
                <a:spcPts val="0"/>
              </a:spcBef>
              <a:buClrTx/>
              <a:buSzTx/>
              <a:buNone/>
              <a:defRPr/>
            </a:pPr>
            <a:r>
              <a:rPr lang="en-US" sz="800" baseline="30000" dirty="0">
                <a:solidFill>
                  <a:prstClr val="black"/>
                </a:solidFill>
                <a:latin typeface="Manulife JH Sans" panose="020B0503040401060103" pitchFamily="34" charset="0"/>
              </a:rPr>
              <a:t>1</a:t>
            </a:r>
            <a:r>
              <a:rPr lang="en-US" sz="800" dirty="0">
                <a:solidFill>
                  <a:prstClr val="black"/>
                </a:solidFill>
                <a:latin typeface="Manulife JH Sans" panose="020B0503040401060103" pitchFamily="34" charset="0"/>
              </a:rPr>
              <a:t> Returns prior to 2010 were obtained directly from portfolio managers and are based on best available information. Returns prior to 2015 include the impact of FX.</a:t>
            </a:r>
          </a:p>
          <a:p>
            <a:pPr marL="0" indent="0">
              <a:lnSpc>
                <a:spcPct val="100000"/>
              </a:lnSpc>
              <a:spcBef>
                <a:spcPts val="0"/>
              </a:spcBef>
              <a:buClrTx/>
              <a:buSzTx/>
              <a:buNone/>
              <a:defRPr/>
            </a:pPr>
            <a:r>
              <a:rPr lang="en-US" sz="800" baseline="30000" dirty="0">
                <a:solidFill>
                  <a:prstClr val="black"/>
                </a:solidFill>
                <a:latin typeface="Manulife JH Sans" panose="020B0503040401060103" pitchFamily="34" charset="0"/>
              </a:rPr>
              <a:t>2</a:t>
            </a:r>
            <a:r>
              <a:rPr lang="en-US" sz="800" dirty="0">
                <a:solidFill>
                  <a:prstClr val="black"/>
                </a:solidFill>
                <a:latin typeface="Manulife JH Sans" panose="020B0503040401060103" pitchFamily="34" charset="0"/>
              </a:rPr>
              <a:t> Average Return represents the 10-year annualized average, weighted by the holdings in each category. </a:t>
            </a:r>
          </a:p>
          <a:p>
            <a:endParaRPr lang="en-US" dirty="0"/>
          </a:p>
        </p:txBody>
      </p:sp>
      <p:sp>
        <p:nvSpPr>
          <p:cNvPr id="2" name="Text Placeholder 1">
            <a:extLst>
              <a:ext uri="{FF2B5EF4-FFF2-40B4-BE49-F238E27FC236}">
                <a16:creationId xmlns:a16="http://schemas.microsoft.com/office/drawing/2014/main" id="{B2CC04E8-FA3B-49CD-8D6C-3DFD39AC316E}"/>
              </a:ext>
            </a:extLst>
          </p:cNvPr>
          <p:cNvSpPr>
            <a:spLocks noGrp="1"/>
          </p:cNvSpPr>
          <p:nvPr>
            <p:ph type="body" sz="quarter" idx="4294967295"/>
          </p:nvPr>
        </p:nvSpPr>
        <p:spPr>
          <a:xfrm>
            <a:off x="3435897" y="625482"/>
            <a:ext cx="8166100" cy="792163"/>
          </a:xfrm>
        </p:spPr>
        <p:txBody>
          <a:bodyPr/>
          <a:lstStyle/>
          <a:p>
            <a:pPr marL="0" indent="0">
              <a:buNone/>
            </a:pPr>
            <a:r>
              <a:rPr lang="en-US" sz="2800" b="1" dirty="0"/>
              <a:t>ALDA provides stable returns with lower volatility</a:t>
            </a:r>
          </a:p>
        </p:txBody>
      </p:sp>
      <p:sp>
        <p:nvSpPr>
          <p:cNvPr id="3" name="Title 2">
            <a:extLst>
              <a:ext uri="{FF2B5EF4-FFF2-40B4-BE49-F238E27FC236}">
                <a16:creationId xmlns:a16="http://schemas.microsoft.com/office/drawing/2014/main" id="{2D94B91C-4E04-4D3F-B7B5-72883449A88F}"/>
              </a:ext>
            </a:extLst>
          </p:cNvPr>
          <p:cNvSpPr>
            <a:spLocks noGrp="1"/>
          </p:cNvSpPr>
          <p:nvPr>
            <p:ph type="title"/>
          </p:nvPr>
        </p:nvSpPr>
        <p:spPr/>
        <p:txBody>
          <a:bodyPr/>
          <a:lstStyle/>
          <a:p>
            <a:r>
              <a:rPr lang="en-US" sz="2800" dirty="0"/>
              <a:t>Similar to What We Do on Other Products</a:t>
            </a:r>
          </a:p>
        </p:txBody>
      </p:sp>
      <p:graphicFrame>
        <p:nvGraphicFramePr>
          <p:cNvPr id="7" name="Chart 6">
            <a:extLst>
              <a:ext uri="{FF2B5EF4-FFF2-40B4-BE49-F238E27FC236}">
                <a16:creationId xmlns:a16="http://schemas.microsoft.com/office/drawing/2014/main" id="{B9C5BC80-E340-4580-80FA-53FA95BEF668}"/>
              </a:ext>
            </a:extLst>
          </p:cNvPr>
          <p:cNvGraphicFramePr>
            <a:graphicFrameLocks/>
          </p:cNvGraphicFramePr>
          <p:nvPr>
            <p:extLst>
              <p:ext uri="{D42A27DB-BD31-4B8C-83A1-F6EECF244321}">
                <p14:modId xmlns:p14="http://schemas.microsoft.com/office/powerpoint/2010/main" val="312423441"/>
              </p:ext>
            </p:extLst>
          </p:nvPr>
        </p:nvGraphicFramePr>
        <p:xfrm>
          <a:off x="3569018" y="3079974"/>
          <a:ext cx="8165783" cy="3152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A718619C-35FD-4F9B-A8DB-2E1454F94725}"/>
              </a:ext>
            </a:extLst>
          </p:cNvPr>
          <p:cNvGraphicFramePr>
            <a:graphicFrameLocks noGrp="1"/>
          </p:cNvGraphicFramePr>
          <p:nvPr>
            <p:extLst>
              <p:ext uri="{D42A27DB-BD31-4B8C-83A1-F6EECF244321}">
                <p14:modId xmlns:p14="http://schemas.microsoft.com/office/powerpoint/2010/main" val="2585097547"/>
              </p:ext>
            </p:extLst>
          </p:nvPr>
        </p:nvGraphicFramePr>
        <p:xfrm>
          <a:off x="3086816" y="5749301"/>
          <a:ext cx="8507236" cy="396240"/>
        </p:xfrm>
        <a:graphic>
          <a:graphicData uri="http://schemas.openxmlformats.org/drawingml/2006/table">
            <a:tbl>
              <a:tblPr firstRow="1" bandRow="1">
                <a:tableStyleId>{5C22544A-7EE6-4342-B048-85BDC9FD1C3A}</a:tableStyleId>
              </a:tblPr>
              <a:tblGrid>
                <a:gridCol w="773385">
                  <a:extLst>
                    <a:ext uri="{9D8B030D-6E8A-4147-A177-3AD203B41FA5}">
                      <a16:colId xmlns:a16="http://schemas.microsoft.com/office/drawing/2014/main" val="575073261"/>
                    </a:ext>
                  </a:extLst>
                </a:gridCol>
                <a:gridCol w="773385">
                  <a:extLst>
                    <a:ext uri="{9D8B030D-6E8A-4147-A177-3AD203B41FA5}">
                      <a16:colId xmlns:a16="http://schemas.microsoft.com/office/drawing/2014/main" val="827330667"/>
                    </a:ext>
                  </a:extLst>
                </a:gridCol>
                <a:gridCol w="720300">
                  <a:extLst>
                    <a:ext uri="{9D8B030D-6E8A-4147-A177-3AD203B41FA5}">
                      <a16:colId xmlns:a16="http://schemas.microsoft.com/office/drawing/2014/main" val="4069435897"/>
                    </a:ext>
                  </a:extLst>
                </a:gridCol>
                <a:gridCol w="752043">
                  <a:extLst>
                    <a:ext uri="{9D8B030D-6E8A-4147-A177-3AD203B41FA5}">
                      <a16:colId xmlns:a16="http://schemas.microsoft.com/office/drawing/2014/main" val="1011754225"/>
                    </a:ext>
                  </a:extLst>
                </a:gridCol>
                <a:gridCol w="847812">
                  <a:extLst>
                    <a:ext uri="{9D8B030D-6E8A-4147-A177-3AD203B41FA5}">
                      <a16:colId xmlns:a16="http://schemas.microsoft.com/office/drawing/2014/main" val="639341041"/>
                    </a:ext>
                  </a:extLst>
                </a:gridCol>
                <a:gridCol w="773385">
                  <a:extLst>
                    <a:ext uri="{9D8B030D-6E8A-4147-A177-3AD203B41FA5}">
                      <a16:colId xmlns:a16="http://schemas.microsoft.com/office/drawing/2014/main" val="1123432412"/>
                    </a:ext>
                  </a:extLst>
                </a:gridCol>
                <a:gridCol w="773385">
                  <a:extLst>
                    <a:ext uri="{9D8B030D-6E8A-4147-A177-3AD203B41FA5}">
                      <a16:colId xmlns:a16="http://schemas.microsoft.com/office/drawing/2014/main" val="2729382221"/>
                    </a:ext>
                  </a:extLst>
                </a:gridCol>
                <a:gridCol w="685212">
                  <a:extLst>
                    <a:ext uri="{9D8B030D-6E8A-4147-A177-3AD203B41FA5}">
                      <a16:colId xmlns:a16="http://schemas.microsoft.com/office/drawing/2014/main" val="296053133"/>
                    </a:ext>
                  </a:extLst>
                </a:gridCol>
                <a:gridCol w="787855">
                  <a:extLst>
                    <a:ext uri="{9D8B030D-6E8A-4147-A177-3AD203B41FA5}">
                      <a16:colId xmlns:a16="http://schemas.microsoft.com/office/drawing/2014/main" val="2509398543"/>
                    </a:ext>
                  </a:extLst>
                </a:gridCol>
                <a:gridCol w="847089">
                  <a:extLst>
                    <a:ext uri="{9D8B030D-6E8A-4147-A177-3AD203B41FA5}">
                      <a16:colId xmlns:a16="http://schemas.microsoft.com/office/drawing/2014/main" val="3952535217"/>
                    </a:ext>
                  </a:extLst>
                </a:gridCol>
                <a:gridCol w="773385">
                  <a:extLst>
                    <a:ext uri="{9D8B030D-6E8A-4147-A177-3AD203B41FA5}">
                      <a16:colId xmlns:a16="http://schemas.microsoft.com/office/drawing/2014/main" val="4282336757"/>
                    </a:ext>
                  </a:extLst>
                </a:gridCol>
              </a:tblGrid>
              <a:tr h="370840">
                <a:tc>
                  <a:txBody>
                    <a:bodyPr/>
                    <a:lstStyle/>
                    <a:p>
                      <a:r>
                        <a:rPr lang="en-US" sz="1000" dirty="0">
                          <a:solidFill>
                            <a:schemeClr val="accent1">
                              <a:lumMod val="50000"/>
                            </a:schemeClr>
                          </a:solidFill>
                        </a:rPr>
                        <a:t>Standard Deviation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accent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1">
                              <a:lumMod val="50000"/>
                            </a:schemeClr>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5738786"/>
                  </a:ext>
                </a:extLst>
              </a:tr>
            </a:tbl>
          </a:graphicData>
        </a:graphic>
      </p:graphicFrame>
      <p:sp>
        <p:nvSpPr>
          <p:cNvPr id="9" name="TextBox 8">
            <a:extLst>
              <a:ext uri="{FF2B5EF4-FFF2-40B4-BE49-F238E27FC236}">
                <a16:creationId xmlns:a16="http://schemas.microsoft.com/office/drawing/2014/main" id="{A544B323-D0AF-4B0E-B038-7BFBD308FD07}"/>
              </a:ext>
            </a:extLst>
          </p:cNvPr>
          <p:cNvSpPr txBox="1"/>
          <p:nvPr/>
        </p:nvSpPr>
        <p:spPr>
          <a:xfrm>
            <a:off x="3569018" y="1816100"/>
            <a:ext cx="7239000" cy="1461939"/>
          </a:xfrm>
          <a:prstGeom prst="rect">
            <a:avLst/>
          </a:prstGeom>
          <a:noFill/>
        </p:spPr>
        <p:txBody>
          <a:bodyPr wrap="square" lIns="0" tIns="0" rIns="0" bIns="0" rtlCol="0">
            <a:spAutoFit/>
          </a:bodyPr>
          <a:lstStyle/>
          <a:p>
            <a:pPr marL="233363" indent="-233363" algn="l">
              <a:spcBef>
                <a:spcPts val="600"/>
              </a:spcBef>
              <a:buFont typeface="Arial" panose="020B0604020202020204" pitchFamily="34" charset="0"/>
              <a:buChar char="•"/>
            </a:pPr>
            <a:r>
              <a:rPr lang="en-US" dirty="0"/>
              <a:t>With ALDA in our general account, we try to achieve a higher return by adding assets that have higher return potential, but low volatility</a:t>
            </a:r>
          </a:p>
          <a:p>
            <a:pPr marL="233363" indent="-233363" algn="l">
              <a:spcBef>
                <a:spcPts val="600"/>
              </a:spcBef>
              <a:buFont typeface="Arial" panose="020B0604020202020204" pitchFamily="34" charset="0"/>
              <a:buChar char="•"/>
            </a:pPr>
            <a:r>
              <a:rPr lang="en-US" dirty="0"/>
              <a:t>With managed volatility, we shift to an index that has similar return potential, but less volatility to help with options costs putting pressure on cap rates. </a:t>
            </a:r>
          </a:p>
        </p:txBody>
      </p:sp>
      <p:sp>
        <p:nvSpPr>
          <p:cNvPr id="6" name="Footer Placeholder 5">
            <a:extLst>
              <a:ext uri="{FF2B5EF4-FFF2-40B4-BE49-F238E27FC236}">
                <a16:creationId xmlns:a16="http://schemas.microsoft.com/office/drawing/2014/main" id="{D81A4C5C-CC66-42D1-BD85-8EBD6677E0CB}"/>
              </a:ext>
            </a:extLst>
          </p:cNvPr>
          <p:cNvSpPr>
            <a:spLocks noGrp="1"/>
          </p:cNvSpPr>
          <p:nvPr>
            <p:ph type="ftr" sz="quarter" idx="11"/>
          </p:nvPr>
        </p:nvSpPr>
        <p:spPr/>
        <p:txBody>
          <a:bodyPr/>
          <a:lstStyle/>
          <a:p>
            <a:r>
              <a:rPr lang="en-US"/>
              <a:t>For Agent Use Only. This material may not be used with the public.</a:t>
            </a:r>
          </a:p>
        </p:txBody>
      </p:sp>
      <p:sp>
        <p:nvSpPr>
          <p:cNvPr id="10" name="Slide Number Placeholder 9">
            <a:extLst>
              <a:ext uri="{FF2B5EF4-FFF2-40B4-BE49-F238E27FC236}">
                <a16:creationId xmlns:a16="http://schemas.microsoft.com/office/drawing/2014/main" id="{7FE9264D-8260-40D7-B879-024D95AF483F}"/>
              </a:ext>
            </a:extLst>
          </p:cNvPr>
          <p:cNvSpPr>
            <a:spLocks noGrp="1"/>
          </p:cNvSpPr>
          <p:nvPr>
            <p:ph type="sldNum" sz="quarter" idx="12"/>
          </p:nvPr>
        </p:nvSpPr>
        <p:spPr/>
        <p:txBody>
          <a:bodyPr/>
          <a:lstStyle/>
          <a:p>
            <a:fld id="{BB333B34-C87C-402E-ABB0-13B7C9DEBBC4}" type="slidenum">
              <a:rPr lang="en-US" smtClean="0"/>
              <a:pPr/>
              <a:t>10</a:t>
            </a:fld>
            <a:r>
              <a:rPr lang="en-US" dirty="0"/>
              <a:t> of 14</a:t>
            </a:r>
          </a:p>
        </p:txBody>
      </p:sp>
    </p:spTree>
    <p:extLst>
      <p:ext uri="{BB962C8B-B14F-4D97-AF65-F5344CB8AC3E}">
        <p14:creationId xmlns:p14="http://schemas.microsoft.com/office/powerpoint/2010/main" val="11362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5FE3-FFCB-4C64-935B-F9A438218E6B}"/>
              </a:ext>
            </a:extLst>
          </p:cNvPr>
          <p:cNvSpPr>
            <a:spLocks noGrp="1"/>
          </p:cNvSpPr>
          <p:nvPr>
            <p:ph type="title"/>
          </p:nvPr>
        </p:nvSpPr>
        <p:spPr/>
        <p:txBody>
          <a:bodyPr/>
          <a:lstStyle/>
          <a:p>
            <a:r>
              <a:rPr lang="en-US" sz="2800" dirty="0"/>
              <a:t>Key Features of Managed Volatility Indices</a:t>
            </a:r>
          </a:p>
        </p:txBody>
      </p:sp>
      <p:sp>
        <p:nvSpPr>
          <p:cNvPr id="5" name="TextBox 4">
            <a:extLst>
              <a:ext uri="{FF2B5EF4-FFF2-40B4-BE49-F238E27FC236}">
                <a16:creationId xmlns:a16="http://schemas.microsoft.com/office/drawing/2014/main" id="{83CC1FF1-4248-4E3E-A914-E429C1A454A6}"/>
              </a:ext>
            </a:extLst>
          </p:cNvPr>
          <p:cNvSpPr txBox="1"/>
          <p:nvPr/>
        </p:nvSpPr>
        <p:spPr>
          <a:xfrm>
            <a:off x="3841750" y="695220"/>
            <a:ext cx="6591300" cy="5170646"/>
          </a:xfrm>
          <a:prstGeom prst="rect">
            <a:avLst/>
          </a:prstGeom>
          <a:noFill/>
        </p:spPr>
        <p:txBody>
          <a:bodyPr wrap="square">
            <a:spAutoFit/>
          </a:bodyPr>
          <a:lstStyle/>
          <a:p>
            <a:pPr marL="233363" lvl="1" indent="-223838">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Volatility target/threshold</a:t>
            </a:r>
            <a:r>
              <a:rPr lang="en-US" sz="2000" dirty="0">
                <a:solidFill>
                  <a:prstClr val="black"/>
                </a:solidFill>
                <a:latin typeface="Arial" panose="020B0604020202020204" pitchFamily="34" charset="0"/>
                <a:cs typeface="Arial" panose="020B0604020202020204" pitchFamily="34" charset="0"/>
              </a:rPr>
              <a:t> – Sets the threshold before the index starts shifting to fixed income/cash assets. </a:t>
            </a:r>
          </a:p>
          <a:p>
            <a:pPr marL="690563" lvl="2" indent="-223838">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If the volatility exceeds the threshold, the Index will rebalance to less volatile assets (like fixed income)</a:t>
            </a:r>
          </a:p>
          <a:p>
            <a:pPr marL="690563" lvl="2" indent="-223838">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This means indices with a higher volatility threshold will generally have a higher equity exposure over time, and in turn, higher return potential</a:t>
            </a:r>
          </a:p>
          <a:p>
            <a:pPr marL="233363" lvl="1" indent="-223838">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233363" lvl="1" indent="-223838">
              <a:spcAft>
                <a:spcPts val="600"/>
              </a:spcAft>
              <a:buFont typeface="Arial" panose="020B0604020202020204" pitchFamily="34" charset="0"/>
              <a:buChar cha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Embedd</a:t>
            </a:r>
            <a:r>
              <a:rPr lang="en-US" sz="2000" b="1" dirty="0">
                <a:solidFill>
                  <a:prstClr val="black"/>
                </a:solidFill>
                <a:latin typeface="Arial" panose="020B0604020202020204" pitchFamily="34" charset="0"/>
                <a:cs typeface="Arial" panose="020B0604020202020204" pitchFamily="34" charset="0"/>
              </a:rPr>
              <a:t>ed fee </a:t>
            </a:r>
            <a:r>
              <a:rPr lang="en-US" sz="2000" dirty="0">
                <a:solidFill>
                  <a:prstClr val="black"/>
                </a:solidFill>
                <a:latin typeface="Arial" panose="020B0604020202020204" pitchFamily="34" charset="0"/>
                <a:cs typeface="Arial" panose="020B0604020202020204" pitchFamily="34" charset="0"/>
              </a:rPr>
              <a:t>– Fee at the Index level that can lower potential credit to clients based on index change</a:t>
            </a:r>
          </a:p>
          <a:p>
            <a:pPr marL="233363" lvl="1" indent="-223838">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233363" lvl="1" indent="-223838">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Underlying assets </a:t>
            </a:r>
            <a:r>
              <a:rPr lang="en-US" sz="2000" dirty="0">
                <a:solidFill>
                  <a:prstClr val="black"/>
                </a:solidFill>
                <a:latin typeface="Arial" panose="020B0604020202020204" pitchFamily="34" charset="0"/>
                <a:cs typeface="Arial" panose="020B0604020202020204" pitchFamily="34" charset="0"/>
              </a:rPr>
              <a:t>– A broad asset base can offer more diversification, often composed of multiple passive indices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F367ABD1-7504-427E-8AB3-A0F99CA97FCC}"/>
              </a:ext>
            </a:extLst>
          </p:cNvPr>
          <p:cNvSpPr>
            <a:spLocks noGrp="1"/>
          </p:cNvSpPr>
          <p:nvPr>
            <p:ph type="ftr" sz="quarter" idx="11"/>
          </p:nvPr>
        </p:nvSpPr>
        <p:spPr/>
        <p:txBody>
          <a:bodyPr/>
          <a:lstStyle/>
          <a:p>
            <a:r>
              <a:rPr lang="en-US"/>
              <a:t>For Agent Use Only. This material may not be used with the public.</a:t>
            </a:r>
          </a:p>
        </p:txBody>
      </p:sp>
      <p:sp>
        <p:nvSpPr>
          <p:cNvPr id="6" name="Slide Number Placeholder 5">
            <a:extLst>
              <a:ext uri="{FF2B5EF4-FFF2-40B4-BE49-F238E27FC236}">
                <a16:creationId xmlns:a16="http://schemas.microsoft.com/office/drawing/2014/main" id="{C4FDB529-A63A-4C5E-99BC-1FD0118C6940}"/>
              </a:ext>
            </a:extLst>
          </p:cNvPr>
          <p:cNvSpPr>
            <a:spLocks noGrp="1"/>
          </p:cNvSpPr>
          <p:nvPr>
            <p:ph type="sldNum" sz="quarter" idx="12"/>
          </p:nvPr>
        </p:nvSpPr>
        <p:spPr/>
        <p:txBody>
          <a:bodyPr/>
          <a:lstStyle/>
          <a:p>
            <a:fld id="{BB333B34-C87C-402E-ABB0-13B7C9DEBBC4}" type="slidenum">
              <a:rPr lang="en-US" smtClean="0"/>
              <a:pPr/>
              <a:t>11</a:t>
            </a:fld>
            <a:r>
              <a:rPr lang="en-US" dirty="0"/>
              <a:t> of 14</a:t>
            </a:r>
          </a:p>
        </p:txBody>
      </p:sp>
    </p:spTree>
    <p:extLst>
      <p:ext uri="{BB962C8B-B14F-4D97-AF65-F5344CB8AC3E}">
        <p14:creationId xmlns:p14="http://schemas.microsoft.com/office/powerpoint/2010/main" val="41774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F94551-E156-4A66-AD8E-4B29A4DA1D39}"/>
              </a:ext>
            </a:extLst>
          </p:cNvPr>
          <p:cNvSpPr txBox="1"/>
          <p:nvPr/>
        </p:nvSpPr>
        <p:spPr>
          <a:xfrm>
            <a:off x="1055172" y="191592"/>
            <a:ext cx="8907694" cy="369332"/>
          </a:xfrm>
          <a:prstGeom prst="rect">
            <a:avLst/>
          </a:prstGeom>
          <a:noFill/>
        </p:spPr>
        <p:txBody>
          <a:bodyPr wrap="square" lIns="0" tIns="0" rIns="0" bIns="0" rtlCol="0">
            <a:spAutoFit/>
          </a:bodyPr>
          <a:lstStyle/>
          <a:p>
            <a:pPr algn="l">
              <a:spcBef>
                <a:spcPts val="600"/>
              </a:spcBef>
            </a:pPr>
            <a:r>
              <a:rPr lang="en-US" sz="2400" b="1" dirty="0"/>
              <a:t>Why Does the Volatility Threshold Matter? </a:t>
            </a:r>
          </a:p>
        </p:txBody>
      </p:sp>
      <p:graphicFrame>
        <p:nvGraphicFramePr>
          <p:cNvPr id="4" name="Table 3">
            <a:extLst>
              <a:ext uri="{FF2B5EF4-FFF2-40B4-BE49-F238E27FC236}">
                <a16:creationId xmlns:a16="http://schemas.microsoft.com/office/drawing/2014/main" id="{A0A31B99-946A-4D77-BFDE-49642F704F51}"/>
              </a:ext>
            </a:extLst>
          </p:cNvPr>
          <p:cNvGraphicFramePr>
            <a:graphicFrameLocks noGrp="1"/>
          </p:cNvGraphicFramePr>
          <p:nvPr>
            <p:extLst>
              <p:ext uri="{D42A27DB-BD31-4B8C-83A1-F6EECF244321}">
                <p14:modId xmlns:p14="http://schemas.microsoft.com/office/powerpoint/2010/main" val="2989717844"/>
              </p:ext>
            </p:extLst>
          </p:nvPr>
        </p:nvGraphicFramePr>
        <p:xfrm>
          <a:off x="253899" y="1169489"/>
          <a:ext cx="11770925" cy="4801870"/>
        </p:xfrm>
        <a:graphic>
          <a:graphicData uri="http://schemas.openxmlformats.org/drawingml/2006/table">
            <a:tbl>
              <a:tblPr/>
              <a:tblGrid>
                <a:gridCol w="827967">
                  <a:extLst>
                    <a:ext uri="{9D8B030D-6E8A-4147-A177-3AD203B41FA5}">
                      <a16:colId xmlns:a16="http://schemas.microsoft.com/office/drawing/2014/main" val="995013526"/>
                    </a:ext>
                  </a:extLst>
                </a:gridCol>
                <a:gridCol w="952338">
                  <a:extLst>
                    <a:ext uri="{9D8B030D-6E8A-4147-A177-3AD203B41FA5}">
                      <a16:colId xmlns:a16="http://schemas.microsoft.com/office/drawing/2014/main" val="136675790"/>
                    </a:ext>
                  </a:extLst>
                </a:gridCol>
                <a:gridCol w="952338">
                  <a:extLst>
                    <a:ext uri="{9D8B030D-6E8A-4147-A177-3AD203B41FA5}">
                      <a16:colId xmlns:a16="http://schemas.microsoft.com/office/drawing/2014/main" val="213676582"/>
                    </a:ext>
                  </a:extLst>
                </a:gridCol>
                <a:gridCol w="952338">
                  <a:extLst>
                    <a:ext uri="{9D8B030D-6E8A-4147-A177-3AD203B41FA5}">
                      <a16:colId xmlns:a16="http://schemas.microsoft.com/office/drawing/2014/main" val="2624736167"/>
                    </a:ext>
                  </a:extLst>
                </a:gridCol>
                <a:gridCol w="952338">
                  <a:extLst>
                    <a:ext uri="{9D8B030D-6E8A-4147-A177-3AD203B41FA5}">
                      <a16:colId xmlns:a16="http://schemas.microsoft.com/office/drawing/2014/main" val="1715733231"/>
                    </a:ext>
                  </a:extLst>
                </a:gridCol>
                <a:gridCol w="952338">
                  <a:extLst>
                    <a:ext uri="{9D8B030D-6E8A-4147-A177-3AD203B41FA5}">
                      <a16:colId xmlns:a16="http://schemas.microsoft.com/office/drawing/2014/main" val="3431615634"/>
                    </a:ext>
                  </a:extLst>
                </a:gridCol>
                <a:gridCol w="952338">
                  <a:extLst>
                    <a:ext uri="{9D8B030D-6E8A-4147-A177-3AD203B41FA5}">
                      <a16:colId xmlns:a16="http://schemas.microsoft.com/office/drawing/2014/main" val="1866059778"/>
                    </a:ext>
                  </a:extLst>
                </a:gridCol>
                <a:gridCol w="952338">
                  <a:extLst>
                    <a:ext uri="{9D8B030D-6E8A-4147-A177-3AD203B41FA5}">
                      <a16:colId xmlns:a16="http://schemas.microsoft.com/office/drawing/2014/main" val="3244065772"/>
                    </a:ext>
                  </a:extLst>
                </a:gridCol>
                <a:gridCol w="952338">
                  <a:extLst>
                    <a:ext uri="{9D8B030D-6E8A-4147-A177-3AD203B41FA5}">
                      <a16:colId xmlns:a16="http://schemas.microsoft.com/office/drawing/2014/main" val="4286117389"/>
                    </a:ext>
                  </a:extLst>
                </a:gridCol>
                <a:gridCol w="952338">
                  <a:extLst>
                    <a:ext uri="{9D8B030D-6E8A-4147-A177-3AD203B41FA5}">
                      <a16:colId xmlns:a16="http://schemas.microsoft.com/office/drawing/2014/main" val="474630783"/>
                    </a:ext>
                  </a:extLst>
                </a:gridCol>
                <a:gridCol w="952338">
                  <a:extLst>
                    <a:ext uri="{9D8B030D-6E8A-4147-A177-3AD203B41FA5}">
                      <a16:colId xmlns:a16="http://schemas.microsoft.com/office/drawing/2014/main" val="2592683021"/>
                    </a:ext>
                  </a:extLst>
                </a:gridCol>
                <a:gridCol w="952338">
                  <a:extLst>
                    <a:ext uri="{9D8B030D-6E8A-4147-A177-3AD203B41FA5}">
                      <a16:colId xmlns:a16="http://schemas.microsoft.com/office/drawing/2014/main" val="1640911818"/>
                    </a:ext>
                  </a:extLst>
                </a:gridCol>
                <a:gridCol w="467240">
                  <a:extLst>
                    <a:ext uri="{9D8B030D-6E8A-4147-A177-3AD203B41FA5}">
                      <a16:colId xmlns:a16="http://schemas.microsoft.com/office/drawing/2014/main" val="2477325455"/>
                    </a:ext>
                  </a:extLst>
                </a:gridCol>
              </a:tblGrid>
              <a:tr h="150854">
                <a:tc>
                  <a:txBody>
                    <a:bodyPr/>
                    <a:lstStyle/>
                    <a:p>
                      <a:pPr algn="ctr" fontAlgn="b"/>
                      <a:r>
                        <a:rPr lang="en-US" sz="1400" b="1" i="0" u="none" strike="noStrike" dirty="0">
                          <a:solidFill>
                            <a:schemeClr val="bg1"/>
                          </a:solidFill>
                          <a:effectLst/>
                          <a:latin typeface="Calibri" panose="020F0502020204030204" pitchFamily="34" charset="0"/>
                        </a:rPr>
                        <a:t>Year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Barclays Classic Account</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Allianz PIMCO Tactical Balanced ER (Standard)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 Allianz Bloomberg Dynamic Balance II ER (Standard)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Lincoln Fidelity AIM Dividend High Par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Nationwide Zebra Edge</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sv-SE" sz="1400" b="1" i="0" u="none" strike="noStrike" dirty="0">
                          <a:solidFill>
                            <a:schemeClr val="bg1"/>
                          </a:solidFill>
                          <a:effectLst/>
                          <a:latin typeface="Calibri" panose="020F0502020204030204" pitchFamily="34" charset="0"/>
                        </a:rPr>
                        <a:t>Nationwide JP Morgan Mozaic II</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North American Fidelity Multifactor Yield 5% ER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AIG Merrill Lynch Strategic Balanced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Pacific Life BlackRock Endura</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National Life Credit Suisse Balanced Trend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err="1">
                          <a:solidFill>
                            <a:schemeClr val="bg1"/>
                          </a:solidFill>
                          <a:effectLst/>
                          <a:latin typeface="Calibri" panose="020F0502020204030204" pitchFamily="34" charset="0"/>
                        </a:rPr>
                        <a:t>Pru</a:t>
                      </a:r>
                      <a:r>
                        <a:rPr lang="en-US" sz="1400" b="1" i="0" u="none" strike="noStrike" dirty="0">
                          <a:solidFill>
                            <a:schemeClr val="bg1"/>
                          </a:solidFill>
                          <a:effectLst/>
                          <a:latin typeface="Calibri" panose="020F0502020204030204" pitchFamily="34" charset="0"/>
                        </a:rPr>
                        <a:t> Goldman Sachs Voyager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JH Rank</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635504732"/>
                  </a:ext>
                </a:extLst>
              </a:tr>
              <a:tr h="150854">
                <a:tc>
                  <a:txBody>
                    <a:bodyPr/>
                    <a:lstStyle/>
                    <a:p>
                      <a:pPr algn="l" fontAlgn="b"/>
                      <a:r>
                        <a:rPr lang="en-US" sz="1400" b="0" i="0" u="none" strike="noStrike" dirty="0">
                          <a:solidFill>
                            <a:srgbClr val="000000"/>
                          </a:solidFill>
                          <a:effectLst/>
                          <a:latin typeface="Calibri" panose="020F0502020204030204" pitchFamily="34" charset="0"/>
                        </a:rPr>
                        <a:t>2006-2007</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8.32%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14328828"/>
                  </a:ext>
                </a:extLst>
              </a:tr>
              <a:tr h="150854">
                <a:tc>
                  <a:txBody>
                    <a:bodyPr/>
                    <a:lstStyle/>
                    <a:p>
                      <a:pPr algn="l" fontAlgn="b"/>
                      <a:r>
                        <a:rPr lang="en-US" sz="1400" b="0" i="0" u="none" strike="noStrike" dirty="0">
                          <a:solidFill>
                            <a:srgbClr val="000000"/>
                          </a:solidFill>
                          <a:effectLst/>
                          <a:latin typeface="Calibri" panose="020F0502020204030204" pitchFamily="34" charset="0"/>
                        </a:rPr>
                        <a:t>2007-2008</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857623"/>
                  </a:ext>
                </a:extLst>
              </a:tr>
              <a:tr h="150854">
                <a:tc>
                  <a:txBody>
                    <a:bodyPr/>
                    <a:lstStyle/>
                    <a:p>
                      <a:pPr algn="l" fontAlgn="b"/>
                      <a:r>
                        <a:rPr lang="en-US" sz="1400" b="0" i="0" u="none" strike="noStrike">
                          <a:solidFill>
                            <a:srgbClr val="000000"/>
                          </a:solidFill>
                          <a:effectLst/>
                          <a:latin typeface="Calibri" panose="020F0502020204030204" pitchFamily="34" charset="0"/>
                        </a:rPr>
                        <a:t>2008-2009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16.03%</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49779257"/>
                  </a:ext>
                </a:extLst>
              </a:tr>
              <a:tr h="150854">
                <a:tc>
                  <a:txBody>
                    <a:bodyPr/>
                    <a:lstStyle/>
                    <a:p>
                      <a:pPr algn="l" fontAlgn="b"/>
                      <a:r>
                        <a:rPr lang="en-US" sz="1400" b="0" i="0" u="none" strike="noStrike">
                          <a:solidFill>
                            <a:srgbClr val="000000"/>
                          </a:solidFill>
                          <a:effectLst/>
                          <a:latin typeface="Calibri" panose="020F0502020204030204" pitchFamily="34" charset="0"/>
                        </a:rPr>
                        <a:t>2009-2010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15.78%</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18.87%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14.11%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18.06%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61212545"/>
                  </a:ext>
                </a:extLst>
              </a:tr>
              <a:tr h="150854">
                <a:tc>
                  <a:txBody>
                    <a:bodyPr/>
                    <a:lstStyle/>
                    <a:p>
                      <a:pPr algn="l" fontAlgn="b"/>
                      <a:r>
                        <a:rPr lang="en-US" sz="1400" b="0" i="0" u="none" strike="noStrike">
                          <a:solidFill>
                            <a:srgbClr val="000000"/>
                          </a:solidFill>
                          <a:effectLst/>
                          <a:latin typeface="Calibri" panose="020F0502020204030204" pitchFamily="34" charset="0"/>
                        </a:rPr>
                        <a:t>2010-2011</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14.92%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17.78%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14.21%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89482799"/>
                  </a:ext>
                </a:extLst>
              </a:tr>
              <a:tr h="150854">
                <a:tc>
                  <a:txBody>
                    <a:bodyPr/>
                    <a:lstStyle/>
                    <a:p>
                      <a:pPr algn="l" fontAlgn="b"/>
                      <a:r>
                        <a:rPr lang="en-US" sz="1400" b="0" i="0" u="none" strike="noStrike">
                          <a:solidFill>
                            <a:srgbClr val="000000"/>
                          </a:solidFill>
                          <a:effectLst/>
                          <a:latin typeface="Calibri" panose="020F0502020204030204" pitchFamily="34" charset="0"/>
                        </a:rPr>
                        <a:t>2011-2012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12.99%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11.53%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12.90%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070703"/>
                  </a:ext>
                </a:extLst>
              </a:tr>
              <a:tr h="150854">
                <a:tc>
                  <a:txBody>
                    <a:bodyPr/>
                    <a:lstStyle/>
                    <a:p>
                      <a:pPr algn="l" fontAlgn="b"/>
                      <a:r>
                        <a:rPr lang="en-US" sz="1400" b="0" i="0" u="none" strike="noStrike">
                          <a:solidFill>
                            <a:srgbClr val="000000"/>
                          </a:solidFill>
                          <a:effectLst/>
                          <a:latin typeface="Calibri" panose="020F0502020204030204" pitchFamily="34" charset="0"/>
                        </a:rPr>
                        <a:t>2012-2013</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13.36%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13851234"/>
                  </a:ext>
                </a:extLst>
              </a:tr>
              <a:tr h="150854">
                <a:tc>
                  <a:txBody>
                    <a:bodyPr/>
                    <a:lstStyle/>
                    <a:p>
                      <a:pPr algn="l" fontAlgn="b"/>
                      <a:r>
                        <a:rPr lang="en-US" sz="1400" b="0" i="0" u="none" strike="noStrike">
                          <a:solidFill>
                            <a:srgbClr val="000000"/>
                          </a:solidFill>
                          <a:effectLst/>
                          <a:latin typeface="Calibri" panose="020F0502020204030204" pitchFamily="34" charset="0"/>
                        </a:rPr>
                        <a:t>2013-2014</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17.46%</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11.48%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25431538"/>
                  </a:ext>
                </a:extLst>
              </a:tr>
              <a:tr h="150854">
                <a:tc>
                  <a:txBody>
                    <a:bodyPr/>
                    <a:lstStyle/>
                    <a:p>
                      <a:pPr algn="l" fontAlgn="b"/>
                      <a:r>
                        <a:rPr lang="en-US" sz="1400" b="0" i="0" u="none" strike="noStrike">
                          <a:solidFill>
                            <a:srgbClr val="000000"/>
                          </a:solidFill>
                          <a:effectLst/>
                          <a:latin typeface="Calibri" panose="020F0502020204030204" pitchFamily="34" charset="0"/>
                        </a:rPr>
                        <a:t>2014-2015</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13.98%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710527"/>
                  </a:ext>
                </a:extLst>
              </a:tr>
              <a:tr h="150854">
                <a:tc>
                  <a:txBody>
                    <a:bodyPr/>
                    <a:lstStyle/>
                    <a:p>
                      <a:pPr algn="l" fontAlgn="b"/>
                      <a:r>
                        <a:rPr lang="en-US" sz="1400" b="0" i="0" u="none" strike="noStrike">
                          <a:solidFill>
                            <a:srgbClr val="000000"/>
                          </a:solidFill>
                          <a:effectLst/>
                          <a:latin typeface="Calibri" panose="020F0502020204030204" pitchFamily="34" charset="0"/>
                        </a:rPr>
                        <a:t>2015-2016</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5.75%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22585241"/>
                  </a:ext>
                </a:extLst>
              </a:tr>
              <a:tr h="150854">
                <a:tc>
                  <a:txBody>
                    <a:bodyPr/>
                    <a:lstStyle/>
                    <a:p>
                      <a:pPr algn="l" fontAlgn="b"/>
                      <a:r>
                        <a:rPr lang="en-US" sz="1400" b="0" i="0" u="none" strike="noStrike">
                          <a:solidFill>
                            <a:srgbClr val="000000"/>
                          </a:solidFill>
                          <a:effectLst/>
                          <a:latin typeface="Calibri" panose="020F0502020204030204" pitchFamily="34" charset="0"/>
                        </a:rPr>
                        <a:t>2016-2017</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14.49%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24.11%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24.57%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509866"/>
                  </a:ext>
                </a:extLst>
              </a:tr>
              <a:tr h="150854">
                <a:tc>
                  <a:txBody>
                    <a:bodyPr/>
                    <a:lstStyle/>
                    <a:p>
                      <a:pPr algn="l" fontAlgn="b"/>
                      <a:r>
                        <a:rPr lang="en-US" sz="1400" b="0" i="0" u="none" strike="noStrike">
                          <a:solidFill>
                            <a:srgbClr val="000000"/>
                          </a:solidFill>
                          <a:effectLst/>
                          <a:latin typeface="Calibri" panose="020F0502020204030204" pitchFamily="34" charset="0"/>
                        </a:rPr>
                        <a:t>2017-2018</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21.10%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654003"/>
                  </a:ext>
                </a:extLst>
              </a:tr>
              <a:tr h="150854">
                <a:tc>
                  <a:txBody>
                    <a:bodyPr/>
                    <a:lstStyle/>
                    <a:p>
                      <a:pPr algn="l" fontAlgn="b"/>
                      <a:r>
                        <a:rPr lang="en-US" sz="1400" b="0" i="0" u="none" strike="noStrike">
                          <a:solidFill>
                            <a:srgbClr val="000000"/>
                          </a:solidFill>
                          <a:effectLst/>
                          <a:latin typeface="Calibri" panose="020F0502020204030204" pitchFamily="34" charset="0"/>
                        </a:rPr>
                        <a:t>2018-2019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22.12%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21.39%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18.79%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07286793"/>
                  </a:ext>
                </a:extLst>
              </a:tr>
              <a:tr h="150854">
                <a:tc>
                  <a:txBody>
                    <a:bodyPr/>
                    <a:lstStyle/>
                    <a:p>
                      <a:pPr algn="l" fontAlgn="b"/>
                      <a:r>
                        <a:rPr lang="en-US" sz="1400" b="0" i="0" u="none" strike="noStrike">
                          <a:solidFill>
                            <a:srgbClr val="000000"/>
                          </a:solidFill>
                          <a:effectLst/>
                          <a:latin typeface="Calibri" panose="020F0502020204030204" pitchFamily="34" charset="0"/>
                        </a:rPr>
                        <a:t>2019-2020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10.54%</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53629504"/>
                  </a:ext>
                </a:extLst>
              </a:tr>
              <a:tr h="150854">
                <a:tc>
                  <a:txBody>
                    <a:bodyPr/>
                    <a:lstStyle/>
                    <a:p>
                      <a:pPr algn="l" fontAlgn="b"/>
                      <a:r>
                        <a:rPr lang="en-US" sz="1400" b="0" i="0" u="none" strike="noStrike" dirty="0">
                          <a:solidFill>
                            <a:srgbClr val="000000"/>
                          </a:solidFill>
                          <a:effectLst/>
                          <a:latin typeface="Calibri" panose="020F0502020204030204" pitchFamily="34" charset="0"/>
                        </a:rPr>
                        <a:t>2020-2021</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3.25%</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97916"/>
                  </a:ext>
                </a:extLst>
              </a:tr>
              <a:tr h="0">
                <a:tc>
                  <a:txBody>
                    <a:bodyPr/>
                    <a:lstStyle/>
                    <a:p>
                      <a:pPr algn="l" fontAlgn="b"/>
                      <a:r>
                        <a:rPr lang="en-US" sz="1400" b="1" i="0" u="none" strike="noStrike" dirty="0">
                          <a:solidFill>
                            <a:srgbClr val="000000"/>
                          </a:solidFill>
                          <a:effectLst/>
                          <a:latin typeface="Calibri" panose="020F0502020204030204" pitchFamily="34" charset="0"/>
                        </a:rPr>
                        <a:t>Average</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10.75%</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9.56%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9.41%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9.31%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8.02%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6.57%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7.12%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7.04%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6.82%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6.63%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5.21%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35086112"/>
                  </a:ext>
                </a:extLst>
              </a:tr>
            </a:tbl>
          </a:graphicData>
        </a:graphic>
      </p:graphicFrame>
      <p:sp>
        <p:nvSpPr>
          <p:cNvPr id="5" name="Text Placeholder 4">
            <a:extLst>
              <a:ext uri="{FF2B5EF4-FFF2-40B4-BE49-F238E27FC236}">
                <a16:creationId xmlns:a16="http://schemas.microsoft.com/office/drawing/2014/main" id="{235F72FF-006A-43C3-B166-0FD92B3D8A62}"/>
              </a:ext>
            </a:extLst>
          </p:cNvPr>
          <p:cNvSpPr txBox="1">
            <a:spLocks/>
          </p:cNvSpPr>
          <p:nvPr/>
        </p:nvSpPr>
        <p:spPr>
          <a:xfrm>
            <a:off x="1967356" y="6264771"/>
            <a:ext cx="7575550" cy="40163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ClrTx/>
              <a:buSzTx/>
              <a:buFont typeface="Arial" panose="020B0604020202020204" pitchFamily="34" charset="0"/>
              <a:buNone/>
              <a:defRPr/>
            </a:pPr>
            <a:r>
              <a:rPr lang="en-US" sz="800" baseline="30000" dirty="0">
                <a:solidFill>
                  <a:prstClr val="black"/>
                </a:solidFill>
                <a:latin typeface="Manulife JH Sans" panose="020B0503040401060103" pitchFamily="34" charset="0"/>
              </a:rPr>
              <a:t>1</a:t>
            </a:r>
            <a:r>
              <a:rPr lang="en-US" sz="800" dirty="0">
                <a:solidFill>
                  <a:prstClr val="black"/>
                </a:solidFill>
                <a:latin typeface="Manulife JH Sans" panose="020B0503040401060103" pitchFamily="34" charset="0"/>
              </a:rPr>
              <a:t> Data shown is taken from carrier illustrations, and is current and accurate as of March, 2022. Returns are based on historical index returns for segments from 2006-2021 and based on current indexed account parameters. </a:t>
            </a:r>
          </a:p>
          <a:p>
            <a:endParaRPr lang="en-US" dirty="0"/>
          </a:p>
        </p:txBody>
      </p:sp>
      <p:graphicFrame>
        <p:nvGraphicFramePr>
          <p:cNvPr id="6" name="Table 5">
            <a:extLst>
              <a:ext uri="{FF2B5EF4-FFF2-40B4-BE49-F238E27FC236}">
                <a16:creationId xmlns:a16="http://schemas.microsoft.com/office/drawing/2014/main" id="{C3B77E11-3F7F-430C-9410-CB37353D3446}"/>
              </a:ext>
            </a:extLst>
          </p:cNvPr>
          <p:cNvGraphicFramePr>
            <a:graphicFrameLocks noGrp="1"/>
          </p:cNvGraphicFramePr>
          <p:nvPr>
            <p:extLst>
              <p:ext uri="{D42A27DB-BD31-4B8C-83A1-F6EECF244321}">
                <p14:modId xmlns:p14="http://schemas.microsoft.com/office/powerpoint/2010/main" val="3237538382"/>
              </p:ext>
            </p:extLst>
          </p:nvPr>
        </p:nvGraphicFramePr>
        <p:xfrm>
          <a:off x="253899" y="1169489"/>
          <a:ext cx="11303685" cy="4801870"/>
        </p:xfrm>
        <a:graphic>
          <a:graphicData uri="http://schemas.openxmlformats.org/drawingml/2006/table">
            <a:tbl>
              <a:tblPr/>
              <a:tblGrid>
                <a:gridCol w="827967">
                  <a:extLst>
                    <a:ext uri="{9D8B030D-6E8A-4147-A177-3AD203B41FA5}">
                      <a16:colId xmlns:a16="http://schemas.microsoft.com/office/drawing/2014/main" val="995013526"/>
                    </a:ext>
                  </a:extLst>
                </a:gridCol>
                <a:gridCol w="952338">
                  <a:extLst>
                    <a:ext uri="{9D8B030D-6E8A-4147-A177-3AD203B41FA5}">
                      <a16:colId xmlns:a16="http://schemas.microsoft.com/office/drawing/2014/main" val="136675790"/>
                    </a:ext>
                  </a:extLst>
                </a:gridCol>
                <a:gridCol w="952338">
                  <a:extLst>
                    <a:ext uri="{9D8B030D-6E8A-4147-A177-3AD203B41FA5}">
                      <a16:colId xmlns:a16="http://schemas.microsoft.com/office/drawing/2014/main" val="213676582"/>
                    </a:ext>
                  </a:extLst>
                </a:gridCol>
                <a:gridCol w="952338">
                  <a:extLst>
                    <a:ext uri="{9D8B030D-6E8A-4147-A177-3AD203B41FA5}">
                      <a16:colId xmlns:a16="http://schemas.microsoft.com/office/drawing/2014/main" val="2624736167"/>
                    </a:ext>
                  </a:extLst>
                </a:gridCol>
                <a:gridCol w="952338">
                  <a:extLst>
                    <a:ext uri="{9D8B030D-6E8A-4147-A177-3AD203B41FA5}">
                      <a16:colId xmlns:a16="http://schemas.microsoft.com/office/drawing/2014/main" val="1715733231"/>
                    </a:ext>
                  </a:extLst>
                </a:gridCol>
                <a:gridCol w="952338">
                  <a:extLst>
                    <a:ext uri="{9D8B030D-6E8A-4147-A177-3AD203B41FA5}">
                      <a16:colId xmlns:a16="http://schemas.microsoft.com/office/drawing/2014/main" val="3431615634"/>
                    </a:ext>
                  </a:extLst>
                </a:gridCol>
                <a:gridCol w="952338">
                  <a:extLst>
                    <a:ext uri="{9D8B030D-6E8A-4147-A177-3AD203B41FA5}">
                      <a16:colId xmlns:a16="http://schemas.microsoft.com/office/drawing/2014/main" val="1866059778"/>
                    </a:ext>
                  </a:extLst>
                </a:gridCol>
                <a:gridCol w="952338">
                  <a:extLst>
                    <a:ext uri="{9D8B030D-6E8A-4147-A177-3AD203B41FA5}">
                      <a16:colId xmlns:a16="http://schemas.microsoft.com/office/drawing/2014/main" val="3244065772"/>
                    </a:ext>
                  </a:extLst>
                </a:gridCol>
                <a:gridCol w="952338">
                  <a:extLst>
                    <a:ext uri="{9D8B030D-6E8A-4147-A177-3AD203B41FA5}">
                      <a16:colId xmlns:a16="http://schemas.microsoft.com/office/drawing/2014/main" val="4286117389"/>
                    </a:ext>
                  </a:extLst>
                </a:gridCol>
                <a:gridCol w="952338">
                  <a:extLst>
                    <a:ext uri="{9D8B030D-6E8A-4147-A177-3AD203B41FA5}">
                      <a16:colId xmlns:a16="http://schemas.microsoft.com/office/drawing/2014/main" val="474630783"/>
                    </a:ext>
                  </a:extLst>
                </a:gridCol>
                <a:gridCol w="952338">
                  <a:extLst>
                    <a:ext uri="{9D8B030D-6E8A-4147-A177-3AD203B41FA5}">
                      <a16:colId xmlns:a16="http://schemas.microsoft.com/office/drawing/2014/main" val="2592683021"/>
                    </a:ext>
                  </a:extLst>
                </a:gridCol>
                <a:gridCol w="952338">
                  <a:extLst>
                    <a:ext uri="{9D8B030D-6E8A-4147-A177-3AD203B41FA5}">
                      <a16:colId xmlns:a16="http://schemas.microsoft.com/office/drawing/2014/main" val="1640911818"/>
                    </a:ext>
                  </a:extLst>
                </a:gridCol>
              </a:tblGrid>
              <a:tr h="150854">
                <a:tc>
                  <a:txBody>
                    <a:bodyPr/>
                    <a:lstStyle/>
                    <a:p>
                      <a:pPr algn="ctr" fontAlgn="b"/>
                      <a:r>
                        <a:rPr lang="en-US" sz="1400" b="1" i="0" u="none" strike="noStrike" dirty="0">
                          <a:solidFill>
                            <a:schemeClr val="bg1"/>
                          </a:solidFill>
                          <a:effectLst/>
                          <a:latin typeface="Calibri" panose="020F0502020204030204" pitchFamily="34" charset="0"/>
                        </a:rPr>
                        <a:t>Year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Barclays Classic Account</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Allianz PIMCO Tactical Balanced ER (Standard)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 Allianz Bloomberg Dynamic Balance II ER (Standard)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Lincoln Fidelity AIM Dividend High Par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Nationwide Zebra Edge</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sv-SE" sz="1400" b="1" i="0" u="none" strike="noStrike" dirty="0">
                          <a:solidFill>
                            <a:schemeClr val="bg1"/>
                          </a:solidFill>
                          <a:effectLst/>
                          <a:latin typeface="Calibri" panose="020F0502020204030204" pitchFamily="34" charset="0"/>
                        </a:rPr>
                        <a:t>Nationwide JP Morgan Mozaic II</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North American Fidelity Multifactor Yield 5% ER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AIG Merrill Lynch Strategic Balanced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Pacific Life BlackRock Endura</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chemeClr val="bg1"/>
                          </a:solidFill>
                          <a:effectLst/>
                          <a:latin typeface="Calibri" panose="020F0502020204030204" pitchFamily="34" charset="0"/>
                        </a:rPr>
                        <a:t>National Life Credit Suisse Balanced Trend</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400" b="1" i="0" u="none" strike="noStrike" dirty="0" err="1">
                          <a:solidFill>
                            <a:schemeClr val="bg1"/>
                          </a:solidFill>
                          <a:effectLst/>
                          <a:latin typeface="Calibri" panose="020F0502020204030204" pitchFamily="34" charset="0"/>
                        </a:rPr>
                        <a:t>Pru</a:t>
                      </a:r>
                      <a:r>
                        <a:rPr lang="en-US" sz="1400" b="1" i="0" u="none" strike="noStrike" dirty="0">
                          <a:solidFill>
                            <a:schemeClr val="bg1"/>
                          </a:solidFill>
                          <a:effectLst/>
                          <a:latin typeface="Calibri" panose="020F0502020204030204" pitchFamily="34" charset="0"/>
                        </a:rPr>
                        <a:t> Goldman Sachs Voyager</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635504732"/>
                  </a:ext>
                </a:extLst>
              </a:tr>
              <a:tr h="150854">
                <a:tc>
                  <a:txBody>
                    <a:bodyPr/>
                    <a:lstStyle/>
                    <a:p>
                      <a:pPr algn="l" fontAlgn="b"/>
                      <a:r>
                        <a:rPr lang="en-US" sz="1400" b="0" i="0" u="none" strike="noStrike" dirty="0">
                          <a:solidFill>
                            <a:srgbClr val="000000"/>
                          </a:solidFill>
                          <a:effectLst/>
                          <a:latin typeface="Calibri" panose="020F0502020204030204" pitchFamily="34" charset="0"/>
                        </a:rPr>
                        <a:t>2006-2007</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8.32%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328828"/>
                  </a:ext>
                </a:extLst>
              </a:tr>
              <a:tr h="150854">
                <a:tc>
                  <a:txBody>
                    <a:bodyPr/>
                    <a:lstStyle/>
                    <a:p>
                      <a:pPr algn="l" fontAlgn="b"/>
                      <a:r>
                        <a:rPr lang="en-US" sz="1400" b="0" i="0" u="none" strike="noStrike" dirty="0">
                          <a:solidFill>
                            <a:srgbClr val="000000"/>
                          </a:solidFill>
                          <a:effectLst/>
                          <a:latin typeface="Calibri" panose="020F0502020204030204" pitchFamily="34" charset="0"/>
                        </a:rPr>
                        <a:t>2007-2008</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857623"/>
                  </a:ext>
                </a:extLst>
              </a:tr>
              <a:tr h="150854">
                <a:tc>
                  <a:txBody>
                    <a:bodyPr/>
                    <a:lstStyle/>
                    <a:p>
                      <a:pPr algn="l" fontAlgn="b"/>
                      <a:r>
                        <a:rPr lang="en-US" sz="1400" b="0" i="0" u="none" strike="noStrike">
                          <a:solidFill>
                            <a:srgbClr val="000000"/>
                          </a:solidFill>
                          <a:effectLst/>
                          <a:latin typeface="Calibri" panose="020F0502020204030204" pitchFamily="34" charset="0"/>
                        </a:rPr>
                        <a:t>2008-2009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16.03%</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779257"/>
                  </a:ext>
                </a:extLst>
              </a:tr>
              <a:tr h="150854">
                <a:tc>
                  <a:txBody>
                    <a:bodyPr/>
                    <a:lstStyle/>
                    <a:p>
                      <a:pPr algn="l" fontAlgn="b"/>
                      <a:r>
                        <a:rPr lang="en-US" sz="1400" b="0" i="0" u="none" strike="noStrike">
                          <a:solidFill>
                            <a:srgbClr val="000000"/>
                          </a:solidFill>
                          <a:effectLst/>
                          <a:latin typeface="Calibri" panose="020F0502020204030204" pitchFamily="34" charset="0"/>
                        </a:rPr>
                        <a:t>2009-2010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15.78%</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18.87%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14.11%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18.06%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212545"/>
                  </a:ext>
                </a:extLst>
              </a:tr>
              <a:tr h="150854">
                <a:tc>
                  <a:txBody>
                    <a:bodyPr/>
                    <a:lstStyle/>
                    <a:p>
                      <a:pPr algn="l" fontAlgn="b"/>
                      <a:r>
                        <a:rPr lang="en-US" sz="1400" b="0" i="0" u="none" strike="noStrike">
                          <a:solidFill>
                            <a:srgbClr val="000000"/>
                          </a:solidFill>
                          <a:effectLst/>
                          <a:latin typeface="Calibri" panose="020F0502020204030204" pitchFamily="34" charset="0"/>
                        </a:rPr>
                        <a:t>2010-2011</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14.92%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17.78%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14.21%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482799"/>
                  </a:ext>
                </a:extLst>
              </a:tr>
              <a:tr h="150854">
                <a:tc>
                  <a:txBody>
                    <a:bodyPr/>
                    <a:lstStyle/>
                    <a:p>
                      <a:pPr algn="l" fontAlgn="b"/>
                      <a:r>
                        <a:rPr lang="en-US" sz="1400" b="0" i="0" u="none" strike="noStrike">
                          <a:solidFill>
                            <a:srgbClr val="000000"/>
                          </a:solidFill>
                          <a:effectLst/>
                          <a:latin typeface="Calibri" panose="020F0502020204030204" pitchFamily="34" charset="0"/>
                        </a:rPr>
                        <a:t>2011-2012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12.99%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11.53%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12.90%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70703"/>
                  </a:ext>
                </a:extLst>
              </a:tr>
              <a:tr h="150854">
                <a:tc>
                  <a:txBody>
                    <a:bodyPr/>
                    <a:lstStyle/>
                    <a:p>
                      <a:pPr algn="l" fontAlgn="b"/>
                      <a:r>
                        <a:rPr lang="en-US" sz="1400" b="0" i="0" u="none" strike="noStrike">
                          <a:solidFill>
                            <a:srgbClr val="000000"/>
                          </a:solidFill>
                          <a:effectLst/>
                          <a:latin typeface="Calibri" panose="020F0502020204030204" pitchFamily="34" charset="0"/>
                        </a:rPr>
                        <a:t>2012-2013</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13.36%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851234"/>
                  </a:ext>
                </a:extLst>
              </a:tr>
              <a:tr h="150854">
                <a:tc>
                  <a:txBody>
                    <a:bodyPr/>
                    <a:lstStyle/>
                    <a:p>
                      <a:pPr algn="l" fontAlgn="b"/>
                      <a:r>
                        <a:rPr lang="en-US" sz="1400" b="0" i="0" u="none" strike="noStrike">
                          <a:solidFill>
                            <a:srgbClr val="000000"/>
                          </a:solidFill>
                          <a:effectLst/>
                          <a:latin typeface="Calibri" panose="020F0502020204030204" pitchFamily="34" charset="0"/>
                        </a:rPr>
                        <a:t>2013-2014</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17.46%</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11.48%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431538"/>
                  </a:ext>
                </a:extLst>
              </a:tr>
              <a:tr h="150854">
                <a:tc>
                  <a:txBody>
                    <a:bodyPr/>
                    <a:lstStyle/>
                    <a:p>
                      <a:pPr algn="l" fontAlgn="b"/>
                      <a:r>
                        <a:rPr lang="en-US" sz="1400" b="0" i="0" u="none" strike="noStrike">
                          <a:solidFill>
                            <a:srgbClr val="000000"/>
                          </a:solidFill>
                          <a:effectLst/>
                          <a:latin typeface="Calibri" panose="020F0502020204030204" pitchFamily="34" charset="0"/>
                        </a:rPr>
                        <a:t>2014-2015</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13.98%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710527"/>
                  </a:ext>
                </a:extLst>
              </a:tr>
              <a:tr h="150854">
                <a:tc>
                  <a:txBody>
                    <a:bodyPr/>
                    <a:lstStyle/>
                    <a:p>
                      <a:pPr algn="l" fontAlgn="b"/>
                      <a:r>
                        <a:rPr lang="en-US" sz="1400" b="0" i="0" u="none" strike="noStrike">
                          <a:solidFill>
                            <a:srgbClr val="000000"/>
                          </a:solidFill>
                          <a:effectLst/>
                          <a:latin typeface="Calibri" panose="020F0502020204030204" pitchFamily="34" charset="0"/>
                        </a:rPr>
                        <a:t>2015-2016</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5.75%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585241"/>
                  </a:ext>
                </a:extLst>
              </a:tr>
              <a:tr h="150854">
                <a:tc>
                  <a:txBody>
                    <a:bodyPr/>
                    <a:lstStyle/>
                    <a:p>
                      <a:pPr algn="l" fontAlgn="b"/>
                      <a:r>
                        <a:rPr lang="en-US" sz="1400" b="0" i="0" u="none" strike="noStrike">
                          <a:solidFill>
                            <a:srgbClr val="000000"/>
                          </a:solidFill>
                          <a:effectLst/>
                          <a:latin typeface="Calibri" panose="020F0502020204030204" pitchFamily="34" charset="0"/>
                        </a:rPr>
                        <a:t>2016-2017</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14.49%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24.11%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24.57%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509866"/>
                  </a:ext>
                </a:extLst>
              </a:tr>
              <a:tr h="150854">
                <a:tc>
                  <a:txBody>
                    <a:bodyPr/>
                    <a:lstStyle/>
                    <a:p>
                      <a:pPr algn="l" fontAlgn="b"/>
                      <a:r>
                        <a:rPr lang="en-US" sz="1400" b="0" i="0" u="none" strike="noStrike">
                          <a:solidFill>
                            <a:srgbClr val="000000"/>
                          </a:solidFill>
                          <a:effectLst/>
                          <a:latin typeface="Calibri" panose="020F0502020204030204" pitchFamily="34" charset="0"/>
                        </a:rPr>
                        <a:t>2017-2018</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21.10%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654003"/>
                  </a:ext>
                </a:extLst>
              </a:tr>
              <a:tr h="150854">
                <a:tc>
                  <a:txBody>
                    <a:bodyPr/>
                    <a:lstStyle/>
                    <a:p>
                      <a:pPr algn="l" fontAlgn="b"/>
                      <a:r>
                        <a:rPr lang="en-US" sz="1400" b="0" i="0" u="none" strike="noStrike">
                          <a:solidFill>
                            <a:srgbClr val="000000"/>
                          </a:solidFill>
                          <a:effectLst/>
                          <a:latin typeface="Calibri" panose="020F0502020204030204" pitchFamily="34" charset="0"/>
                        </a:rPr>
                        <a:t>2018-2019</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22.12%</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21.39%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18.79%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286793"/>
                  </a:ext>
                </a:extLst>
              </a:tr>
              <a:tr h="150854">
                <a:tc>
                  <a:txBody>
                    <a:bodyPr/>
                    <a:lstStyle/>
                    <a:p>
                      <a:pPr algn="l" fontAlgn="b"/>
                      <a:r>
                        <a:rPr lang="en-US" sz="1400" b="0" i="0" u="none" strike="noStrike">
                          <a:solidFill>
                            <a:srgbClr val="000000"/>
                          </a:solidFill>
                          <a:effectLst/>
                          <a:latin typeface="Calibri" panose="020F0502020204030204" pitchFamily="34" charset="0"/>
                        </a:rPr>
                        <a:t>2019-2020</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10.54%</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15.62%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629504"/>
                  </a:ext>
                </a:extLst>
              </a:tr>
              <a:tr h="150854">
                <a:tc>
                  <a:txBody>
                    <a:bodyPr/>
                    <a:lstStyle/>
                    <a:p>
                      <a:pPr algn="l" fontAlgn="b"/>
                      <a:r>
                        <a:rPr lang="en-US" sz="1400" b="0" i="0" u="none" strike="noStrike" dirty="0">
                          <a:solidFill>
                            <a:srgbClr val="000000"/>
                          </a:solidFill>
                          <a:effectLst/>
                          <a:latin typeface="Calibri" panose="020F0502020204030204" pitchFamily="34" charset="0"/>
                        </a:rPr>
                        <a:t>2020-2021</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3.25%</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97916"/>
                  </a:ext>
                </a:extLst>
              </a:tr>
              <a:tr h="0">
                <a:tc>
                  <a:txBody>
                    <a:bodyPr/>
                    <a:lstStyle/>
                    <a:p>
                      <a:pPr algn="l" fontAlgn="b"/>
                      <a:r>
                        <a:rPr lang="en-US" sz="1400" b="1" i="0" u="none" strike="noStrike" dirty="0">
                          <a:solidFill>
                            <a:srgbClr val="000000"/>
                          </a:solidFill>
                          <a:effectLst/>
                          <a:latin typeface="Calibri" panose="020F0502020204030204" pitchFamily="34" charset="0"/>
                        </a:rPr>
                        <a:t>Average</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10.75%</a:t>
                      </a:r>
                    </a:p>
                  </a:txBody>
                  <a:tcPr marL="5202" marR="5202" marT="52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9.56%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9.41%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9.31%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8.02%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6.57%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7.12%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7.04%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6.82%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6.63%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5.21%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5086112"/>
                  </a:ext>
                </a:extLst>
              </a:tr>
            </a:tbl>
          </a:graphicData>
        </a:graphic>
      </p:graphicFrame>
      <p:sp>
        <p:nvSpPr>
          <p:cNvPr id="2" name="Footer Placeholder 1">
            <a:extLst>
              <a:ext uri="{FF2B5EF4-FFF2-40B4-BE49-F238E27FC236}">
                <a16:creationId xmlns:a16="http://schemas.microsoft.com/office/drawing/2014/main" id="{B8F5BF7B-554C-476E-9B78-F50FA9A9CFFC}"/>
              </a:ext>
            </a:extLst>
          </p:cNvPr>
          <p:cNvSpPr>
            <a:spLocks noGrp="1"/>
          </p:cNvSpPr>
          <p:nvPr>
            <p:ph type="ftr" sz="quarter" idx="11"/>
          </p:nvPr>
        </p:nvSpPr>
        <p:spPr/>
        <p:txBody>
          <a:bodyPr/>
          <a:lstStyle/>
          <a:p>
            <a:r>
              <a:rPr lang="en-US"/>
              <a:t>For Agent Use Only. This material may not be used with the public.</a:t>
            </a:r>
          </a:p>
        </p:txBody>
      </p:sp>
      <p:sp>
        <p:nvSpPr>
          <p:cNvPr id="9" name="Slide Number Placeholder 8">
            <a:extLst>
              <a:ext uri="{FF2B5EF4-FFF2-40B4-BE49-F238E27FC236}">
                <a16:creationId xmlns:a16="http://schemas.microsoft.com/office/drawing/2014/main" id="{0F64DC6D-ED7F-43D5-84C6-DDF4287672A5}"/>
              </a:ext>
            </a:extLst>
          </p:cNvPr>
          <p:cNvSpPr>
            <a:spLocks noGrp="1"/>
          </p:cNvSpPr>
          <p:nvPr>
            <p:ph type="sldNum" sz="quarter" idx="12"/>
          </p:nvPr>
        </p:nvSpPr>
        <p:spPr/>
        <p:txBody>
          <a:bodyPr/>
          <a:lstStyle/>
          <a:p>
            <a:fld id="{BB333B34-C87C-402E-ABB0-13B7C9DEBBC4}" type="slidenum">
              <a:rPr lang="en-US" smtClean="0"/>
              <a:pPr/>
              <a:t>12</a:t>
            </a:fld>
            <a:r>
              <a:rPr lang="en-US"/>
              <a:t> of 14</a:t>
            </a:r>
            <a:endParaRPr lang="en-US" dirty="0"/>
          </a:p>
        </p:txBody>
      </p:sp>
    </p:spTree>
    <p:extLst>
      <p:ext uri="{BB962C8B-B14F-4D97-AF65-F5344CB8AC3E}">
        <p14:creationId xmlns:p14="http://schemas.microsoft.com/office/powerpoint/2010/main" val="3259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F6EC457-239D-4747-8646-2D7B8589ED0E}"/>
              </a:ext>
            </a:extLst>
          </p:cNvPr>
          <p:cNvGraphicFramePr>
            <a:graphicFrameLocks/>
          </p:cNvGraphicFramePr>
          <p:nvPr>
            <p:extLst>
              <p:ext uri="{D42A27DB-BD31-4B8C-83A1-F6EECF244321}">
                <p14:modId xmlns:p14="http://schemas.microsoft.com/office/powerpoint/2010/main" val="1877129370"/>
              </p:ext>
            </p:extLst>
          </p:nvPr>
        </p:nvGraphicFramePr>
        <p:xfrm>
          <a:off x="1055173" y="893135"/>
          <a:ext cx="10087748" cy="52312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B00DC8F-1E9B-46B3-A542-ADEABBCD36F4}"/>
              </a:ext>
            </a:extLst>
          </p:cNvPr>
          <p:cNvSpPr txBox="1"/>
          <p:nvPr/>
        </p:nvSpPr>
        <p:spPr>
          <a:xfrm>
            <a:off x="1055172" y="191592"/>
            <a:ext cx="8907694" cy="369332"/>
          </a:xfrm>
          <a:prstGeom prst="rect">
            <a:avLst/>
          </a:prstGeom>
          <a:noFill/>
        </p:spPr>
        <p:txBody>
          <a:bodyPr wrap="square" lIns="0" tIns="0" rIns="0" bIns="0" rtlCol="0">
            <a:spAutoFit/>
          </a:bodyPr>
          <a:lstStyle/>
          <a:p>
            <a:pPr algn="l">
              <a:spcBef>
                <a:spcPts val="600"/>
              </a:spcBef>
            </a:pPr>
            <a:r>
              <a:rPr lang="en-US" sz="2400" b="1" dirty="0"/>
              <a:t>Why Does the Volatility Threshold Matter? </a:t>
            </a:r>
          </a:p>
        </p:txBody>
      </p:sp>
      <p:sp>
        <p:nvSpPr>
          <p:cNvPr id="2" name="Footer Placeholder 1">
            <a:extLst>
              <a:ext uri="{FF2B5EF4-FFF2-40B4-BE49-F238E27FC236}">
                <a16:creationId xmlns:a16="http://schemas.microsoft.com/office/drawing/2014/main" id="{386CEFCE-CE45-46DC-859B-41D411946699}"/>
              </a:ext>
            </a:extLst>
          </p:cNvPr>
          <p:cNvSpPr>
            <a:spLocks noGrp="1"/>
          </p:cNvSpPr>
          <p:nvPr>
            <p:ph type="ftr" sz="quarter" idx="11"/>
          </p:nvPr>
        </p:nvSpPr>
        <p:spPr/>
        <p:txBody>
          <a:bodyPr/>
          <a:lstStyle/>
          <a:p>
            <a:r>
              <a:rPr lang="en-US"/>
              <a:t>For Agent Use Only. This material may not be used with the public.</a:t>
            </a:r>
          </a:p>
        </p:txBody>
      </p:sp>
      <p:sp>
        <p:nvSpPr>
          <p:cNvPr id="6" name="Slide Number Placeholder 5">
            <a:extLst>
              <a:ext uri="{FF2B5EF4-FFF2-40B4-BE49-F238E27FC236}">
                <a16:creationId xmlns:a16="http://schemas.microsoft.com/office/drawing/2014/main" id="{36FBCC42-A3A2-4D4F-A7F2-F8D23171A3BE}"/>
              </a:ext>
            </a:extLst>
          </p:cNvPr>
          <p:cNvSpPr>
            <a:spLocks noGrp="1"/>
          </p:cNvSpPr>
          <p:nvPr>
            <p:ph type="sldNum" sz="quarter" idx="12"/>
          </p:nvPr>
        </p:nvSpPr>
        <p:spPr/>
        <p:txBody>
          <a:bodyPr/>
          <a:lstStyle/>
          <a:p>
            <a:fld id="{BB333B34-C87C-402E-ABB0-13B7C9DEBBC4}" type="slidenum">
              <a:rPr lang="en-US" smtClean="0"/>
              <a:pPr/>
              <a:t>13</a:t>
            </a:fld>
            <a:r>
              <a:rPr lang="en-US"/>
              <a:t> of 14</a:t>
            </a:r>
            <a:endParaRPr lang="en-US" dirty="0"/>
          </a:p>
        </p:txBody>
      </p:sp>
      <p:sp>
        <p:nvSpPr>
          <p:cNvPr id="3" name="TextBox 2">
            <a:extLst>
              <a:ext uri="{FF2B5EF4-FFF2-40B4-BE49-F238E27FC236}">
                <a16:creationId xmlns:a16="http://schemas.microsoft.com/office/drawing/2014/main" id="{03EAE9D2-FC7F-427A-8413-133B4CFB6AC4}"/>
              </a:ext>
            </a:extLst>
          </p:cNvPr>
          <p:cNvSpPr txBox="1"/>
          <p:nvPr/>
        </p:nvSpPr>
        <p:spPr>
          <a:xfrm>
            <a:off x="1762481" y="6196004"/>
            <a:ext cx="8936225" cy="600164"/>
          </a:xfrm>
          <a:prstGeom prst="rect">
            <a:avLst/>
          </a:prstGeom>
          <a:noFill/>
        </p:spPr>
        <p:txBody>
          <a:bodyPr wrap="square" lIns="0" tIns="0" rIns="0" bIns="0" rtlCol="0">
            <a:spAutoFit/>
          </a:bodyPr>
          <a:lstStyle/>
          <a:p>
            <a:pPr>
              <a:spcBef>
                <a:spcPts val="600"/>
              </a:spcBef>
            </a:pPr>
            <a:r>
              <a:rPr lang="en-US" sz="800" dirty="0">
                <a:solidFill>
                  <a:prstClr val="black"/>
                </a:solidFill>
                <a:latin typeface="Manulife JH Sans" panose="020B0503040401060103" pitchFamily="34" charset="0"/>
              </a:rPr>
              <a:t> Data shown is taken from carrier illustrations, and is current and accurate as of March, 2022. Returns are based on historical index returns for segments from 2006-2021 and based on current indexed account parameters. </a:t>
            </a:r>
          </a:p>
          <a:p>
            <a:pPr marL="233363" indent="-233363" algn="l">
              <a:spcBef>
                <a:spcPts val="600"/>
              </a:spcBef>
              <a:buFont typeface="Arial" panose="020B0604020202020204" pitchFamily="34" charset="0"/>
              <a:buChar char="•"/>
            </a:pPr>
            <a:endParaRPr lang="en-US" dirty="0" err="1"/>
          </a:p>
        </p:txBody>
      </p:sp>
    </p:spTree>
    <p:extLst>
      <p:ext uri="{BB962C8B-B14F-4D97-AF65-F5344CB8AC3E}">
        <p14:creationId xmlns:p14="http://schemas.microsoft.com/office/powerpoint/2010/main" val="22824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2"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16E4C1-6206-4B17-A645-5DD2EB717969}"/>
              </a:ext>
            </a:extLst>
          </p:cNvPr>
          <p:cNvSpPr>
            <a:spLocks noGrp="1"/>
          </p:cNvSpPr>
          <p:nvPr>
            <p:ph type="title"/>
          </p:nvPr>
        </p:nvSpPr>
        <p:spPr/>
        <p:txBody>
          <a:bodyPr/>
          <a:lstStyle/>
          <a:p>
            <a:r>
              <a:rPr lang="en-US" dirty="0"/>
              <a:t>Disclosures</a:t>
            </a:r>
          </a:p>
        </p:txBody>
      </p:sp>
      <p:sp>
        <p:nvSpPr>
          <p:cNvPr id="4" name="Footer Placeholder 3">
            <a:extLst>
              <a:ext uri="{FF2B5EF4-FFF2-40B4-BE49-F238E27FC236}">
                <a16:creationId xmlns:a16="http://schemas.microsoft.com/office/drawing/2014/main" id="{47909827-EC6C-4561-BFA3-EE331873C6D6}"/>
              </a:ext>
            </a:extLst>
          </p:cNvPr>
          <p:cNvSpPr>
            <a:spLocks noGrp="1"/>
          </p:cNvSpPr>
          <p:nvPr>
            <p:ph type="ftr" sz="quarter" idx="11"/>
          </p:nvPr>
        </p:nvSpPr>
        <p:spPr/>
        <p:txBody>
          <a:bodyPr/>
          <a:lstStyle/>
          <a:p>
            <a:r>
              <a:rPr lang="en-US"/>
              <a:t>For Agent Use Only. This material may not be used with the public.</a:t>
            </a:r>
            <a:endParaRPr lang="en-US" dirty="0"/>
          </a:p>
        </p:txBody>
      </p:sp>
      <p:sp>
        <p:nvSpPr>
          <p:cNvPr id="8" name="TextBox 7">
            <a:extLst>
              <a:ext uri="{FF2B5EF4-FFF2-40B4-BE49-F238E27FC236}">
                <a16:creationId xmlns:a16="http://schemas.microsoft.com/office/drawing/2014/main" id="{A714753F-D124-44E2-A3D5-6E79C4301325}"/>
              </a:ext>
            </a:extLst>
          </p:cNvPr>
          <p:cNvSpPr txBox="1"/>
          <p:nvPr/>
        </p:nvSpPr>
        <p:spPr>
          <a:xfrm>
            <a:off x="3618604" y="501359"/>
            <a:ext cx="6875362" cy="4462760"/>
          </a:xfrm>
          <a:prstGeom prst="rect">
            <a:avLst/>
          </a:prstGeom>
          <a:noFill/>
        </p:spPr>
        <p:txBody>
          <a:bodyPr wrap="square" lIns="0" tIns="0" rIns="0" bIns="0" rtlCol="0">
            <a:spAutoFit/>
          </a:bodyPr>
          <a:lstStyle/>
          <a:p>
            <a:pPr marL="0" marR="0" algn="l">
              <a:spcBef>
                <a:spcPts val="0"/>
              </a:spcBef>
              <a:spcAft>
                <a:spcPts val="0"/>
              </a:spcAft>
            </a:pPr>
            <a:r>
              <a:rPr lang="en-US" sz="1000" dirty="0">
                <a:solidFill>
                  <a:srgbClr val="212529"/>
                </a:solidFill>
                <a:latin typeface="-apple-system"/>
              </a:rPr>
              <a:t> </a:t>
            </a:r>
          </a:p>
          <a:p>
            <a:pPr marL="0" marR="0" algn="l">
              <a:spcBef>
                <a:spcPts val="0"/>
              </a:spcBef>
              <a:spcAft>
                <a:spcPts val="0"/>
              </a:spcAft>
            </a:pPr>
            <a:r>
              <a:rPr lang="en-US" sz="1000" dirty="0">
                <a:solidFill>
                  <a:srgbClr val="212529"/>
                </a:solidFill>
                <a:latin typeface="-apple-system"/>
              </a:rPr>
              <a:t>Neither Barclays Bank PLC ('BB PLC'') nor any of its affiliates (collectively 'Barclays') is the issuer or producer of the John Hancock Life Insurance Company (U.S.A.)’s (the “Company” or the “Issuer”) life insurance products (the “Products”) and Barclays has no responsibilities, obligations or duties to purchasers of the Products. The Barclays Global MA Index (the “Index”) together with any Barclays indices that are components of the Index, is a trademark owned by Barclays and, together with any component indices and index data, is licensed for use by the Company as the issuer or producer of the Products.</a:t>
            </a:r>
          </a:p>
          <a:p>
            <a:pPr marL="0" marR="0" algn="l">
              <a:spcBef>
                <a:spcPts val="0"/>
              </a:spcBef>
              <a:spcAft>
                <a:spcPts val="0"/>
              </a:spcAft>
            </a:pPr>
            <a:r>
              <a:rPr lang="en-US" sz="1000" dirty="0">
                <a:solidFill>
                  <a:srgbClr val="212529"/>
                </a:solidFill>
                <a:latin typeface="-apple-system"/>
              </a:rPr>
              <a:t> </a:t>
            </a:r>
          </a:p>
          <a:p>
            <a:pPr marL="0" marR="0" algn="l">
              <a:spcBef>
                <a:spcPts val="0"/>
              </a:spcBef>
              <a:spcAft>
                <a:spcPts val="0"/>
              </a:spcAft>
            </a:pPr>
            <a:r>
              <a:rPr lang="en-US" sz="1000" dirty="0">
                <a:solidFill>
                  <a:srgbClr val="212529"/>
                </a:solidFill>
                <a:latin typeface="-apple-system"/>
              </a:rPr>
              <a:t>Barclays’ only relationship with the Issuer in respect of the Index is the licensing of the Index, which is administered, compiled and published by BB PLC in its role as the index sponsor (the “Index Sponsor”) without regard to the Issuer or the Products or purchasers of the Products. Additionally, the Company as issuer or producer of the Products may for itself execute transaction(s) with Barclays in or relating to the Index in connection with the Products. Purchasers acquire the Products from the Company and purchasers neither acquire any interest in the Index nor enter into any relationship of any kind whatsoever with Barclays upon purchase of the Products. The Products are not sponsored, endorsed, sold or promoted by Barclays and Barclays makes no representation regarding the advisability of the Products or use of the Index or any data included therein. Barclays shall not be liable in any way to the Issuer, Product purchaser or to other third parties in respect of the use or accuracy of the Index or any data included therein.</a:t>
            </a:r>
          </a:p>
          <a:p>
            <a:pPr marL="0" marR="0" algn="l">
              <a:spcBef>
                <a:spcPts val="0"/>
              </a:spcBef>
              <a:spcAft>
                <a:spcPts val="0"/>
              </a:spcAft>
            </a:pPr>
            <a:endParaRPr lang="en-US" sz="1000" dirty="0">
              <a:solidFill>
                <a:srgbClr val="212529"/>
              </a:solidFill>
              <a:latin typeface="-apple-system"/>
            </a:endParaRPr>
          </a:p>
          <a:p>
            <a:pPr marL="0" marR="0" algn="l">
              <a:spcBef>
                <a:spcPts val="0"/>
              </a:spcBef>
              <a:spcAft>
                <a:spcPts val="0"/>
              </a:spcAft>
            </a:pPr>
            <a:r>
              <a:rPr lang="en-US" sz="1000" b="0" i="0" dirty="0">
                <a:solidFill>
                  <a:srgbClr val="212529"/>
                </a:solidFill>
                <a:effectLst/>
                <a:latin typeface="-apple-system"/>
              </a:rPr>
              <a:t>Standard &amp; Poor’s®, S&amp;P®, S&amp;P 500®, Standard &amp; Poor’s 500 and 500 are trademarks of Standard &amp; Poor's Financial Services LLC , a subsidiary of The McGraw-Hill Companies, Inc. and have been licensed for use by John Hancock. The Product is not sponsored, sold, endorsed or promoted by Standard &amp; Poor’s, and Standard &amp; Poor’s makes no representation regarding the advisability of purchasing the Product. The S&amp;P 500® Index is an index of 500 stocks that are generally representative of the performance of leading companies in leading industries within the U.S. You cannot invest directly in the S&amp;P 500® Index.</a:t>
            </a:r>
          </a:p>
          <a:p>
            <a:pPr marL="0" indent="0">
              <a:buNone/>
            </a:pPr>
            <a:endParaRPr lang="en-US" sz="1000" dirty="0">
              <a:solidFill>
                <a:srgbClr val="212529"/>
              </a:solidFill>
              <a:latin typeface="-apple-system"/>
            </a:endParaRPr>
          </a:p>
          <a:p>
            <a:r>
              <a:rPr lang="en-US" sz="1000" dirty="0">
                <a:solidFill>
                  <a:srgbClr val="212529"/>
                </a:solidFill>
                <a:latin typeface="-apple-system"/>
              </a:rPr>
              <a:t>Some riders may have additional fees and expenses associated with them.  </a:t>
            </a:r>
          </a:p>
          <a:p>
            <a:endParaRPr lang="en-US" sz="1000" dirty="0">
              <a:solidFill>
                <a:srgbClr val="212529"/>
              </a:solidFill>
              <a:latin typeface="-apple-system"/>
            </a:endParaRPr>
          </a:p>
          <a:p>
            <a:r>
              <a:rPr lang="en-US" sz="1000" b="0" i="0" dirty="0">
                <a:solidFill>
                  <a:srgbClr val="212529"/>
                </a:solidFill>
                <a:effectLst/>
                <a:latin typeface="-apple-system"/>
              </a:rPr>
              <a:t>Insurance products are issued by: John Hancock Life Insurance Company (U.S.A.), Boston, MA 02116 (not licensed in New York) and John Hancock Life Insurance Company of New York, Valhalla, NY 10595.</a:t>
            </a:r>
          </a:p>
          <a:p>
            <a:endParaRPr lang="en-US" sz="1000" b="0" i="0" dirty="0">
              <a:solidFill>
                <a:srgbClr val="212529"/>
              </a:solidFill>
              <a:effectLst/>
              <a:latin typeface="-apple-system"/>
            </a:endParaRPr>
          </a:p>
          <a:p>
            <a:r>
              <a:rPr lang="en-US" sz="1000" dirty="0">
                <a:solidFill>
                  <a:srgbClr val="212529"/>
                </a:solidFill>
                <a:latin typeface="-apple-system"/>
              </a:rPr>
              <a:t>MLINY033122646-1 </a:t>
            </a:r>
          </a:p>
          <a:p>
            <a:endParaRPr lang="en-US" sz="1000" dirty="0"/>
          </a:p>
        </p:txBody>
      </p:sp>
      <p:sp>
        <p:nvSpPr>
          <p:cNvPr id="9" name="Slide Number Placeholder 8">
            <a:extLst>
              <a:ext uri="{FF2B5EF4-FFF2-40B4-BE49-F238E27FC236}">
                <a16:creationId xmlns:a16="http://schemas.microsoft.com/office/drawing/2014/main" id="{D9EE7CA9-A75B-4D0B-BEAF-2A3EF7757533}"/>
              </a:ext>
            </a:extLst>
          </p:cNvPr>
          <p:cNvSpPr>
            <a:spLocks noGrp="1"/>
          </p:cNvSpPr>
          <p:nvPr>
            <p:ph type="sldNum" sz="quarter" idx="12"/>
          </p:nvPr>
        </p:nvSpPr>
        <p:spPr/>
        <p:txBody>
          <a:bodyPr/>
          <a:lstStyle/>
          <a:p>
            <a:fld id="{BB333B34-C87C-402E-ABB0-13B7C9DEBBC4}" type="slidenum">
              <a:rPr lang="en-US" smtClean="0"/>
              <a:pPr/>
              <a:t>14</a:t>
            </a:fld>
            <a:r>
              <a:rPr lang="en-US"/>
              <a:t> of 14</a:t>
            </a:r>
            <a:endParaRPr lang="en-US" dirty="0"/>
          </a:p>
        </p:txBody>
      </p:sp>
    </p:spTree>
    <p:extLst>
      <p:ext uri="{BB962C8B-B14F-4D97-AF65-F5344CB8AC3E}">
        <p14:creationId xmlns:p14="http://schemas.microsoft.com/office/powerpoint/2010/main" val="8649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C9F654A-7291-4831-BE0E-92CDE9DE9362}"/>
              </a:ext>
            </a:extLst>
          </p:cNvPr>
          <p:cNvSpPr/>
          <p:nvPr/>
        </p:nvSpPr>
        <p:spPr>
          <a:xfrm>
            <a:off x="3554014" y="1219200"/>
            <a:ext cx="1165860" cy="116586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srgbClr val="FEFFFD"/>
                </a:solidFill>
                <a:latin typeface="Manulife JH Sans Regular" charset="0"/>
              </a:rPr>
              <a:t>UL</a:t>
            </a:r>
          </a:p>
        </p:txBody>
      </p:sp>
      <p:sp>
        <p:nvSpPr>
          <p:cNvPr id="41" name="TextBox 40">
            <a:extLst>
              <a:ext uri="{FF2B5EF4-FFF2-40B4-BE49-F238E27FC236}">
                <a16:creationId xmlns:a16="http://schemas.microsoft.com/office/drawing/2014/main" id="{04AD87E6-8EE3-440F-A2B0-A90212BE7BBA}"/>
              </a:ext>
            </a:extLst>
          </p:cNvPr>
          <p:cNvSpPr txBox="1"/>
          <p:nvPr/>
        </p:nvSpPr>
        <p:spPr>
          <a:xfrm>
            <a:off x="4814388" y="1239501"/>
            <a:ext cx="2354916" cy="1141338"/>
          </a:xfrm>
          <a:prstGeom prst="rect">
            <a:avLst/>
          </a:prstGeom>
          <a:solidFill>
            <a:schemeClr val="bg1"/>
          </a:solidFill>
          <a:ln>
            <a:solidFill>
              <a:schemeClr val="bg1"/>
            </a:solidFill>
          </a:ln>
        </p:spPr>
        <p:txBody>
          <a:bodyPr wrap="square" rtlCol="0" anchor="ctr">
            <a:spAutoFit/>
          </a:bodyPr>
          <a:lstStyle/>
          <a:p>
            <a:pPr marL="132160" indent="-132160" defTabSz="685800">
              <a:spcAft>
                <a:spcPts val="450"/>
              </a:spcAft>
              <a:buClr>
                <a:schemeClr val="tx1"/>
              </a:buClr>
              <a:buSzPct val="106000"/>
              <a:buFont typeface="Arial" charset="0"/>
              <a:buChar char="•"/>
            </a:pPr>
            <a:r>
              <a:rPr lang="en-US" sz="1600" dirty="0">
                <a:solidFill>
                  <a:srgbClr val="000000"/>
                </a:solidFill>
                <a:latin typeface="Manulife JH Sans Regular" charset="0"/>
                <a:ea typeface="Manulife JH Sans Regular" charset="0"/>
                <a:cs typeface="Manulife JH Sans Regular" charset="0"/>
              </a:rPr>
              <a:t>Typically min guaranteed rates</a:t>
            </a:r>
          </a:p>
          <a:p>
            <a:pPr marL="132160" indent="-132160" defTabSz="685800">
              <a:spcAft>
                <a:spcPts val="450"/>
              </a:spcAft>
              <a:buClr>
                <a:schemeClr val="tx1"/>
              </a:buClr>
              <a:buSzPct val="106000"/>
              <a:buFont typeface="Arial" charset="0"/>
              <a:buChar char="•"/>
            </a:pPr>
            <a:r>
              <a:rPr lang="en-US" sz="1600" dirty="0">
                <a:solidFill>
                  <a:srgbClr val="000000"/>
                </a:solidFill>
                <a:latin typeface="Manulife JH Sans Regular" charset="0"/>
                <a:ea typeface="Manulife JH Sans Regular" charset="0"/>
                <a:cs typeface="Manulife JH Sans Regular" charset="0"/>
              </a:rPr>
              <a:t>Limited cash value volatility</a:t>
            </a:r>
          </a:p>
        </p:txBody>
      </p:sp>
      <p:sp>
        <p:nvSpPr>
          <p:cNvPr id="36" name="Rectangle 35">
            <a:extLst>
              <a:ext uri="{FF2B5EF4-FFF2-40B4-BE49-F238E27FC236}">
                <a16:creationId xmlns:a16="http://schemas.microsoft.com/office/drawing/2014/main" id="{F17C590A-3A12-4FCD-838F-DA3AF795BFF5}"/>
              </a:ext>
            </a:extLst>
          </p:cNvPr>
          <p:cNvSpPr/>
          <p:nvPr/>
        </p:nvSpPr>
        <p:spPr>
          <a:xfrm>
            <a:off x="3551238" y="2983957"/>
            <a:ext cx="1165860" cy="11658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srgbClr val="FEFFFD"/>
                </a:solidFill>
                <a:latin typeface="Manulife JH Sans Regular" charset="0"/>
              </a:rPr>
              <a:t>IUL</a:t>
            </a:r>
          </a:p>
        </p:txBody>
      </p:sp>
      <p:sp>
        <p:nvSpPr>
          <p:cNvPr id="42" name="TextBox 41">
            <a:extLst>
              <a:ext uri="{FF2B5EF4-FFF2-40B4-BE49-F238E27FC236}">
                <a16:creationId xmlns:a16="http://schemas.microsoft.com/office/drawing/2014/main" id="{A9EBE200-D86B-4154-92A4-D086F24FEC78}"/>
              </a:ext>
            </a:extLst>
          </p:cNvPr>
          <p:cNvSpPr txBox="1"/>
          <p:nvPr/>
        </p:nvSpPr>
        <p:spPr>
          <a:xfrm>
            <a:off x="4839060" y="2707287"/>
            <a:ext cx="2399070" cy="1880002"/>
          </a:xfrm>
          <a:prstGeom prst="rect">
            <a:avLst/>
          </a:prstGeom>
          <a:noFill/>
        </p:spPr>
        <p:txBody>
          <a:bodyPr wrap="square" rtlCol="0" anchor="ctr">
            <a:spAutoFit/>
          </a:bodyPr>
          <a:lstStyle/>
          <a:p>
            <a:pPr marL="132160" indent="-132160" defTabSz="685800">
              <a:spcAft>
                <a:spcPts val="450"/>
              </a:spcAft>
              <a:buClr>
                <a:schemeClr val="tx1"/>
              </a:buClr>
              <a:buSzPct val="106000"/>
              <a:buFont typeface="Arial" charset="0"/>
              <a:buChar char="•"/>
            </a:pPr>
            <a:r>
              <a:rPr lang="en-US" sz="1600" dirty="0">
                <a:solidFill>
                  <a:srgbClr val="000000"/>
                </a:solidFill>
                <a:latin typeface="Manulife JH Sans Regular" charset="0"/>
                <a:ea typeface="Manulife JH Sans Regular" charset="0"/>
                <a:cs typeface="Manulife JH Sans Regular" charset="0"/>
              </a:rPr>
              <a:t>Stated floor guaranteed</a:t>
            </a:r>
          </a:p>
          <a:p>
            <a:pPr marL="132160" indent="-132160" defTabSz="685800">
              <a:spcAft>
                <a:spcPts val="450"/>
              </a:spcAft>
              <a:buClr>
                <a:schemeClr val="tx1"/>
              </a:buClr>
              <a:buSzPct val="106000"/>
              <a:buFont typeface="Arial" charset="0"/>
              <a:buChar char="•"/>
            </a:pPr>
            <a:r>
              <a:rPr lang="en-US" sz="1600" dirty="0">
                <a:solidFill>
                  <a:srgbClr val="000000"/>
                </a:solidFill>
                <a:latin typeface="Manulife JH Sans Regular" charset="0"/>
                <a:ea typeface="Manulife JH Sans Regular" charset="0"/>
                <a:cs typeface="Manulife JH Sans Regular" charset="0"/>
              </a:rPr>
              <a:t>Greater upside potential than UL, less upside potential (</a:t>
            </a:r>
            <a:r>
              <a:rPr lang="en-US" sz="1600">
                <a:solidFill>
                  <a:srgbClr val="000000"/>
                </a:solidFill>
                <a:latin typeface="Manulife JH Sans Regular" charset="0"/>
                <a:ea typeface="Manulife JH Sans Regular" charset="0"/>
                <a:cs typeface="Manulife JH Sans Regular" charset="0"/>
              </a:rPr>
              <a:t>and fewer </a:t>
            </a:r>
            <a:r>
              <a:rPr lang="en-US" sz="1600" dirty="0">
                <a:solidFill>
                  <a:srgbClr val="000000"/>
                </a:solidFill>
                <a:latin typeface="Manulife JH Sans Regular" charset="0"/>
                <a:ea typeface="Manulife JH Sans Regular" charset="0"/>
                <a:cs typeface="Manulife JH Sans Regular" charset="0"/>
              </a:rPr>
              <a:t>options) than VUL</a:t>
            </a:r>
          </a:p>
        </p:txBody>
      </p:sp>
      <p:sp>
        <p:nvSpPr>
          <p:cNvPr id="38" name="Rectangle 37">
            <a:extLst>
              <a:ext uri="{FF2B5EF4-FFF2-40B4-BE49-F238E27FC236}">
                <a16:creationId xmlns:a16="http://schemas.microsoft.com/office/drawing/2014/main" id="{008A675D-CAE4-402A-97DF-552BA36031C5}"/>
              </a:ext>
            </a:extLst>
          </p:cNvPr>
          <p:cNvSpPr/>
          <p:nvPr/>
        </p:nvSpPr>
        <p:spPr>
          <a:xfrm>
            <a:off x="3551238" y="4839846"/>
            <a:ext cx="1165860" cy="116586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srgbClr val="FEFFFD"/>
                </a:solidFill>
                <a:latin typeface="Manulife JH Sans Regular" charset="0"/>
              </a:rPr>
              <a:t>VUL</a:t>
            </a:r>
          </a:p>
        </p:txBody>
      </p:sp>
      <p:sp>
        <p:nvSpPr>
          <p:cNvPr id="43" name="TextBox 42">
            <a:extLst>
              <a:ext uri="{FF2B5EF4-FFF2-40B4-BE49-F238E27FC236}">
                <a16:creationId xmlns:a16="http://schemas.microsoft.com/office/drawing/2014/main" id="{D95504BE-C75C-48BD-B63B-F000E933B239}"/>
              </a:ext>
            </a:extLst>
          </p:cNvPr>
          <p:cNvSpPr txBox="1"/>
          <p:nvPr/>
        </p:nvSpPr>
        <p:spPr>
          <a:xfrm>
            <a:off x="4828826" y="4899013"/>
            <a:ext cx="2534351" cy="1141338"/>
          </a:xfrm>
          <a:prstGeom prst="rect">
            <a:avLst/>
          </a:prstGeom>
          <a:noFill/>
        </p:spPr>
        <p:txBody>
          <a:bodyPr wrap="square" rtlCol="0" anchor="ctr">
            <a:spAutoFit/>
          </a:bodyPr>
          <a:lstStyle/>
          <a:p>
            <a:pPr marL="132160" indent="-132160" defTabSz="685800">
              <a:spcAft>
                <a:spcPts val="450"/>
              </a:spcAft>
              <a:buClr>
                <a:schemeClr val="tx1"/>
              </a:buClr>
              <a:buSzPct val="106000"/>
              <a:buFont typeface="Arial" charset="0"/>
              <a:buChar char="•"/>
            </a:pPr>
            <a:r>
              <a:rPr lang="en-US" sz="1600" dirty="0">
                <a:solidFill>
                  <a:srgbClr val="000000"/>
                </a:solidFill>
                <a:latin typeface="Manulife JH Sans Regular" charset="0"/>
                <a:ea typeface="Manulife JH Sans Regular" charset="0"/>
                <a:cs typeface="Manulife JH Sans Regular" charset="0"/>
              </a:rPr>
              <a:t>Potential for negative returns</a:t>
            </a:r>
          </a:p>
          <a:p>
            <a:pPr marL="132160" indent="-132160" defTabSz="685800">
              <a:spcAft>
                <a:spcPts val="450"/>
              </a:spcAft>
              <a:buClr>
                <a:schemeClr val="tx1"/>
              </a:buClr>
              <a:buSzPct val="106000"/>
              <a:buFont typeface="Arial" charset="0"/>
              <a:buChar char="•"/>
            </a:pPr>
            <a:r>
              <a:rPr lang="en-US" sz="1600" dirty="0">
                <a:solidFill>
                  <a:srgbClr val="000000"/>
                </a:solidFill>
                <a:latin typeface="Manulife JH Sans Regular" charset="0"/>
                <a:ea typeface="Manulife JH Sans Regular" charset="0"/>
                <a:cs typeface="Manulife JH Sans Regular" charset="0"/>
              </a:rPr>
              <a:t>Greater upside potential than UL or IUL</a:t>
            </a:r>
          </a:p>
        </p:txBody>
      </p:sp>
      <p:sp>
        <p:nvSpPr>
          <p:cNvPr id="45" name="VUL">
            <a:extLst>
              <a:ext uri="{FF2B5EF4-FFF2-40B4-BE49-F238E27FC236}">
                <a16:creationId xmlns:a16="http://schemas.microsoft.com/office/drawing/2014/main" id="{8844168D-7729-450E-8B60-541ACCBC28D2}"/>
              </a:ext>
            </a:extLst>
          </p:cNvPr>
          <p:cNvSpPr/>
          <p:nvPr/>
        </p:nvSpPr>
        <p:spPr>
          <a:xfrm>
            <a:off x="7691049" y="1219201"/>
            <a:ext cx="4043753" cy="4174711"/>
          </a:xfrm>
          <a:custGeom>
            <a:avLst/>
            <a:gdLst>
              <a:gd name="connsiteX0" fmla="*/ 0 w 4762500"/>
              <a:gd name="connsiteY0" fmla="*/ 2025650 h 3759200"/>
              <a:gd name="connsiteX1" fmla="*/ 4762500 w 4762500"/>
              <a:gd name="connsiteY1" fmla="*/ 0 h 3759200"/>
              <a:gd name="connsiteX2" fmla="*/ 4762500 w 4762500"/>
              <a:gd name="connsiteY2" fmla="*/ 3759200 h 3759200"/>
              <a:gd name="connsiteX3" fmla="*/ 0 w 4762500"/>
              <a:gd name="connsiteY3" fmla="*/ 2025650 h 3759200"/>
              <a:gd name="connsiteX0" fmla="*/ 0 w 4762500"/>
              <a:gd name="connsiteY0" fmla="*/ 2025650 h 2881412"/>
              <a:gd name="connsiteX1" fmla="*/ 4762500 w 4762500"/>
              <a:gd name="connsiteY1" fmla="*/ 0 h 2881412"/>
              <a:gd name="connsiteX2" fmla="*/ 4762500 w 4762500"/>
              <a:gd name="connsiteY2" fmla="*/ 2881412 h 2881412"/>
              <a:gd name="connsiteX3" fmla="*/ 0 w 4762500"/>
              <a:gd name="connsiteY3" fmla="*/ 2025650 h 2881412"/>
            </a:gdLst>
            <a:ahLst/>
            <a:cxnLst>
              <a:cxn ang="0">
                <a:pos x="connsiteX0" y="connsiteY0"/>
              </a:cxn>
              <a:cxn ang="0">
                <a:pos x="connsiteX1" y="connsiteY1"/>
              </a:cxn>
              <a:cxn ang="0">
                <a:pos x="connsiteX2" y="connsiteY2"/>
              </a:cxn>
              <a:cxn ang="0">
                <a:pos x="connsiteX3" y="connsiteY3"/>
              </a:cxn>
            </a:cxnLst>
            <a:rect l="l" t="t" r="r" b="b"/>
            <a:pathLst>
              <a:path w="4762500" h="2881412">
                <a:moveTo>
                  <a:pt x="0" y="2025650"/>
                </a:moveTo>
                <a:lnTo>
                  <a:pt x="4762500" y="0"/>
                </a:lnTo>
                <a:lnTo>
                  <a:pt x="4762500" y="2881412"/>
                </a:lnTo>
                <a:lnTo>
                  <a:pt x="0" y="202565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6B767C"/>
              </a:solidFill>
              <a:latin typeface="Manulife JH Sans Regular" charset="0"/>
            </a:endParaRPr>
          </a:p>
        </p:txBody>
      </p:sp>
      <p:sp>
        <p:nvSpPr>
          <p:cNvPr id="46" name="IUL">
            <a:extLst>
              <a:ext uri="{FF2B5EF4-FFF2-40B4-BE49-F238E27FC236}">
                <a16:creationId xmlns:a16="http://schemas.microsoft.com/office/drawing/2014/main" id="{A16B1764-6431-43CA-8537-8812AC3C2490}"/>
              </a:ext>
            </a:extLst>
          </p:cNvPr>
          <p:cNvSpPr/>
          <p:nvPr/>
        </p:nvSpPr>
        <p:spPr>
          <a:xfrm>
            <a:off x="7688274" y="2054369"/>
            <a:ext cx="4043753" cy="2092319"/>
          </a:xfrm>
          <a:custGeom>
            <a:avLst/>
            <a:gdLst>
              <a:gd name="connsiteX0" fmla="*/ 0 w 4762500"/>
              <a:gd name="connsiteY0" fmla="*/ 1441450 h 1454150"/>
              <a:gd name="connsiteX1" fmla="*/ 4762500 w 4762500"/>
              <a:gd name="connsiteY1" fmla="*/ 0 h 1454150"/>
              <a:gd name="connsiteX2" fmla="*/ 4762500 w 4762500"/>
              <a:gd name="connsiteY2" fmla="*/ 1454150 h 1454150"/>
              <a:gd name="connsiteX3" fmla="*/ 0 w 4762500"/>
              <a:gd name="connsiteY3" fmla="*/ 1441450 h 1454150"/>
              <a:gd name="connsiteX0" fmla="*/ 0 w 4762500"/>
              <a:gd name="connsiteY0" fmla="*/ 1441450 h 1441450"/>
              <a:gd name="connsiteX1" fmla="*/ 4762500 w 4762500"/>
              <a:gd name="connsiteY1" fmla="*/ 0 h 1441450"/>
              <a:gd name="connsiteX2" fmla="*/ 4753953 w 4762500"/>
              <a:gd name="connsiteY2" fmla="*/ 1439123 h 1441450"/>
              <a:gd name="connsiteX3" fmla="*/ 0 w 4762500"/>
              <a:gd name="connsiteY3" fmla="*/ 1441450 h 1441450"/>
              <a:gd name="connsiteX0" fmla="*/ 0 w 4762500"/>
              <a:gd name="connsiteY0" fmla="*/ 1441450 h 1444132"/>
              <a:gd name="connsiteX1" fmla="*/ 4762500 w 4762500"/>
              <a:gd name="connsiteY1" fmla="*/ 0 h 1444132"/>
              <a:gd name="connsiteX2" fmla="*/ 4753953 w 4762500"/>
              <a:gd name="connsiteY2" fmla="*/ 1444132 h 1444132"/>
              <a:gd name="connsiteX3" fmla="*/ 0 w 4762500"/>
              <a:gd name="connsiteY3" fmla="*/ 1441450 h 1444132"/>
              <a:gd name="connsiteX0" fmla="*/ 0 w 4762500"/>
              <a:gd name="connsiteY0" fmla="*/ 1441450 h 1444132"/>
              <a:gd name="connsiteX1" fmla="*/ 4762500 w 4762500"/>
              <a:gd name="connsiteY1" fmla="*/ 0 h 1444132"/>
              <a:gd name="connsiteX2" fmla="*/ 4762500 w 4762500"/>
              <a:gd name="connsiteY2" fmla="*/ 1444132 h 1444132"/>
              <a:gd name="connsiteX3" fmla="*/ 0 w 4762500"/>
              <a:gd name="connsiteY3" fmla="*/ 1441450 h 1444132"/>
            </a:gdLst>
            <a:ahLst/>
            <a:cxnLst>
              <a:cxn ang="0">
                <a:pos x="connsiteX0" y="connsiteY0"/>
              </a:cxn>
              <a:cxn ang="0">
                <a:pos x="connsiteX1" y="connsiteY1"/>
              </a:cxn>
              <a:cxn ang="0">
                <a:pos x="connsiteX2" y="connsiteY2"/>
              </a:cxn>
              <a:cxn ang="0">
                <a:pos x="connsiteX3" y="connsiteY3"/>
              </a:cxn>
            </a:cxnLst>
            <a:rect l="l" t="t" r="r" b="b"/>
            <a:pathLst>
              <a:path w="4762500" h="1444132">
                <a:moveTo>
                  <a:pt x="0" y="1441450"/>
                </a:moveTo>
                <a:lnTo>
                  <a:pt x="4762500" y="0"/>
                </a:lnTo>
                <a:lnTo>
                  <a:pt x="4762500" y="1444132"/>
                </a:lnTo>
                <a:lnTo>
                  <a:pt x="0" y="14414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6B767C"/>
              </a:solidFill>
              <a:latin typeface="Manulife JH Sans Regular" charset="0"/>
            </a:endParaRPr>
          </a:p>
        </p:txBody>
      </p:sp>
      <p:sp>
        <p:nvSpPr>
          <p:cNvPr id="53" name="Rectangle 52">
            <a:extLst>
              <a:ext uri="{FF2B5EF4-FFF2-40B4-BE49-F238E27FC236}">
                <a16:creationId xmlns:a16="http://schemas.microsoft.com/office/drawing/2014/main" id="{0A98A075-48B7-4A3B-8F97-48F6C62EA464}"/>
              </a:ext>
            </a:extLst>
          </p:cNvPr>
          <p:cNvSpPr/>
          <p:nvPr/>
        </p:nvSpPr>
        <p:spPr>
          <a:xfrm>
            <a:off x="10933222" y="2463529"/>
            <a:ext cx="866125" cy="338554"/>
          </a:xfrm>
          <a:prstGeom prst="rect">
            <a:avLst/>
          </a:prstGeom>
          <a:noFill/>
        </p:spPr>
        <p:txBody>
          <a:bodyPr wrap="square">
            <a:spAutoFit/>
          </a:bodyPr>
          <a:lstStyle/>
          <a:p>
            <a:pPr algn="ctr" defTabSz="514350" fontAlgn="b"/>
            <a:r>
              <a:rPr lang="en-US" sz="1600" b="1" dirty="0">
                <a:solidFill>
                  <a:srgbClr val="FFFFFF"/>
                </a:solidFill>
                <a:latin typeface="Manulife JH Sans Demibold" charset="0"/>
                <a:ea typeface="Manulife JH Sans Demibold" charset="0"/>
                <a:cs typeface="Manulife JH Sans Demibold" charset="0"/>
              </a:rPr>
              <a:t>IUL</a:t>
            </a:r>
            <a:endParaRPr lang="en-US" sz="1350" b="1" dirty="0">
              <a:solidFill>
                <a:srgbClr val="FFFFFF"/>
              </a:solidFill>
              <a:latin typeface="Manulife JH Sans Demibold" charset="0"/>
              <a:ea typeface="Manulife JH Sans Demibold" charset="0"/>
              <a:cs typeface="Manulife JH Sans Demibold" charset="0"/>
            </a:endParaRPr>
          </a:p>
        </p:txBody>
      </p:sp>
      <p:sp>
        <p:nvSpPr>
          <p:cNvPr id="55" name="Rectangle 54">
            <a:extLst>
              <a:ext uri="{FF2B5EF4-FFF2-40B4-BE49-F238E27FC236}">
                <a16:creationId xmlns:a16="http://schemas.microsoft.com/office/drawing/2014/main" id="{99201AE6-F803-4FF2-96CF-B9ED91F7924B}"/>
              </a:ext>
            </a:extLst>
          </p:cNvPr>
          <p:cNvSpPr/>
          <p:nvPr/>
        </p:nvSpPr>
        <p:spPr>
          <a:xfrm>
            <a:off x="10933222" y="3799400"/>
            <a:ext cx="866125" cy="338554"/>
          </a:xfrm>
          <a:prstGeom prst="rect">
            <a:avLst/>
          </a:prstGeom>
          <a:noFill/>
        </p:spPr>
        <p:txBody>
          <a:bodyPr wrap="square">
            <a:spAutoFit/>
          </a:bodyPr>
          <a:lstStyle/>
          <a:p>
            <a:pPr algn="ctr" defTabSz="514350" fontAlgn="b"/>
            <a:r>
              <a:rPr lang="en-US" sz="1600" b="1" dirty="0">
                <a:solidFill>
                  <a:srgbClr val="FFFFFF"/>
                </a:solidFill>
                <a:latin typeface="Manulife JH Sans Demibold" charset="0"/>
                <a:ea typeface="Manulife JH Sans Demibold" charset="0"/>
                <a:cs typeface="Manulife JH Sans Demibold" charset="0"/>
              </a:rPr>
              <a:t>IUL</a:t>
            </a:r>
          </a:p>
        </p:txBody>
      </p:sp>
      <p:sp>
        <p:nvSpPr>
          <p:cNvPr id="48" name="UL">
            <a:extLst>
              <a:ext uri="{FF2B5EF4-FFF2-40B4-BE49-F238E27FC236}">
                <a16:creationId xmlns:a16="http://schemas.microsoft.com/office/drawing/2014/main" id="{F823796E-0372-4C1A-B75C-24D1F3D30BC7}"/>
              </a:ext>
            </a:extLst>
          </p:cNvPr>
          <p:cNvSpPr/>
          <p:nvPr/>
        </p:nvSpPr>
        <p:spPr>
          <a:xfrm>
            <a:off x="7693822" y="2878158"/>
            <a:ext cx="4038362" cy="1260421"/>
          </a:xfrm>
          <a:custGeom>
            <a:avLst/>
            <a:gdLst>
              <a:gd name="connsiteX0" fmla="*/ 0 w 4756150"/>
              <a:gd name="connsiteY0" fmla="*/ 869950 h 869950"/>
              <a:gd name="connsiteX1" fmla="*/ 4756150 w 4756150"/>
              <a:gd name="connsiteY1" fmla="*/ 0 h 869950"/>
              <a:gd name="connsiteX2" fmla="*/ 4749800 w 4756150"/>
              <a:gd name="connsiteY2" fmla="*/ 584200 h 869950"/>
              <a:gd name="connsiteX3" fmla="*/ 0 w 4756150"/>
              <a:gd name="connsiteY3" fmla="*/ 869950 h 869950"/>
            </a:gdLst>
            <a:ahLst/>
            <a:cxnLst>
              <a:cxn ang="0">
                <a:pos x="connsiteX0" y="connsiteY0"/>
              </a:cxn>
              <a:cxn ang="0">
                <a:pos x="connsiteX1" y="connsiteY1"/>
              </a:cxn>
              <a:cxn ang="0">
                <a:pos x="connsiteX2" y="connsiteY2"/>
              </a:cxn>
              <a:cxn ang="0">
                <a:pos x="connsiteX3" y="connsiteY3"/>
              </a:cxn>
            </a:cxnLst>
            <a:rect l="l" t="t" r="r" b="b"/>
            <a:pathLst>
              <a:path w="4756150" h="869950">
                <a:moveTo>
                  <a:pt x="0" y="869950"/>
                </a:moveTo>
                <a:lnTo>
                  <a:pt x="4756150" y="0"/>
                </a:lnTo>
                <a:cubicBezTo>
                  <a:pt x="4754033" y="194733"/>
                  <a:pt x="4751917" y="389467"/>
                  <a:pt x="4749800" y="584200"/>
                </a:cubicBezTo>
                <a:lnTo>
                  <a:pt x="0" y="8699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6B767C"/>
              </a:solidFill>
              <a:latin typeface="Manulife JH Sans Regular" charset="0"/>
            </a:endParaRPr>
          </a:p>
        </p:txBody>
      </p:sp>
      <p:sp>
        <p:nvSpPr>
          <p:cNvPr id="51" name="Rectangle 50">
            <a:extLst>
              <a:ext uri="{FF2B5EF4-FFF2-40B4-BE49-F238E27FC236}">
                <a16:creationId xmlns:a16="http://schemas.microsoft.com/office/drawing/2014/main" id="{33044BF8-8336-473A-8FA6-405E4E31ED5C}"/>
              </a:ext>
            </a:extLst>
          </p:cNvPr>
          <p:cNvSpPr/>
          <p:nvPr/>
        </p:nvSpPr>
        <p:spPr>
          <a:xfrm>
            <a:off x="10933222" y="1756726"/>
            <a:ext cx="866125" cy="338554"/>
          </a:xfrm>
          <a:prstGeom prst="rect">
            <a:avLst/>
          </a:prstGeom>
          <a:noFill/>
        </p:spPr>
        <p:txBody>
          <a:bodyPr wrap="square">
            <a:spAutoFit/>
          </a:bodyPr>
          <a:lstStyle/>
          <a:p>
            <a:pPr algn="ctr" defTabSz="514350" fontAlgn="b"/>
            <a:r>
              <a:rPr lang="en-US" sz="1600" b="1" dirty="0">
                <a:solidFill>
                  <a:srgbClr val="FFFFFF"/>
                </a:solidFill>
                <a:latin typeface="Manulife JH Sans Demibold" charset="0"/>
                <a:ea typeface="Manulife JH Sans Demibold" charset="0"/>
                <a:cs typeface="Manulife JH Sans Demibold" charset="0"/>
              </a:rPr>
              <a:t>VUL</a:t>
            </a:r>
            <a:endParaRPr lang="en-US" sz="1350" b="1" dirty="0">
              <a:solidFill>
                <a:srgbClr val="FFFFFF"/>
              </a:solidFill>
              <a:latin typeface="Manulife JH Sans Demibold" charset="0"/>
              <a:ea typeface="Manulife JH Sans Demibold" charset="0"/>
              <a:cs typeface="Manulife JH Sans Demibold" charset="0"/>
            </a:endParaRPr>
          </a:p>
        </p:txBody>
      </p:sp>
      <p:sp>
        <p:nvSpPr>
          <p:cNvPr id="52" name="Rectangle 51">
            <a:extLst>
              <a:ext uri="{FF2B5EF4-FFF2-40B4-BE49-F238E27FC236}">
                <a16:creationId xmlns:a16="http://schemas.microsoft.com/office/drawing/2014/main" id="{CC4A1304-B036-4A59-9522-32E641706F68}"/>
              </a:ext>
            </a:extLst>
          </p:cNvPr>
          <p:cNvSpPr/>
          <p:nvPr/>
        </p:nvSpPr>
        <p:spPr>
          <a:xfrm>
            <a:off x="10933222" y="4544018"/>
            <a:ext cx="866125" cy="338554"/>
          </a:xfrm>
          <a:prstGeom prst="rect">
            <a:avLst/>
          </a:prstGeom>
          <a:noFill/>
        </p:spPr>
        <p:txBody>
          <a:bodyPr wrap="square">
            <a:spAutoFit/>
          </a:bodyPr>
          <a:lstStyle/>
          <a:p>
            <a:pPr algn="ctr" defTabSz="514350" fontAlgn="b"/>
            <a:r>
              <a:rPr lang="en-US" sz="1600" b="1" dirty="0">
                <a:solidFill>
                  <a:srgbClr val="FFFFFF"/>
                </a:solidFill>
                <a:latin typeface="Manulife JH Sans Demibold" charset="0"/>
                <a:ea typeface="Manulife JH Sans Demibold" charset="0"/>
                <a:cs typeface="Manulife JH Sans Demibold" charset="0"/>
              </a:rPr>
              <a:t>VUL</a:t>
            </a:r>
          </a:p>
        </p:txBody>
      </p:sp>
      <p:sp>
        <p:nvSpPr>
          <p:cNvPr id="54" name="Rectangle 53">
            <a:extLst>
              <a:ext uri="{FF2B5EF4-FFF2-40B4-BE49-F238E27FC236}">
                <a16:creationId xmlns:a16="http://schemas.microsoft.com/office/drawing/2014/main" id="{C23AC1FF-DB4D-4BF8-A368-C484FC4A000F}"/>
              </a:ext>
            </a:extLst>
          </p:cNvPr>
          <p:cNvSpPr/>
          <p:nvPr/>
        </p:nvSpPr>
        <p:spPr>
          <a:xfrm>
            <a:off x="10933222" y="3259115"/>
            <a:ext cx="866125" cy="338554"/>
          </a:xfrm>
          <a:prstGeom prst="rect">
            <a:avLst/>
          </a:prstGeom>
          <a:noFill/>
        </p:spPr>
        <p:txBody>
          <a:bodyPr wrap="square">
            <a:spAutoFit/>
          </a:bodyPr>
          <a:lstStyle/>
          <a:p>
            <a:pPr algn="ctr" defTabSz="514350" fontAlgn="b"/>
            <a:r>
              <a:rPr lang="en-US" sz="1600" b="1" dirty="0">
                <a:solidFill>
                  <a:srgbClr val="FFFFFF"/>
                </a:solidFill>
                <a:latin typeface="Manulife JH Sans Demibold" charset="0"/>
                <a:ea typeface="Manulife JH Sans Demibold" charset="0"/>
                <a:cs typeface="Manulife JH Sans Demibold" charset="0"/>
              </a:rPr>
              <a:t>UL</a:t>
            </a:r>
          </a:p>
        </p:txBody>
      </p:sp>
      <p:cxnSp>
        <p:nvCxnSpPr>
          <p:cNvPr id="82" name="Straight Connector 81">
            <a:extLst>
              <a:ext uri="{FF2B5EF4-FFF2-40B4-BE49-F238E27FC236}">
                <a16:creationId xmlns:a16="http://schemas.microsoft.com/office/drawing/2014/main" id="{0D083FDC-FDD2-4955-BCC1-A9EE1D4A4C4A}"/>
              </a:ext>
            </a:extLst>
          </p:cNvPr>
          <p:cNvCxnSpPr>
            <a:cxnSpLocks/>
            <a:stCxn id="45" idx="0"/>
          </p:cNvCxnSpPr>
          <p:nvPr/>
        </p:nvCxnSpPr>
        <p:spPr>
          <a:xfrm flipV="1">
            <a:off x="7691048" y="4138579"/>
            <a:ext cx="4108298" cy="1546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37F566-FD49-407C-9B33-DF13E7EB70A3}"/>
              </a:ext>
            </a:extLst>
          </p:cNvPr>
          <p:cNvCxnSpPr>
            <a:cxnSpLocks/>
          </p:cNvCxnSpPr>
          <p:nvPr/>
        </p:nvCxnSpPr>
        <p:spPr>
          <a:xfrm flipV="1">
            <a:off x="7693822" y="973744"/>
            <a:ext cx="0" cy="325847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0105BD4A-05A2-489B-B8DA-9BB7AF513C97}"/>
              </a:ext>
            </a:extLst>
          </p:cNvPr>
          <p:cNvSpPr/>
          <p:nvPr/>
        </p:nvSpPr>
        <p:spPr>
          <a:xfrm>
            <a:off x="7598119" y="4513194"/>
            <a:ext cx="4038362" cy="276999"/>
          </a:xfrm>
          <a:prstGeom prst="rect">
            <a:avLst/>
          </a:prstGeom>
        </p:spPr>
        <p:txBody>
          <a:bodyPr wrap="square">
            <a:spAutoFit/>
          </a:bodyPr>
          <a:lstStyle/>
          <a:p>
            <a:pPr defTabSz="514350" fontAlgn="b"/>
            <a:r>
              <a:rPr lang="en-US" sz="1200" b="1" dirty="0">
                <a:solidFill>
                  <a:srgbClr val="000000"/>
                </a:solidFill>
                <a:latin typeface="Manulife JH Sans Demibold" charset="0"/>
                <a:ea typeface="Manulife JH Sans Demibold" charset="0"/>
                <a:cs typeface="Manulife JH Sans Demibold" charset="0"/>
              </a:rPr>
              <a:t>TIME</a:t>
            </a:r>
          </a:p>
        </p:txBody>
      </p:sp>
      <p:sp>
        <p:nvSpPr>
          <p:cNvPr id="87" name="Rectangle 86">
            <a:extLst>
              <a:ext uri="{FF2B5EF4-FFF2-40B4-BE49-F238E27FC236}">
                <a16:creationId xmlns:a16="http://schemas.microsoft.com/office/drawing/2014/main" id="{C51BAC61-000D-443D-BB43-7B58449F3873}"/>
              </a:ext>
            </a:extLst>
          </p:cNvPr>
          <p:cNvSpPr/>
          <p:nvPr/>
        </p:nvSpPr>
        <p:spPr>
          <a:xfrm rot="16200000">
            <a:off x="6762844" y="3790008"/>
            <a:ext cx="1485714" cy="276999"/>
          </a:xfrm>
          <a:prstGeom prst="rect">
            <a:avLst/>
          </a:prstGeom>
        </p:spPr>
        <p:txBody>
          <a:bodyPr wrap="square">
            <a:spAutoFit/>
          </a:bodyPr>
          <a:lstStyle/>
          <a:p>
            <a:pPr algn="ctr" defTabSz="514350" fontAlgn="b"/>
            <a:r>
              <a:rPr lang="en-US" sz="1200" b="1" dirty="0">
                <a:solidFill>
                  <a:srgbClr val="000000"/>
                </a:solidFill>
                <a:latin typeface="Manulife JH Sans Demibold" charset="0"/>
                <a:ea typeface="Manulife JH Sans Demibold" charset="0"/>
                <a:cs typeface="Manulife JH Sans Demibold" charset="0"/>
              </a:rPr>
              <a:t>PERFORMANCE</a:t>
            </a:r>
          </a:p>
        </p:txBody>
      </p:sp>
      <p:sp>
        <p:nvSpPr>
          <p:cNvPr id="3" name="Title 2"/>
          <p:cNvSpPr>
            <a:spLocks noGrp="1"/>
          </p:cNvSpPr>
          <p:nvPr>
            <p:ph type="title"/>
          </p:nvPr>
        </p:nvSpPr>
        <p:spPr>
          <a:xfrm>
            <a:off x="467931" y="873305"/>
            <a:ext cx="2217036" cy="2109010"/>
          </a:xfrm>
        </p:spPr>
        <p:txBody>
          <a:bodyPr/>
          <a:lstStyle/>
          <a:p>
            <a:r>
              <a:rPr lang="en-US" dirty="0">
                <a:latin typeface="+mn-lt"/>
              </a:rPr>
              <a:t>Where does IUL fit?</a:t>
            </a:r>
          </a:p>
        </p:txBody>
      </p:sp>
      <p:sp>
        <p:nvSpPr>
          <p:cNvPr id="23" name="Rectangle 22">
            <a:extLst>
              <a:ext uri="{FF2B5EF4-FFF2-40B4-BE49-F238E27FC236}">
                <a16:creationId xmlns:a16="http://schemas.microsoft.com/office/drawing/2014/main" id="{F0023D5C-AA4F-BC4A-83CE-64ED3C21975D}"/>
              </a:ext>
            </a:extLst>
          </p:cNvPr>
          <p:cNvSpPr/>
          <p:nvPr/>
        </p:nvSpPr>
        <p:spPr>
          <a:xfrm>
            <a:off x="5494997" y="6547179"/>
            <a:ext cx="6092825" cy="215444"/>
          </a:xfrm>
          <a:prstGeom prst="rect">
            <a:avLst/>
          </a:prstGeom>
        </p:spPr>
        <p:txBody>
          <a:bodyPr>
            <a:spAutoFit/>
          </a:bodyPr>
          <a:lstStyle/>
          <a:p>
            <a:pPr algn="r"/>
            <a:r>
              <a:rPr lang="en-US" sz="800" dirty="0">
                <a:latin typeface="+mj-lt"/>
              </a:rPr>
              <a:t>For Agent Use Only. This material may not be used with the public.</a:t>
            </a:r>
          </a:p>
        </p:txBody>
      </p:sp>
      <p:sp>
        <p:nvSpPr>
          <p:cNvPr id="2" name="Footer Placeholder 1">
            <a:extLst>
              <a:ext uri="{FF2B5EF4-FFF2-40B4-BE49-F238E27FC236}">
                <a16:creationId xmlns:a16="http://schemas.microsoft.com/office/drawing/2014/main" id="{616FE87E-FFBC-4270-B3D6-FA13BB66D341}"/>
              </a:ext>
            </a:extLst>
          </p:cNvPr>
          <p:cNvSpPr>
            <a:spLocks noGrp="1"/>
          </p:cNvSpPr>
          <p:nvPr>
            <p:ph type="ftr" sz="quarter" idx="11"/>
          </p:nvPr>
        </p:nvSpPr>
        <p:spPr/>
        <p:txBody>
          <a:bodyPr/>
          <a:lstStyle/>
          <a:p>
            <a:r>
              <a:rPr lang="en-US"/>
              <a:t>For Agent Use Only. This material may not be used with the public.</a:t>
            </a:r>
          </a:p>
        </p:txBody>
      </p:sp>
      <p:sp>
        <p:nvSpPr>
          <p:cNvPr id="4" name="Slide Number Placeholder 3">
            <a:extLst>
              <a:ext uri="{FF2B5EF4-FFF2-40B4-BE49-F238E27FC236}">
                <a16:creationId xmlns:a16="http://schemas.microsoft.com/office/drawing/2014/main" id="{8835EE4A-5AC2-4EB3-8219-735C50A95167}"/>
              </a:ext>
            </a:extLst>
          </p:cNvPr>
          <p:cNvSpPr>
            <a:spLocks noGrp="1"/>
          </p:cNvSpPr>
          <p:nvPr>
            <p:ph type="sldNum" sz="quarter" idx="12"/>
          </p:nvPr>
        </p:nvSpPr>
        <p:spPr>
          <a:xfrm>
            <a:off x="11476958" y="6549225"/>
            <a:ext cx="468116" cy="171396"/>
          </a:xfrm>
        </p:spPr>
        <p:txBody>
          <a:bodyPr/>
          <a:lstStyle/>
          <a:p>
            <a:fld id="{BB333B34-C87C-402E-ABB0-13B7C9DEBBC4}" type="slidenum">
              <a:rPr lang="en-US" smtClean="0"/>
              <a:t>2</a:t>
            </a:fld>
            <a:r>
              <a:rPr lang="en-US" dirty="0"/>
              <a:t> of 14</a:t>
            </a:r>
          </a:p>
        </p:txBody>
      </p:sp>
    </p:spTree>
    <p:extLst>
      <p:ext uri="{BB962C8B-B14F-4D97-AF65-F5344CB8AC3E}">
        <p14:creationId xmlns:p14="http://schemas.microsoft.com/office/powerpoint/2010/main" val="193445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A568C3-76AB-4F4B-9E4E-1BBA1E2B2613}"/>
              </a:ext>
            </a:extLst>
          </p:cNvPr>
          <p:cNvGraphicFramePr>
            <a:graphicFrameLocks noGrp="1"/>
          </p:cNvGraphicFramePr>
          <p:nvPr>
            <p:extLst>
              <p:ext uri="{D42A27DB-BD31-4B8C-83A1-F6EECF244321}">
                <p14:modId xmlns:p14="http://schemas.microsoft.com/office/powerpoint/2010/main" val="1585924926"/>
              </p:ext>
            </p:extLst>
          </p:nvPr>
        </p:nvGraphicFramePr>
        <p:xfrm>
          <a:off x="9603949" y="852161"/>
          <a:ext cx="2425172" cy="4003040"/>
        </p:xfrm>
        <a:graphic>
          <a:graphicData uri="http://schemas.openxmlformats.org/drawingml/2006/table">
            <a:tbl>
              <a:tblPr/>
              <a:tblGrid>
                <a:gridCol w="1142183">
                  <a:extLst>
                    <a:ext uri="{9D8B030D-6E8A-4147-A177-3AD203B41FA5}">
                      <a16:colId xmlns:a16="http://schemas.microsoft.com/office/drawing/2014/main" val="1315138517"/>
                    </a:ext>
                  </a:extLst>
                </a:gridCol>
                <a:gridCol w="1282989">
                  <a:extLst>
                    <a:ext uri="{9D8B030D-6E8A-4147-A177-3AD203B41FA5}">
                      <a16:colId xmlns:a16="http://schemas.microsoft.com/office/drawing/2014/main" val="3199304921"/>
                    </a:ext>
                  </a:extLst>
                </a:gridCol>
              </a:tblGrid>
              <a:tr h="241983">
                <a:tc>
                  <a:txBody>
                    <a:bodyPr/>
                    <a:lstStyle/>
                    <a:p>
                      <a:pPr algn="ctr" fontAlgn="b"/>
                      <a:r>
                        <a:rPr lang="en-US" sz="1600" b="1" i="0" u="none" strike="noStrike" dirty="0">
                          <a:solidFill>
                            <a:schemeClr val="bg1"/>
                          </a:solidFill>
                          <a:effectLst/>
                          <a:latin typeface="Calibri" panose="020F0502020204030204" pitchFamily="34" charset="0"/>
                        </a:rPr>
                        <a:t>Year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S&amp;P Return</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887793485"/>
                  </a:ext>
                </a:extLst>
              </a:tr>
              <a:tr h="241983">
                <a:tc>
                  <a:txBody>
                    <a:bodyPr/>
                    <a:lstStyle/>
                    <a:p>
                      <a:pPr algn="ctr" fontAlgn="b"/>
                      <a:r>
                        <a:rPr lang="en-US" sz="1600" b="0" i="0" u="none" strike="noStrike" dirty="0">
                          <a:solidFill>
                            <a:srgbClr val="000000"/>
                          </a:solidFill>
                          <a:effectLst/>
                          <a:latin typeface="Calibri" panose="020F0502020204030204" pitchFamily="34" charset="0"/>
                        </a:rPr>
                        <a:t>2006-2007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789335"/>
                  </a:ext>
                </a:extLst>
              </a:tr>
              <a:tr h="241983">
                <a:tc>
                  <a:txBody>
                    <a:bodyPr/>
                    <a:lstStyle/>
                    <a:p>
                      <a:pPr algn="ctr" fontAlgn="b"/>
                      <a:r>
                        <a:rPr lang="en-US" sz="1600" b="0" i="0" u="none" strike="noStrike" dirty="0">
                          <a:solidFill>
                            <a:srgbClr val="000000"/>
                          </a:solidFill>
                          <a:effectLst/>
                          <a:latin typeface="Calibri" panose="020F0502020204030204" pitchFamily="34" charset="0"/>
                        </a:rPr>
                        <a:t>2007-2008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820256"/>
                  </a:ext>
                </a:extLst>
              </a:tr>
              <a:tr h="241983">
                <a:tc>
                  <a:txBody>
                    <a:bodyPr/>
                    <a:lstStyle/>
                    <a:p>
                      <a:pPr algn="ctr" fontAlgn="b"/>
                      <a:r>
                        <a:rPr lang="en-US" sz="1600" b="0" i="0" u="none" strike="noStrike">
                          <a:solidFill>
                            <a:srgbClr val="000000"/>
                          </a:solidFill>
                          <a:effectLst/>
                          <a:latin typeface="Calibri" panose="020F0502020204030204" pitchFamily="34" charset="0"/>
                        </a:rPr>
                        <a:t>2008-2009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0334484"/>
                  </a:ext>
                </a:extLst>
              </a:tr>
              <a:tr h="241983">
                <a:tc>
                  <a:txBody>
                    <a:bodyPr/>
                    <a:lstStyle/>
                    <a:p>
                      <a:pPr algn="ctr" fontAlgn="b"/>
                      <a:r>
                        <a:rPr lang="en-US" sz="1600" b="0" i="0" u="none" strike="noStrike">
                          <a:solidFill>
                            <a:srgbClr val="000000"/>
                          </a:solidFill>
                          <a:effectLst/>
                          <a:latin typeface="Calibri" panose="020F0502020204030204" pitchFamily="34" charset="0"/>
                        </a:rPr>
                        <a:t>2009-2010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997713"/>
                  </a:ext>
                </a:extLst>
              </a:tr>
              <a:tr h="241983">
                <a:tc>
                  <a:txBody>
                    <a:bodyPr/>
                    <a:lstStyle/>
                    <a:p>
                      <a:pPr algn="ctr" fontAlgn="b"/>
                      <a:r>
                        <a:rPr lang="en-US" sz="1600" b="0" i="0" u="none" strike="noStrike">
                          <a:solidFill>
                            <a:srgbClr val="000000"/>
                          </a:solidFill>
                          <a:effectLst/>
                          <a:latin typeface="Calibri" panose="020F0502020204030204" pitchFamily="34" charset="0"/>
                        </a:rPr>
                        <a:t>2010-2011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94011"/>
                  </a:ext>
                </a:extLst>
              </a:tr>
              <a:tr h="241983">
                <a:tc>
                  <a:txBody>
                    <a:bodyPr/>
                    <a:lstStyle/>
                    <a:p>
                      <a:pPr algn="ctr" fontAlgn="b"/>
                      <a:r>
                        <a:rPr lang="en-US" sz="1600" b="0" i="0" u="none" strike="noStrike">
                          <a:solidFill>
                            <a:srgbClr val="000000"/>
                          </a:solidFill>
                          <a:effectLst/>
                          <a:latin typeface="Calibri" panose="020F0502020204030204" pitchFamily="34" charset="0"/>
                        </a:rPr>
                        <a:t>2011-2012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63935"/>
                  </a:ext>
                </a:extLst>
              </a:tr>
              <a:tr h="241983">
                <a:tc>
                  <a:txBody>
                    <a:bodyPr/>
                    <a:lstStyle/>
                    <a:p>
                      <a:pPr algn="ctr" fontAlgn="b"/>
                      <a:r>
                        <a:rPr lang="en-US" sz="1600" b="0" i="0" u="none" strike="noStrike">
                          <a:solidFill>
                            <a:srgbClr val="000000"/>
                          </a:solidFill>
                          <a:effectLst/>
                          <a:latin typeface="Calibri" panose="020F0502020204030204" pitchFamily="34" charset="0"/>
                        </a:rPr>
                        <a:t>2012-2013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25.59%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619101"/>
                  </a:ext>
                </a:extLst>
              </a:tr>
              <a:tr h="241983">
                <a:tc>
                  <a:txBody>
                    <a:bodyPr/>
                    <a:lstStyle/>
                    <a:p>
                      <a:pPr algn="ctr" fontAlgn="b"/>
                      <a:r>
                        <a:rPr lang="en-US" sz="1600" b="0" i="0" u="none" strike="noStrike">
                          <a:solidFill>
                            <a:srgbClr val="000000"/>
                          </a:solidFill>
                          <a:effectLst/>
                          <a:latin typeface="Calibri" panose="020F0502020204030204" pitchFamily="34" charset="0"/>
                        </a:rPr>
                        <a:t>2013-2014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582159"/>
                  </a:ext>
                </a:extLst>
              </a:tr>
              <a:tr h="241983">
                <a:tc>
                  <a:txBody>
                    <a:bodyPr/>
                    <a:lstStyle/>
                    <a:p>
                      <a:pPr algn="ctr" fontAlgn="b"/>
                      <a:r>
                        <a:rPr lang="en-US" sz="1600" b="0" i="0" u="none" strike="noStrike">
                          <a:solidFill>
                            <a:srgbClr val="000000"/>
                          </a:solidFill>
                          <a:effectLst/>
                          <a:latin typeface="Calibri" panose="020F0502020204030204" pitchFamily="34" charset="0"/>
                        </a:rPr>
                        <a:t>2014-2015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977795"/>
                  </a:ext>
                </a:extLst>
              </a:tr>
              <a:tr h="241983">
                <a:tc>
                  <a:txBody>
                    <a:bodyPr/>
                    <a:lstStyle/>
                    <a:p>
                      <a:pPr algn="ctr" fontAlgn="b"/>
                      <a:r>
                        <a:rPr lang="en-US" sz="1600" b="0" i="0" u="none" strike="noStrike" dirty="0">
                          <a:solidFill>
                            <a:srgbClr val="000000"/>
                          </a:solidFill>
                          <a:effectLst/>
                          <a:latin typeface="Calibri" panose="020F0502020204030204" pitchFamily="34" charset="0"/>
                        </a:rPr>
                        <a:t>2015-2016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005135"/>
                  </a:ext>
                </a:extLst>
              </a:tr>
              <a:tr h="241983">
                <a:tc>
                  <a:txBody>
                    <a:bodyPr/>
                    <a:lstStyle/>
                    <a:p>
                      <a:pPr algn="ctr" fontAlgn="b"/>
                      <a:r>
                        <a:rPr lang="en-US" sz="1600" b="0" i="0" u="none" strike="noStrike">
                          <a:solidFill>
                            <a:srgbClr val="000000"/>
                          </a:solidFill>
                          <a:effectLst/>
                          <a:latin typeface="Calibri" panose="020F0502020204030204" pitchFamily="34" charset="0"/>
                        </a:rPr>
                        <a:t>2016-2017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833786"/>
                  </a:ext>
                </a:extLst>
              </a:tr>
              <a:tr h="241983">
                <a:tc>
                  <a:txBody>
                    <a:bodyPr/>
                    <a:lstStyle/>
                    <a:p>
                      <a:pPr algn="ctr" fontAlgn="b"/>
                      <a:r>
                        <a:rPr lang="en-US" sz="1600" b="0" i="0" u="none" strike="noStrike">
                          <a:solidFill>
                            <a:srgbClr val="000000"/>
                          </a:solidFill>
                          <a:effectLst/>
                          <a:latin typeface="Calibri" panose="020F0502020204030204" pitchFamily="34" charset="0"/>
                        </a:rPr>
                        <a:t>2017-2018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736871"/>
                  </a:ext>
                </a:extLst>
              </a:tr>
              <a:tr h="241983">
                <a:tc>
                  <a:txBody>
                    <a:bodyPr/>
                    <a:lstStyle/>
                    <a:p>
                      <a:pPr algn="ctr" fontAlgn="b"/>
                      <a:r>
                        <a:rPr lang="en-US" sz="1600" b="0" i="0" u="none" strike="noStrike">
                          <a:solidFill>
                            <a:srgbClr val="000000"/>
                          </a:solidFill>
                          <a:effectLst/>
                          <a:latin typeface="Calibri" panose="020F0502020204030204" pitchFamily="34" charset="0"/>
                        </a:rPr>
                        <a:t>2018-2019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182003"/>
                  </a:ext>
                </a:extLst>
              </a:tr>
              <a:tr h="241983">
                <a:tc>
                  <a:txBody>
                    <a:bodyPr/>
                    <a:lstStyle/>
                    <a:p>
                      <a:pPr algn="ctr" fontAlgn="b"/>
                      <a:r>
                        <a:rPr lang="en-US" sz="1600" b="0" i="0" u="none" strike="noStrike">
                          <a:solidFill>
                            <a:srgbClr val="000000"/>
                          </a:solidFill>
                          <a:effectLst/>
                          <a:latin typeface="Calibri" panose="020F0502020204030204" pitchFamily="34" charset="0"/>
                        </a:rPr>
                        <a:t>2019-2020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15.11%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758642"/>
                  </a:ext>
                </a:extLst>
              </a:tr>
              <a:tr h="241983">
                <a:tc>
                  <a:txBody>
                    <a:bodyPr/>
                    <a:lstStyle/>
                    <a:p>
                      <a:pPr algn="ctr" fontAlgn="b"/>
                      <a:r>
                        <a:rPr lang="en-US" sz="1600" b="0" i="0" u="none" strike="noStrike">
                          <a:solidFill>
                            <a:srgbClr val="000000"/>
                          </a:solidFill>
                          <a:effectLst/>
                          <a:latin typeface="Calibri" panose="020F0502020204030204" pitchFamily="34" charset="0"/>
                        </a:rPr>
                        <a:t>2020-2021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27.05%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818023"/>
                  </a:ext>
                </a:extLst>
              </a:tr>
            </a:tbl>
          </a:graphicData>
        </a:graphic>
      </p:graphicFrame>
      <p:sp>
        <p:nvSpPr>
          <p:cNvPr id="14" name="Isosceles Triangle 13">
            <a:extLst>
              <a:ext uri="{FF2B5EF4-FFF2-40B4-BE49-F238E27FC236}">
                <a16:creationId xmlns:a16="http://schemas.microsoft.com/office/drawing/2014/main" id="{DB373B99-849F-409F-A42F-288404B7941B}"/>
              </a:ext>
            </a:extLst>
          </p:cNvPr>
          <p:cNvSpPr/>
          <p:nvPr/>
        </p:nvSpPr>
        <p:spPr>
          <a:xfrm rot="10800000">
            <a:off x="2588052" y="2859139"/>
            <a:ext cx="632820" cy="2062181"/>
          </a:xfrm>
          <a:prstGeom prst="triangle">
            <a:avLst>
              <a:gd name="adj" fmla="val 39215"/>
            </a:avLst>
          </a:prstGeom>
          <a:pattFill prst="wdDn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7E61968B-E572-4592-88EA-1B97E96D1E84}"/>
              </a:ext>
            </a:extLst>
          </p:cNvPr>
          <p:cNvSpPr/>
          <p:nvPr/>
        </p:nvSpPr>
        <p:spPr>
          <a:xfrm>
            <a:off x="3329826" y="1263259"/>
            <a:ext cx="735984" cy="1018262"/>
          </a:xfrm>
          <a:custGeom>
            <a:avLst/>
            <a:gdLst>
              <a:gd name="connsiteX0" fmla="*/ 0 w 609603"/>
              <a:gd name="connsiteY0" fmla="*/ 985366 h 985366"/>
              <a:gd name="connsiteX1" fmla="*/ 125505 w 609603"/>
              <a:gd name="connsiteY1" fmla="*/ 0 h 985366"/>
              <a:gd name="connsiteX2" fmla="*/ 609603 w 609603"/>
              <a:gd name="connsiteY2" fmla="*/ 985366 h 985366"/>
              <a:gd name="connsiteX3" fmla="*/ 0 w 609603"/>
              <a:gd name="connsiteY3" fmla="*/ 985366 h 985366"/>
              <a:gd name="connsiteX0" fmla="*/ 0 w 609603"/>
              <a:gd name="connsiteY0" fmla="*/ 996585 h 996585"/>
              <a:gd name="connsiteX1" fmla="*/ 108676 w 609603"/>
              <a:gd name="connsiteY1" fmla="*/ 0 h 996585"/>
              <a:gd name="connsiteX2" fmla="*/ 609603 w 609603"/>
              <a:gd name="connsiteY2" fmla="*/ 996585 h 996585"/>
              <a:gd name="connsiteX3" fmla="*/ 0 w 609603"/>
              <a:gd name="connsiteY3" fmla="*/ 996585 h 996585"/>
            </a:gdLst>
            <a:ahLst/>
            <a:cxnLst>
              <a:cxn ang="0">
                <a:pos x="connsiteX0" y="connsiteY0"/>
              </a:cxn>
              <a:cxn ang="0">
                <a:pos x="connsiteX1" y="connsiteY1"/>
              </a:cxn>
              <a:cxn ang="0">
                <a:pos x="connsiteX2" y="connsiteY2"/>
              </a:cxn>
              <a:cxn ang="0">
                <a:pos x="connsiteX3" y="connsiteY3"/>
              </a:cxn>
            </a:cxnLst>
            <a:rect l="l" t="t" r="r" b="b"/>
            <a:pathLst>
              <a:path w="609603" h="996585">
                <a:moveTo>
                  <a:pt x="0" y="996585"/>
                </a:moveTo>
                <a:lnTo>
                  <a:pt x="108676" y="0"/>
                </a:lnTo>
                <a:lnTo>
                  <a:pt x="609603" y="996585"/>
                </a:lnTo>
                <a:lnTo>
                  <a:pt x="0" y="996585"/>
                </a:lnTo>
                <a:close/>
              </a:path>
            </a:pathLst>
          </a:custGeom>
          <a:pattFill prst="wdDn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7263CAA-8036-4A67-8230-150B8F7CB2D0}"/>
              </a:ext>
            </a:extLst>
          </p:cNvPr>
          <p:cNvSpPr/>
          <p:nvPr/>
        </p:nvSpPr>
        <p:spPr>
          <a:xfrm>
            <a:off x="4685016" y="1351891"/>
            <a:ext cx="1323607" cy="929625"/>
          </a:xfrm>
          <a:custGeom>
            <a:avLst/>
            <a:gdLst>
              <a:gd name="connsiteX0" fmla="*/ 0 w 1105647"/>
              <a:gd name="connsiteY0" fmla="*/ 985363 h 985363"/>
              <a:gd name="connsiteX1" fmla="*/ 557854 w 1105647"/>
              <a:gd name="connsiteY1" fmla="*/ 0 h 985363"/>
              <a:gd name="connsiteX2" fmla="*/ 1105647 w 1105647"/>
              <a:gd name="connsiteY2" fmla="*/ 985363 h 985363"/>
              <a:gd name="connsiteX3" fmla="*/ 0 w 1105647"/>
              <a:gd name="connsiteY3" fmla="*/ 985363 h 985363"/>
              <a:gd name="connsiteX0" fmla="*/ 0 w 1105647"/>
              <a:gd name="connsiteY0" fmla="*/ 985363 h 985363"/>
              <a:gd name="connsiteX1" fmla="*/ 167341 w 1105647"/>
              <a:gd name="connsiteY1" fmla="*/ 507994 h 985363"/>
              <a:gd name="connsiteX2" fmla="*/ 557854 w 1105647"/>
              <a:gd name="connsiteY2" fmla="*/ 0 h 985363"/>
              <a:gd name="connsiteX3" fmla="*/ 1105647 w 1105647"/>
              <a:gd name="connsiteY3" fmla="*/ 985363 h 985363"/>
              <a:gd name="connsiteX4" fmla="*/ 0 w 1105647"/>
              <a:gd name="connsiteY4" fmla="*/ 985363 h 985363"/>
              <a:gd name="connsiteX0" fmla="*/ 0 w 1129553"/>
              <a:gd name="connsiteY0" fmla="*/ 979386 h 985363"/>
              <a:gd name="connsiteX1" fmla="*/ 191247 w 1129553"/>
              <a:gd name="connsiteY1" fmla="*/ 507994 h 985363"/>
              <a:gd name="connsiteX2" fmla="*/ 581760 w 1129553"/>
              <a:gd name="connsiteY2" fmla="*/ 0 h 985363"/>
              <a:gd name="connsiteX3" fmla="*/ 1129553 w 1129553"/>
              <a:gd name="connsiteY3" fmla="*/ 985363 h 985363"/>
              <a:gd name="connsiteX4" fmla="*/ 0 w 1129553"/>
              <a:gd name="connsiteY4" fmla="*/ 979386 h 98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553" h="985363">
                <a:moveTo>
                  <a:pt x="0" y="979386"/>
                </a:moveTo>
                <a:cubicBezTo>
                  <a:pt x="85663" y="828232"/>
                  <a:pt x="105584" y="659148"/>
                  <a:pt x="191247" y="507994"/>
                </a:cubicBezTo>
                <a:lnTo>
                  <a:pt x="581760" y="0"/>
                </a:lnTo>
                <a:lnTo>
                  <a:pt x="1129553" y="985363"/>
                </a:lnTo>
                <a:lnTo>
                  <a:pt x="0" y="979386"/>
                </a:lnTo>
                <a:close/>
              </a:path>
            </a:pathLst>
          </a:custGeom>
          <a:pattFill prst="wdDn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5">
            <a:extLst>
              <a:ext uri="{FF2B5EF4-FFF2-40B4-BE49-F238E27FC236}">
                <a16:creationId xmlns:a16="http://schemas.microsoft.com/office/drawing/2014/main" id="{0B5C23CD-B678-479C-8789-CCB084D201A5}"/>
              </a:ext>
            </a:extLst>
          </p:cNvPr>
          <p:cNvSpPr/>
          <p:nvPr/>
        </p:nvSpPr>
        <p:spPr>
          <a:xfrm>
            <a:off x="6735754" y="1828800"/>
            <a:ext cx="752898" cy="429654"/>
          </a:xfrm>
          <a:custGeom>
            <a:avLst/>
            <a:gdLst>
              <a:gd name="connsiteX0" fmla="*/ 0 w 1105647"/>
              <a:gd name="connsiteY0" fmla="*/ 985363 h 985363"/>
              <a:gd name="connsiteX1" fmla="*/ 557854 w 1105647"/>
              <a:gd name="connsiteY1" fmla="*/ 0 h 985363"/>
              <a:gd name="connsiteX2" fmla="*/ 1105647 w 1105647"/>
              <a:gd name="connsiteY2" fmla="*/ 985363 h 985363"/>
              <a:gd name="connsiteX3" fmla="*/ 0 w 1105647"/>
              <a:gd name="connsiteY3" fmla="*/ 985363 h 985363"/>
              <a:gd name="connsiteX0" fmla="*/ 0 w 1105647"/>
              <a:gd name="connsiteY0" fmla="*/ 985363 h 985363"/>
              <a:gd name="connsiteX1" fmla="*/ 167341 w 1105647"/>
              <a:gd name="connsiteY1" fmla="*/ 507994 h 985363"/>
              <a:gd name="connsiteX2" fmla="*/ 557854 w 1105647"/>
              <a:gd name="connsiteY2" fmla="*/ 0 h 985363"/>
              <a:gd name="connsiteX3" fmla="*/ 1105647 w 1105647"/>
              <a:gd name="connsiteY3" fmla="*/ 985363 h 985363"/>
              <a:gd name="connsiteX4" fmla="*/ 0 w 1105647"/>
              <a:gd name="connsiteY4" fmla="*/ 985363 h 985363"/>
              <a:gd name="connsiteX0" fmla="*/ 0 w 1129553"/>
              <a:gd name="connsiteY0" fmla="*/ 979386 h 985363"/>
              <a:gd name="connsiteX1" fmla="*/ 191247 w 1129553"/>
              <a:gd name="connsiteY1" fmla="*/ 507994 h 985363"/>
              <a:gd name="connsiteX2" fmla="*/ 581760 w 1129553"/>
              <a:gd name="connsiteY2" fmla="*/ 0 h 985363"/>
              <a:gd name="connsiteX3" fmla="*/ 1129553 w 1129553"/>
              <a:gd name="connsiteY3" fmla="*/ 985363 h 985363"/>
              <a:gd name="connsiteX4" fmla="*/ 0 w 1129553"/>
              <a:gd name="connsiteY4" fmla="*/ 979386 h 985363"/>
              <a:gd name="connsiteX0" fmla="*/ 0 w 1129553"/>
              <a:gd name="connsiteY0" fmla="*/ 979386 h 985363"/>
              <a:gd name="connsiteX1" fmla="*/ 144184 w 1129553"/>
              <a:gd name="connsiteY1" fmla="*/ 674629 h 985363"/>
              <a:gd name="connsiteX2" fmla="*/ 581760 w 1129553"/>
              <a:gd name="connsiteY2" fmla="*/ 0 h 985363"/>
              <a:gd name="connsiteX3" fmla="*/ 1129553 w 1129553"/>
              <a:gd name="connsiteY3" fmla="*/ 985363 h 985363"/>
              <a:gd name="connsiteX4" fmla="*/ 0 w 1129553"/>
              <a:gd name="connsiteY4" fmla="*/ 979386 h 985363"/>
              <a:gd name="connsiteX0" fmla="*/ 0 w 1129553"/>
              <a:gd name="connsiteY0" fmla="*/ 1056294 h 1062271"/>
              <a:gd name="connsiteX1" fmla="*/ 144184 w 1129553"/>
              <a:gd name="connsiteY1" fmla="*/ 751537 h 1062271"/>
              <a:gd name="connsiteX2" fmla="*/ 779431 w 1129553"/>
              <a:gd name="connsiteY2" fmla="*/ 0 h 1062271"/>
              <a:gd name="connsiteX3" fmla="*/ 1129553 w 1129553"/>
              <a:gd name="connsiteY3" fmla="*/ 1062271 h 1062271"/>
              <a:gd name="connsiteX4" fmla="*/ 0 w 1129553"/>
              <a:gd name="connsiteY4" fmla="*/ 1056294 h 1062271"/>
              <a:gd name="connsiteX0" fmla="*/ 0 w 1129553"/>
              <a:gd name="connsiteY0" fmla="*/ 1056294 h 1062271"/>
              <a:gd name="connsiteX1" fmla="*/ 144184 w 1129553"/>
              <a:gd name="connsiteY1" fmla="*/ 751537 h 1062271"/>
              <a:gd name="connsiteX2" fmla="*/ 779431 w 1129553"/>
              <a:gd name="connsiteY2" fmla="*/ 0 h 1062271"/>
              <a:gd name="connsiteX3" fmla="*/ 1129553 w 1129553"/>
              <a:gd name="connsiteY3" fmla="*/ 1062271 h 1062271"/>
              <a:gd name="connsiteX4" fmla="*/ 0 w 1129553"/>
              <a:gd name="connsiteY4" fmla="*/ 1056294 h 1062271"/>
              <a:gd name="connsiteX0" fmla="*/ 0 w 1063663"/>
              <a:gd name="connsiteY0" fmla="*/ 1056294 h 1056294"/>
              <a:gd name="connsiteX1" fmla="*/ 144184 w 1063663"/>
              <a:gd name="connsiteY1" fmla="*/ 751537 h 1056294"/>
              <a:gd name="connsiteX2" fmla="*/ 779431 w 1063663"/>
              <a:gd name="connsiteY2" fmla="*/ 0 h 1056294"/>
              <a:gd name="connsiteX3" fmla="*/ 1063663 w 1063663"/>
              <a:gd name="connsiteY3" fmla="*/ 1049454 h 1056294"/>
              <a:gd name="connsiteX4" fmla="*/ 0 w 1063663"/>
              <a:gd name="connsiteY4" fmla="*/ 1056294 h 1056294"/>
              <a:gd name="connsiteX0" fmla="*/ 0 w 1063663"/>
              <a:gd name="connsiteY0" fmla="*/ 1056294 h 1056294"/>
              <a:gd name="connsiteX1" fmla="*/ 210075 w 1063663"/>
              <a:gd name="connsiteY1" fmla="*/ 738720 h 1056294"/>
              <a:gd name="connsiteX2" fmla="*/ 779431 w 1063663"/>
              <a:gd name="connsiteY2" fmla="*/ 0 h 1056294"/>
              <a:gd name="connsiteX3" fmla="*/ 1063663 w 1063663"/>
              <a:gd name="connsiteY3" fmla="*/ 1049454 h 1056294"/>
              <a:gd name="connsiteX4" fmla="*/ 0 w 1063663"/>
              <a:gd name="connsiteY4" fmla="*/ 1056294 h 1056294"/>
              <a:gd name="connsiteX0" fmla="*/ 0 w 1063663"/>
              <a:gd name="connsiteY0" fmla="*/ 1056294 h 1056294"/>
              <a:gd name="connsiteX1" fmla="*/ 144184 w 1063663"/>
              <a:gd name="connsiteY1" fmla="*/ 777173 h 1056294"/>
              <a:gd name="connsiteX2" fmla="*/ 779431 w 1063663"/>
              <a:gd name="connsiteY2" fmla="*/ 0 h 1056294"/>
              <a:gd name="connsiteX3" fmla="*/ 1063663 w 1063663"/>
              <a:gd name="connsiteY3" fmla="*/ 1049454 h 1056294"/>
              <a:gd name="connsiteX4" fmla="*/ 0 w 1063663"/>
              <a:gd name="connsiteY4" fmla="*/ 1056294 h 1056294"/>
              <a:gd name="connsiteX0" fmla="*/ 0 w 1063663"/>
              <a:gd name="connsiteY0" fmla="*/ 1030658 h 1030658"/>
              <a:gd name="connsiteX1" fmla="*/ 144184 w 1063663"/>
              <a:gd name="connsiteY1" fmla="*/ 751537 h 1030658"/>
              <a:gd name="connsiteX2" fmla="*/ 770018 w 1063663"/>
              <a:gd name="connsiteY2" fmla="*/ 0 h 1030658"/>
              <a:gd name="connsiteX3" fmla="*/ 1063663 w 1063663"/>
              <a:gd name="connsiteY3" fmla="*/ 1023818 h 1030658"/>
              <a:gd name="connsiteX4" fmla="*/ 0 w 1063663"/>
              <a:gd name="connsiteY4" fmla="*/ 1030658 h 1030658"/>
              <a:gd name="connsiteX0" fmla="*/ 0 w 1063663"/>
              <a:gd name="connsiteY0" fmla="*/ 1030658 h 1030658"/>
              <a:gd name="connsiteX1" fmla="*/ 144184 w 1063663"/>
              <a:gd name="connsiteY1" fmla="*/ 751537 h 1030658"/>
              <a:gd name="connsiteX2" fmla="*/ 770018 w 1063663"/>
              <a:gd name="connsiteY2" fmla="*/ 0 h 1030658"/>
              <a:gd name="connsiteX3" fmla="*/ 1063663 w 1063663"/>
              <a:gd name="connsiteY3" fmla="*/ 1023818 h 1030658"/>
              <a:gd name="connsiteX4" fmla="*/ 0 w 1063663"/>
              <a:gd name="connsiteY4" fmla="*/ 1030658 h 1030658"/>
              <a:gd name="connsiteX0" fmla="*/ 0 w 1054251"/>
              <a:gd name="connsiteY0" fmla="*/ 1030658 h 1049454"/>
              <a:gd name="connsiteX1" fmla="*/ 144184 w 1054251"/>
              <a:gd name="connsiteY1" fmla="*/ 751537 h 1049454"/>
              <a:gd name="connsiteX2" fmla="*/ 770018 w 1054251"/>
              <a:gd name="connsiteY2" fmla="*/ 0 h 1049454"/>
              <a:gd name="connsiteX3" fmla="*/ 1054251 w 1054251"/>
              <a:gd name="connsiteY3" fmla="*/ 1049454 h 1049454"/>
              <a:gd name="connsiteX4" fmla="*/ 0 w 1054251"/>
              <a:gd name="connsiteY4" fmla="*/ 1030658 h 104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51" h="1049454">
                <a:moveTo>
                  <a:pt x="0" y="1030658"/>
                </a:moveTo>
                <a:cubicBezTo>
                  <a:pt x="85663" y="879504"/>
                  <a:pt x="58521" y="902691"/>
                  <a:pt x="144184" y="751537"/>
                </a:cubicBezTo>
                <a:lnTo>
                  <a:pt x="770018" y="0"/>
                </a:lnTo>
                <a:cubicBezTo>
                  <a:pt x="867899" y="379726"/>
                  <a:pt x="937544" y="695364"/>
                  <a:pt x="1054251" y="1049454"/>
                </a:cubicBezTo>
                <a:lnTo>
                  <a:pt x="0" y="1030658"/>
                </a:lnTo>
                <a:close/>
              </a:path>
            </a:pathLst>
          </a:custGeom>
          <a:pattFill prst="wdDn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5">
            <a:extLst>
              <a:ext uri="{FF2B5EF4-FFF2-40B4-BE49-F238E27FC236}">
                <a16:creationId xmlns:a16="http://schemas.microsoft.com/office/drawing/2014/main" id="{3E68B431-E4C5-4C99-B1BB-D10E5475BD1E}"/>
              </a:ext>
            </a:extLst>
          </p:cNvPr>
          <p:cNvSpPr/>
          <p:nvPr/>
        </p:nvSpPr>
        <p:spPr>
          <a:xfrm>
            <a:off x="7970345" y="1579776"/>
            <a:ext cx="927075" cy="701745"/>
          </a:xfrm>
          <a:custGeom>
            <a:avLst/>
            <a:gdLst>
              <a:gd name="connsiteX0" fmla="*/ 0 w 1105647"/>
              <a:gd name="connsiteY0" fmla="*/ 985363 h 985363"/>
              <a:gd name="connsiteX1" fmla="*/ 557854 w 1105647"/>
              <a:gd name="connsiteY1" fmla="*/ 0 h 985363"/>
              <a:gd name="connsiteX2" fmla="*/ 1105647 w 1105647"/>
              <a:gd name="connsiteY2" fmla="*/ 985363 h 985363"/>
              <a:gd name="connsiteX3" fmla="*/ 0 w 1105647"/>
              <a:gd name="connsiteY3" fmla="*/ 985363 h 985363"/>
              <a:gd name="connsiteX0" fmla="*/ 0 w 1105647"/>
              <a:gd name="connsiteY0" fmla="*/ 985363 h 985363"/>
              <a:gd name="connsiteX1" fmla="*/ 167341 w 1105647"/>
              <a:gd name="connsiteY1" fmla="*/ 507994 h 985363"/>
              <a:gd name="connsiteX2" fmla="*/ 557854 w 1105647"/>
              <a:gd name="connsiteY2" fmla="*/ 0 h 985363"/>
              <a:gd name="connsiteX3" fmla="*/ 1105647 w 1105647"/>
              <a:gd name="connsiteY3" fmla="*/ 985363 h 985363"/>
              <a:gd name="connsiteX4" fmla="*/ 0 w 1105647"/>
              <a:gd name="connsiteY4" fmla="*/ 985363 h 985363"/>
              <a:gd name="connsiteX0" fmla="*/ 0 w 1129553"/>
              <a:gd name="connsiteY0" fmla="*/ 979386 h 985363"/>
              <a:gd name="connsiteX1" fmla="*/ 191247 w 1129553"/>
              <a:gd name="connsiteY1" fmla="*/ 507994 h 985363"/>
              <a:gd name="connsiteX2" fmla="*/ 581760 w 1129553"/>
              <a:gd name="connsiteY2" fmla="*/ 0 h 985363"/>
              <a:gd name="connsiteX3" fmla="*/ 1129553 w 1129553"/>
              <a:gd name="connsiteY3" fmla="*/ 985363 h 985363"/>
              <a:gd name="connsiteX4" fmla="*/ 0 w 1129553"/>
              <a:gd name="connsiteY4" fmla="*/ 979386 h 985363"/>
              <a:gd name="connsiteX0" fmla="*/ 0 w 1129553"/>
              <a:gd name="connsiteY0" fmla="*/ 979386 h 985363"/>
              <a:gd name="connsiteX1" fmla="*/ 144184 w 1129553"/>
              <a:gd name="connsiteY1" fmla="*/ 674629 h 985363"/>
              <a:gd name="connsiteX2" fmla="*/ 581760 w 1129553"/>
              <a:gd name="connsiteY2" fmla="*/ 0 h 985363"/>
              <a:gd name="connsiteX3" fmla="*/ 1129553 w 1129553"/>
              <a:gd name="connsiteY3" fmla="*/ 985363 h 985363"/>
              <a:gd name="connsiteX4" fmla="*/ 0 w 1129553"/>
              <a:gd name="connsiteY4" fmla="*/ 979386 h 985363"/>
              <a:gd name="connsiteX0" fmla="*/ 0 w 1129553"/>
              <a:gd name="connsiteY0" fmla="*/ 1056294 h 1062271"/>
              <a:gd name="connsiteX1" fmla="*/ 144184 w 1129553"/>
              <a:gd name="connsiteY1" fmla="*/ 751537 h 1062271"/>
              <a:gd name="connsiteX2" fmla="*/ 779431 w 1129553"/>
              <a:gd name="connsiteY2" fmla="*/ 0 h 1062271"/>
              <a:gd name="connsiteX3" fmla="*/ 1129553 w 1129553"/>
              <a:gd name="connsiteY3" fmla="*/ 1062271 h 1062271"/>
              <a:gd name="connsiteX4" fmla="*/ 0 w 1129553"/>
              <a:gd name="connsiteY4" fmla="*/ 1056294 h 1062271"/>
              <a:gd name="connsiteX0" fmla="*/ 0 w 1129553"/>
              <a:gd name="connsiteY0" fmla="*/ 1056294 h 1062271"/>
              <a:gd name="connsiteX1" fmla="*/ 144184 w 1129553"/>
              <a:gd name="connsiteY1" fmla="*/ 751537 h 1062271"/>
              <a:gd name="connsiteX2" fmla="*/ 779431 w 1129553"/>
              <a:gd name="connsiteY2" fmla="*/ 0 h 1062271"/>
              <a:gd name="connsiteX3" fmla="*/ 1129553 w 1129553"/>
              <a:gd name="connsiteY3" fmla="*/ 1062271 h 1062271"/>
              <a:gd name="connsiteX4" fmla="*/ 0 w 1129553"/>
              <a:gd name="connsiteY4" fmla="*/ 1056294 h 1062271"/>
              <a:gd name="connsiteX0" fmla="*/ 0 w 1063663"/>
              <a:gd name="connsiteY0" fmla="*/ 1056294 h 1056294"/>
              <a:gd name="connsiteX1" fmla="*/ 144184 w 1063663"/>
              <a:gd name="connsiteY1" fmla="*/ 751537 h 1056294"/>
              <a:gd name="connsiteX2" fmla="*/ 779431 w 1063663"/>
              <a:gd name="connsiteY2" fmla="*/ 0 h 1056294"/>
              <a:gd name="connsiteX3" fmla="*/ 1063663 w 1063663"/>
              <a:gd name="connsiteY3" fmla="*/ 1049454 h 1056294"/>
              <a:gd name="connsiteX4" fmla="*/ 0 w 1063663"/>
              <a:gd name="connsiteY4" fmla="*/ 1056294 h 1056294"/>
              <a:gd name="connsiteX0" fmla="*/ 0 w 1063663"/>
              <a:gd name="connsiteY0" fmla="*/ 1056294 h 1056294"/>
              <a:gd name="connsiteX1" fmla="*/ 210075 w 1063663"/>
              <a:gd name="connsiteY1" fmla="*/ 738720 h 1056294"/>
              <a:gd name="connsiteX2" fmla="*/ 779431 w 1063663"/>
              <a:gd name="connsiteY2" fmla="*/ 0 h 1056294"/>
              <a:gd name="connsiteX3" fmla="*/ 1063663 w 1063663"/>
              <a:gd name="connsiteY3" fmla="*/ 1049454 h 1056294"/>
              <a:gd name="connsiteX4" fmla="*/ 0 w 1063663"/>
              <a:gd name="connsiteY4" fmla="*/ 1056294 h 1056294"/>
              <a:gd name="connsiteX0" fmla="*/ 0 w 1063663"/>
              <a:gd name="connsiteY0" fmla="*/ 1056294 h 1056294"/>
              <a:gd name="connsiteX1" fmla="*/ 144184 w 1063663"/>
              <a:gd name="connsiteY1" fmla="*/ 777173 h 1056294"/>
              <a:gd name="connsiteX2" fmla="*/ 779431 w 1063663"/>
              <a:gd name="connsiteY2" fmla="*/ 0 h 1056294"/>
              <a:gd name="connsiteX3" fmla="*/ 1063663 w 1063663"/>
              <a:gd name="connsiteY3" fmla="*/ 1049454 h 1056294"/>
              <a:gd name="connsiteX4" fmla="*/ 0 w 1063663"/>
              <a:gd name="connsiteY4" fmla="*/ 1056294 h 1056294"/>
              <a:gd name="connsiteX0" fmla="*/ 0 w 1063663"/>
              <a:gd name="connsiteY0" fmla="*/ 1030658 h 1030658"/>
              <a:gd name="connsiteX1" fmla="*/ 144184 w 1063663"/>
              <a:gd name="connsiteY1" fmla="*/ 751537 h 1030658"/>
              <a:gd name="connsiteX2" fmla="*/ 770018 w 1063663"/>
              <a:gd name="connsiteY2" fmla="*/ 0 h 1030658"/>
              <a:gd name="connsiteX3" fmla="*/ 1063663 w 1063663"/>
              <a:gd name="connsiteY3" fmla="*/ 1023818 h 1030658"/>
              <a:gd name="connsiteX4" fmla="*/ 0 w 1063663"/>
              <a:gd name="connsiteY4" fmla="*/ 1030658 h 1030658"/>
              <a:gd name="connsiteX0" fmla="*/ 0 w 1063663"/>
              <a:gd name="connsiteY0" fmla="*/ 1030658 h 1030658"/>
              <a:gd name="connsiteX1" fmla="*/ 144184 w 1063663"/>
              <a:gd name="connsiteY1" fmla="*/ 751537 h 1030658"/>
              <a:gd name="connsiteX2" fmla="*/ 770018 w 1063663"/>
              <a:gd name="connsiteY2" fmla="*/ 0 h 1030658"/>
              <a:gd name="connsiteX3" fmla="*/ 1063663 w 1063663"/>
              <a:gd name="connsiteY3" fmla="*/ 1023818 h 1030658"/>
              <a:gd name="connsiteX4" fmla="*/ 0 w 1063663"/>
              <a:gd name="connsiteY4" fmla="*/ 1030658 h 1030658"/>
              <a:gd name="connsiteX0" fmla="*/ 0 w 1054251"/>
              <a:gd name="connsiteY0" fmla="*/ 1030658 h 1049454"/>
              <a:gd name="connsiteX1" fmla="*/ 144184 w 1054251"/>
              <a:gd name="connsiteY1" fmla="*/ 751537 h 1049454"/>
              <a:gd name="connsiteX2" fmla="*/ 770018 w 1054251"/>
              <a:gd name="connsiteY2" fmla="*/ 0 h 1049454"/>
              <a:gd name="connsiteX3" fmla="*/ 1054251 w 1054251"/>
              <a:gd name="connsiteY3" fmla="*/ 1049454 h 1049454"/>
              <a:gd name="connsiteX4" fmla="*/ 0 w 1054251"/>
              <a:gd name="connsiteY4" fmla="*/ 1030658 h 1049454"/>
              <a:gd name="connsiteX0" fmla="*/ 0 w 1054251"/>
              <a:gd name="connsiteY0" fmla="*/ 1324636 h 1343432"/>
              <a:gd name="connsiteX1" fmla="*/ 398330 w 1054251"/>
              <a:gd name="connsiteY1" fmla="*/ 0 h 1343432"/>
              <a:gd name="connsiteX2" fmla="*/ 770018 w 1054251"/>
              <a:gd name="connsiteY2" fmla="*/ 293978 h 1343432"/>
              <a:gd name="connsiteX3" fmla="*/ 1054251 w 1054251"/>
              <a:gd name="connsiteY3" fmla="*/ 1343432 h 1343432"/>
              <a:gd name="connsiteX4" fmla="*/ 0 w 1054251"/>
              <a:gd name="connsiteY4" fmla="*/ 1324636 h 1343432"/>
              <a:gd name="connsiteX0" fmla="*/ 0 w 1054251"/>
              <a:gd name="connsiteY0" fmla="*/ 1324636 h 1343432"/>
              <a:gd name="connsiteX1" fmla="*/ 398330 w 1054251"/>
              <a:gd name="connsiteY1" fmla="*/ 0 h 1343432"/>
              <a:gd name="connsiteX2" fmla="*/ 770018 w 1054251"/>
              <a:gd name="connsiteY2" fmla="*/ 293978 h 1343432"/>
              <a:gd name="connsiteX3" fmla="*/ 1054251 w 1054251"/>
              <a:gd name="connsiteY3" fmla="*/ 1343432 h 1343432"/>
              <a:gd name="connsiteX4" fmla="*/ 0 w 1054251"/>
              <a:gd name="connsiteY4" fmla="*/ 1324636 h 1343432"/>
              <a:gd name="connsiteX0" fmla="*/ 0 w 969536"/>
              <a:gd name="connsiteY0" fmla="*/ 1303514 h 1343432"/>
              <a:gd name="connsiteX1" fmla="*/ 313615 w 969536"/>
              <a:gd name="connsiteY1" fmla="*/ 0 h 1343432"/>
              <a:gd name="connsiteX2" fmla="*/ 685303 w 969536"/>
              <a:gd name="connsiteY2" fmla="*/ 293978 h 1343432"/>
              <a:gd name="connsiteX3" fmla="*/ 969536 w 969536"/>
              <a:gd name="connsiteY3" fmla="*/ 1343432 h 1343432"/>
              <a:gd name="connsiteX4" fmla="*/ 0 w 969536"/>
              <a:gd name="connsiteY4" fmla="*/ 1303514 h 1343432"/>
              <a:gd name="connsiteX0" fmla="*/ 0 w 997775"/>
              <a:gd name="connsiteY0" fmla="*/ 1303514 h 1343432"/>
              <a:gd name="connsiteX1" fmla="*/ 341854 w 997775"/>
              <a:gd name="connsiteY1" fmla="*/ 0 h 1343432"/>
              <a:gd name="connsiteX2" fmla="*/ 713542 w 997775"/>
              <a:gd name="connsiteY2" fmla="*/ 293978 h 1343432"/>
              <a:gd name="connsiteX3" fmla="*/ 997775 w 997775"/>
              <a:gd name="connsiteY3" fmla="*/ 1343432 h 1343432"/>
              <a:gd name="connsiteX4" fmla="*/ 0 w 997775"/>
              <a:gd name="connsiteY4" fmla="*/ 1303514 h 1343432"/>
              <a:gd name="connsiteX0" fmla="*/ 655921 w 655921"/>
              <a:gd name="connsiteY0" fmla="*/ 1343432 h 1343432"/>
              <a:gd name="connsiteX1" fmla="*/ 0 w 655921"/>
              <a:gd name="connsiteY1" fmla="*/ 0 h 1343432"/>
              <a:gd name="connsiteX2" fmla="*/ 371688 w 655921"/>
              <a:gd name="connsiteY2" fmla="*/ 293978 h 1343432"/>
              <a:gd name="connsiteX3" fmla="*/ 655921 w 655921"/>
              <a:gd name="connsiteY3" fmla="*/ 1343432 h 1343432"/>
              <a:gd name="connsiteX0" fmla="*/ 655921 w 655921"/>
              <a:gd name="connsiteY0" fmla="*/ 1343432 h 1343432"/>
              <a:gd name="connsiteX1" fmla="*/ 321750 w 655921"/>
              <a:gd name="connsiteY1" fmla="*/ 642462 h 1343432"/>
              <a:gd name="connsiteX2" fmla="*/ 0 w 655921"/>
              <a:gd name="connsiteY2" fmla="*/ 0 h 1343432"/>
              <a:gd name="connsiteX3" fmla="*/ 371688 w 655921"/>
              <a:gd name="connsiteY3" fmla="*/ 293978 h 1343432"/>
              <a:gd name="connsiteX4" fmla="*/ 655921 w 655921"/>
              <a:gd name="connsiteY4" fmla="*/ 1343432 h 1343432"/>
              <a:gd name="connsiteX0" fmla="*/ 993070 w 993070"/>
              <a:gd name="connsiteY0" fmla="*/ 1343432 h 1343432"/>
              <a:gd name="connsiteX1" fmla="*/ 0 w 993070"/>
              <a:gd name="connsiteY1" fmla="*/ 1307790 h 1343432"/>
              <a:gd name="connsiteX2" fmla="*/ 337149 w 993070"/>
              <a:gd name="connsiteY2" fmla="*/ 0 h 1343432"/>
              <a:gd name="connsiteX3" fmla="*/ 708837 w 993070"/>
              <a:gd name="connsiteY3" fmla="*/ 293978 h 1343432"/>
              <a:gd name="connsiteX4" fmla="*/ 993070 w 993070"/>
              <a:gd name="connsiteY4" fmla="*/ 1343432 h 1343432"/>
              <a:gd name="connsiteX0" fmla="*/ 1077787 w 1077787"/>
              <a:gd name="connsiteY0" fmla="*/ 1301189 h 1307790"/>
              <a:gd name="connsiteX1" fmla="*/ 0 w 1077787"/>
              <a:gd name="connsiteY1" fmla="*/ 1307790 h 1307790"/>
              <a:gd name="connsiteX2" fmla="*/ 337149 w 1077787"/>
              <a:gd name="connsiteY2" fmla="*/ 0 h 1307790"/>
              <a:gd name="connsiteX3" fmla="*/ 708837 w 1077787"/>
              <a:gd name="connsiteY3" fmla="*/ 293978 h 1307790"/>
              <a:gd name="connsiteX4" fmla="*/ 1077787 w 1077787"/>
              <a:gd name="connsiteY4" fmla="*/ 1301189 h 1307790"/>
              <a:gd name="connsiteX0" fmla="*/ 1077787 w 1077787"/>
              <a:gd name="connsiteY0" fmla="*/ 1301189 h 1307790"/>
              <a:gd name="connsiteX1" fmla="*/ 0 w 1077787"/>
              <a:gd name="connsiteY1" fmla="*/ 1307790 h 1307790"/>
              <a:gd name="connsiteX2" fmla="*/ 337149 w 1077787"/>
              <a:gd name="connsiteY2" fmla="*/ 0 h 1307790"/>
              <a:gd name="connsiteX3" fmla="*/ 708837 w 1077787"/>
              <a:gd name="connsiteY3" fmla="*/ 293978 h 1307790"/>
              <a:gd name="connsiteX4" fmla="*/ 1077787 w 1077787"/>
              <a:gd name="connsiteY4" fmla="*/ 1301189 h 1307790"/>
              <a:gd name="connsiteX0" fmla="*/ 1077787 w 1077787"/>
              <a:gd name="connsiteY0" fmla="*/ 1301189 h 1307790"/>
              <a:gd name="connsiteX1" fmla="*/ 0 w 1077787"/>
              <a:gd name="connsiteY1" fmla="*/ 1307790 h 1307790"/>
              <a:gd name="connsiteX2" fmla="*/ 337149 w 1077787"/>
              <a:gd name="connsiteY2" fmla="*/ 0 h 1307790"/>
              <a:gd name="connsiteX3" fmla="*/ 1038286 w 1077787"/>
              <a:gd name="connsiteY3" fmla="*/ 716408 h 1307790"/>
              <a:gd name="connsiteX4" fmla="*/ 1077787 w 1077787"/>
              <a:gd name="connsiteY4" fmla="*/ 1301189 h 1307790"/>
              <a:gd name="connsiteX0" fmla="*/ 1077787 w 1077787"/>
              <a:gd name="connsiteY0" fmla="*/ 1301189 h 1307790"/>
              <a:gd name="connsiteX1" fmla="*/ 0 w 1077787"/>
              <a:gd name="connsiteY1" fmla="*/ 1307790 h 1307790"/>
              <a:gd name="connsiteX2" fmla="*/ 337149 w 1077787"/>
              <a:gd name="connsiteY2" fmla="*/ 0 h 1307790"/>
              <a:gd name="connsiteX3" fmla="*/ 1038286 w 1077787"/>
              <a:gd name="connsiteY3" fmla="*/ 716408 h 1307790"/>
              <a:gd name="connsiteX4" fmla="*/ 1077787 w 1077787"/>
              <a:gd name="connsiteY4" fmla="*/ 1301189 h 1307790"/>
              <a:gd name="connsiteX0" fmla="*/ 1077787 w 1077787"/>
              <a:gd name="connsiteY0" fmla="*/ 1301189 h 1307790"/>
              <a:gd name="connsiteX1" fmla="*/ 0 w 1077787"/>
              <a:gd name="connsiteY1" fmla="*/ 1307790 h 1307790"/>
              <a:gd name="connsiteX2" fmla="*/ 337149 w 1077787"/>
              <a:gd name="connsiteY2" fmla="*/ 0 h 1307790"/>
              <a:gd name="connsiteX3" fmla="*/ 1000635 w 1077787"/>
              <a:gd name="connsiteY3" fmla="*/ 716408 h 1307790"/>
              <a:gd name="connsiteX4" fmla="*/ 1077787 w 1077787"/>
              <a:gd name="connsiteY4" fmla="*/ 1301189 h 1307790"/>
              <a:gd name="connsiteX0" fmla="*/ 1077787 w 1077787"/>
              <a:gd name="connsiteY0" fmla="*/ 1301189 h 1307790"/>
              <a:gd name="connsiteX1" fmla="*/ 0 w 1077787"/>
              <a:gd name="connsiteY1" fmla="*/ 1307790 h 1307790"/>
              <a:gd name="connsiteX2" fmla="*/ 337149 w 1077787"/>
              <a:gd name="connsiteY2" fmla="*/ 0 h 1307790"/>
              <a:gd name="connsiteX3" fmla="*/ 1000635 w 1077787"/>
              <a:gd name="connsiteY3" fmla="*/ 716408 h 1307790"/>
              <a:gd name="connsiteX4" fmla="*/ 1077787 w 1077787"/>
              <a:gd name="connsiteY4" fmla="*/ 1301189 h 130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87" h="1307790">
                <a:moveTo>
                  <a:pt x="1077787" y="1301189"/>
                </a:moveTo>
                <a:lnTo>
                  <a:pt x="0" y="1307790"/>
                </a:lnTo>
                <a:lnTo>
                  <a:pt x="337149" y="0"/>
                </a:lnTo>
                <a:lnTo>
                  <a:pt x="1000635" y="716408"/>
                </a:lnTo>
                <a:cubicBezTo>
                  <a:pt x="1070276" y="1275667"/>
                  <a:pt x="989320" y="683080"/>
                  <a:pt x="1077787" y="1301189"/>
                </a:cubicBezTo>
                <a:close/>
              </a:path>
            </a:pathLst>
          </a:custGeom>
          <a:pattFill prst="wdDn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14">
            <a:extLst>
              <a:ext uri="{FF2B5EF4-FFF2-40B4-BE49-F238E27FC236}">
                <a16:creationId xmlns:a16="http://schemas.microsoft.com/office/drawing/2014/main" id="{CBA1D0FC-CB27-41B3-983B-5F704D76BBCC}"/>
              </a:ext>
            </a:extLst>
          </p:cNvPr>
          <p:cNvSpPr/>
          <p:nvPr/>
        </p:nvSpPr>
        <p:spPr>
          <a:xfrm rot="15692132">
            <a:off x="8339967" y="1400427"/>
            <a:ext cx="1062403" cy="910521"/>
          </a:xfrm>
          <a:custGeom>
            <a:avLst/>
            <a:gdLst>
              <a:gd name="connsiteX0" fmla="*/ 0 w 609603"/>
              <a:gd name="connsiteY0" fmla="*/ 985366 h 985366"/>
              <a:gd name="connsiteX1" fmla="*/ 125505 w 609603"/>
              <a:gd name="connsiteY1" fmla="*/ 0 h 985366"/>
              <a:gd name="connsiteX2" fmla="*/ 609603 w 609603"/>
              <a:gd name="connsiteY2" fmla="*/ 985366 h 985366"/>
              <a:gd name="connsiteX3" fmla="*/ 0 w 609603"/>
              <a:gd name="connsiteY3" fmla="*/ 985366 h 985366"/>
              <a:gd name="connsiteX0" fmla="*/ 0 w 609603"/>
              <a:gd name="connsiteY0" fmla="*/ 996585 h 996585"/>
              <a:gd name="connsiteX1" fmla="*/ 108676 w 609603"/>
              <a:gd name="connsiteY1" fmla="*/ 0 h 996585"/>
              <a:gd name="connsiteX2" fmla="*/ 609603 w 609603"/>
              <a:gd name="connsiteY2" fmla="*/ 996585 h 996585"/>
              <a:gd name="connsiteX3" fmla="*/ 0 w 609603"/>
              <a:gd name="connsiteY3" fmla="*/ 996585 h 996585"/>
            </a:gdLst>
            <a:ahLst/>
            <a:cxnLst>
              <a:cxn ang="0">
                <a:pos x="connsiteX0" y="connsiteY0"/>
              </a:cxn>
              <a:cxn ang="0">
                <a:pos x="connsiteX1" y="connsiteY1"/>
              </a:cxn>
              <a:cxn ang="0">
                <a:pos x="connsiteX2" y="connsiteY2"/>
              </a:cxn>
              <a:cxn ang="0">
                <a:pos x="connsiteX3" y="connsiteY3"/>
              </a:cxn>
            </a:cxnLst>
            <a:rect l="l" t="t" r="r" b="b"/>
            <a:pathLst>
              <a:path w="609603" h="996585">
                <a:moveTo>
                  <a:pt x="0" y="996585"/>
                </a:moveTo>
                <a:lnTo>
                  <a:pt x="108676" y="0"/>
                </a:lnTo>
                <a:lnTo>
                  <a:pt x="609603" y="996585"/>
                </a:lnTo>
                <a:lnTo>
                  <a:pt x="0" y="996585"/>
                </a:lnTo>
                <a:close/>
              </a:path>
            </a:pathLst>
          </a:custGeom>
          <a:pattFill prst="wdDn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a:extLst>
              <a:ext uri="{FF2B5EF4-FFF2-40B4-BE49-F238E27FC236}">
                <a16:creationId xmlns:a16="http://schemas.microsoft.com/office/drawing/2014/main" id="{4C2444CE-3413-4E17-8A09-B4364A999520}"/>
              </a:ext>
            </a:extLst>
          </p:cNvPr>
          <p:cNvGraphicFramePr>
            <a:graphicFrameLocks/>
          </p:cNvGraphicFramePr>
          <p:nvPr>
            <p:extLst>
              <p:ext uri="{D42A27DB-BD31-4B8C-83A1-F6EECF244321}">
                <p14:modId xmlns:p14="http://schemas.microsoft.com/office/powerpoint/2010/main" val="2369783301"/>
              </p:ext>
            </p:extLst>
          </p:nvPr>
        </p:nvGraphicFramePr>
        <p:xfrm>
          <a:off x="1387013" y="419889"/>
          <a:ext cx="8216936" cy="6018221"/>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a:extLst>
              <a:ext uri="{FF2B5EF4-FFF2-40B4-BE49-F238E27FC236}">
                <a16:creationId xmlns:a16="http://schemas.microsoft.com/office/drawing/2014/main" id="{B13F5DB3-BE3A-4FC6-B84C-C12AD491DE6D}"/>
              </a:ext>
            </a:extLst>
          </p:cNvPr>
          <p:cNvCxnSpPr>
            <a:cxnSpLocks/>
          </p:cNvCxnSpPr>
          <p:nvPr/>
        </p:nvCxnSpPr>
        <p:spPr>
          <a:xfrm>
            <a:off x="2588051" y="2814821"/>
            <a:ext cx="6067425" cy="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1154B5-9D67-4285-9CFA-7EC7AF38747D}"/>
              </a:ext>
            </a:extLst>
          </p:cNvPr>
          <p:cNvCxnSpPr/>
          <p:nvPr/>
        </p:nvCxnSpPr>
        <p:spPr>
          <a:xfrm>
            <a:off x="1893961" y="2814821"/>
            <a:ext cx="75057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D46023-43EE-4A8E-9786-EBD10D249DE3}"/>
              </a:ext>
            </a:extLst>
          </p:cNvPr>
          <p:cNvCxnSpPr/>
          <p:nvPr/>
        </p:nvCxnSpPr>
        <p:spPr>
          <a:xfrm>
            <a:off x="1893961" y="2281516"/>
            <a:ext cx="75057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2101E29-1A5E-4E91-88BC-EB66923C2E1C}"/>
              </a:ext>
            </a:extLst>
          </p:cNvPr>
          <p:cNvSpPr>
            <a:spLocks noGrp="1"/>
          </p:cNvSpPr>
          <p:nvPr>
            <p:ph type="ftr" sz="quarter" idx="11"/>
          </p:nvPr>
        </p:nvSpPr>
        <p:spPr/>
        <p:txBody>
          <a:bodyPr/>
          <a:lstStyle/>
          <a:p>
            <a:r>
              <a:rPr lang="en-US"/>
              <a:t>For Agent Use Only. This material may not be used with the public.</a:t>
            </a:r>
          </a:p>
        </p:txBody>
      </p:sp>
      <p:sp>
        <p:nvSpPr>
          <p:cNvPr id="5" name="Slide Number Placeholder 4">
            <a:extLst>
              <a:ext uri="{FF2B5EF4-FFF2-40B4-BE49-F238E27FC236}">
                <a16:creationId xmlns:a16="http://schemas.microsoft.com/office/drawing/2014/main" id="{4932DAEC-9C9E-482C-B592-924A6018D6EB}"/>
              </a:ext>
            </a:extLst>
          </p:cNvPr>
          <p:cNvSpPr>
            <a:spLocks noGrp="1"/>
          </p:cNvSpPr>
          <p:nvPr>
            <p:ph type="sldNum" sz="quarter" idx="12"/>
          </p:nvPr>
        </p:nvSpPr>
        <p:spPr/>
        <p:txBody>
          <a:bodyPr/>
          <a:lstStyle/>
          <a:p>
            <a:fld id="{BB333B34-C87C-402E-ABB0-13B7C9DEBBC4}" type="slidenum">
              <a:rPr lang="en-US" smtClean="0"/>
              <a:pPr/>
              <a:t>3</a:t>
            </a:fld>
            <a:r>
              <a:rPr lang="en-US"/>
              <a:t> of 14 </a:t>
            </a:r>
            <a:endParaRPr lang="en-US" dirty="0"/>
          </a:p>
        </p:txBody>
      </p:sp>
      <p:sp>
        <p:nvSpPr>
          <p:cNvPr id="4" name="TextBox 3">
            <a:extLst>
              <a:ext uri="{FF2B5EF4-FFF2-40B4-BE49-F238E27FC236}">
                <a16:creationId xmlns:a16="http://schemas.microsoft.com/office/drawing/2014/main" id="{9FAC23EF-3672-4EA0-9053-474F85AF306D}"/>
              </a:ext>
            </a:extLst>
          </p:cNvPr>
          <p:cNvSpPr txBox="1"/>
          <p:nvPr/>
        </p:nvSpPr>
        <p:spPr>
          <a:xfrm>
            <a:off x="9750393" y="5062262"/>
            <a:ext cx="1988934" cy="461665"/>
          </a:xfrm>
          <a:prstGeom prst="rect">
            <a:avLst/>
          </a:prstGeom>
          <a:noFill/>
        </p:spPr>
        <p:txBody>
          <a:bodyPr wrap="square" lIns="0" tIns="0" rIns="0" bIns="0" rtlCol="0">
            <a:spAutoFit/>
          </a:bodyPr>
          <a:lstStyle/>
          <a:p>
            <a:pPr algn="l">
              <a:spcBef>
                <a:spcPts val="600"/>
              </a:spcBef>
            </a:pPr>
            <a:r>
              <a:rPr lang="en-US" sz="1000" dirty="0">
                <a:effectLst/>
                <a:latin typeface="Calibri" panose="020F0502020204030204" pitchFamily="34" charset="0"/>
                <a:ea typeface="Times New Roman" panose="02020603050405020304" pitchFamily="18" charset="0"/>
              </a:rPr>
              <a:t>S&amp;P 500 returns data from 2006-2021 and a hypothetical cap of 10% and floor of 0%. </a:t>
            </a:r>
            <a:endParaRPr lang="en-US" sz="1000" dirty="0"/>
          </a:p>
        </p:txBody>
      </p:sp>
    </p:spTree>
    <p:extLst>
      <p:ext uri="{BB962C8B-B14F-4D97-AF65-F5344CB8AC3E}">
        <p14:creationId xmlns:p14="http://schemas.microsoft.com/office/powerpoint/2010/main" val="223810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60ACE-0DC5-4F39-AB8A-68C250AE5C2B}"/>
              </a:ext>
            </a:extLst>
          </p:cNvPr>
          <p:cNvSpPr/>
          <p:nvPr/>
        </p:nvSpPr>
        <p:spPr>
          <a:xfrm>
            <a:off x="1172265" y="5423429"/>
            <a:ext cx="158889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$100</a:t>
            </a:r>
          </a:p>
        </p:txBody>
      </p:sp>
      <p:graphicFrame>
        <p:nvGraphicFramePr>
          <p:cNvPr id="2" name="Table 1">
            <a:extLst>
              <a:ext uri="{FF2B5EF4-FFF2-40B4-BE49-F238E27FC236}">
                <a16:creationId xmlns:a16="http://schemas.microsoft.com/office/drawing/2014/main" id="{BB6A2798-D442-4743-BD6F-5B233A2DAD42}"/>
              </a:ext>
            </a:extLst>
          </p:cNvPr>
          <p:cNvGraphicFramePr>
            <a:graphicFrameLocks noGrp="1"/>
          </p:cNvGraphicFramePr>
          <p:nvPr>
            <p:extLst>
              <p:ext uri="{D42A27DB-BD31-4B8C-83A1-F6EECF244321}">
                <p14:modId xmlns:p14="http://schemas.microsoft.com/office/powerpoint/2010/main" val="2653794916"/>
              </p:ext>
            </p:extLst>
          </p:nvPr>
        </p:nvGraphicFramePr>
        <p:xfrm>
          <a:off x="1438245" y="842982"/>
          <a:ext cx="8098970" cy="4382704"/>
        </p:xfrm>
        <a:graphic>
          <a:graphicData uri="http://schemas.openxmlformats.org/drawingml/2006/table">
            <a:tbl>
              <a:tblPr/>
              <a:tblGrid>
                <a:gridCol w="1619794">
                  <a:extLst>
                    <a:ext uri="{9D8B030D-6E8A-4147-A177-3AD203B41FA5}">
                      <a16:colId xmlns:a16="http://schemas.microsoft.com/office/drawing/2014/main" val="1146914733"/>
                    </a:ext>
                  </a:extLst>
                </a:gridCol>
                <a:gridCol w="1619794">
                  <a:extLst>
                    <a:ext uri="{9D8B030D-6E8A-4147-A177-3AD203B41FA5}">
                      <a16:colId xmlns:a16="http://schemas.microsoft.com/office/drawing/2014/main" val="1501629786"/>
                    </a:ext>
                  </a:extLst>
                </a:gridCol>
                <a:gridCol w="1619794">
                  <a:extLst>
                    <a:ext uri="{9D8B030D-6E8A-4147-A177-3AD203B41FA5}">
                      <a16:colId xmlns:a16="http://schemas.microsoft.com/office/drawing/2014/main" val="4004726204"/>
                    </a:ext>
                  </a:extLst>
                </a:gridCol>
                <a:gridCol w="1619794">
                  <a:extLst>
                    <a:ext uri="{9D8B030D-6E8A-4147-A177-3AD203B41FA5}">
                      <a16:colId xmlns:a16="http://schemas.microsoft.com/office/drawing/2014/main" val="233392120"/>
                    </a:ext>
                  </a:extLst>
                </a:gridCol>
                <a:gridCol w="1619794">
                  <a:extLst>
                    <a:ext uri="{9D8B030D-6E8A-4147-A177-3AD203B41FA5}">
                      <a16:colId xmlns:a16="http://schemas.microsoft.com/office/drawing/2014/main" val="6843599"/>
                    </a:ext>
                  </a:extLst>
                </a:gridCol>
              </a:tblGrid>
              <a:tr h="273919">
                <a:tc>
                  <a:txBody>
                    <a:bodyPr/>
                    <a:lstStyle/>
                    <a:p>
                      <a:pPr algn="ctr" fontAlgn="b"/>
                      <a:r>
                        <a:rPr lang="en-US" sz="1600" b="1" i="0" u="none" strike="noStrike" dirty="0">
                          <a:solidFill>
                            <a:schemeClr val="bg1"/>
                          </a:solidFill>
                          <a:effectLst/>
                          <a:latin typeface="Calibri" panose="020F0502020204030204" pitchFamily="34" charset="0"/>
                        </a:rPr>
                        <a:t>Year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S&amp;P Return</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12%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10%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8%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29996775"/>
                  </a:ext>
                </a:extLst>
              </a:tr>
              <a:tr h="273919">
                <a:tc>
                  <a:txBody>
                    <a:bodyPr/>
                    <a:lstStyle/>
                    <a:p>
                      <a:pPr algn="ctr" fontAlgn="b"/>
                      <a:r>
                        <a:rPr lang="en-US" sz="1600" b="0" i="0" u="none" strike="noStrike" dirty="0">
                          <a:solidFill>
                            <a:srgbClr val="000000"/>
                          </a:solidFill>
                          <a:effectLst/>
                          <a:latin typeface="Calibri" panose="020F0502020204030204" pitchFamily="34" charset="0"/>
                        </a:rPr>
                        <a:t>2006-2007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150368"/>
                  </a:ext>
                </a:extLst>
              </a:tr>
              <a:tr h="273919">
                <a:tc>
                  <a:txBody>
                    <a:bodyPr/>
                    <a:lstStyle/>
                    <a:p>
                      <a:pPr algn="ctr" fontAlgn="b"/>
                      <a:r>
                        <a:rPr lang="en-US" sz="1600" b="0" i="0" u="none" strike="noStrike" dirty="0">
                          <a:solidFill>
                            <a:srgbClr val="000000"/>
                          </a:solidFill>
                          <a:effectLst/>
                          <a:latin typeface="Calibri" panose="020F0502020204030204" pitchFamily="34" charset="0"/>
                        </a:rPr>
                        <a:t>2007-2008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03234"/>
                  </a:ext>
                </a:extLst>
              </a:tr>
              <a:tr h="273919">
                <a:tc>
                  <a:txBody>
                    <a:bodyPr/>
                    <a:lstStyle/>
                    <a:p>
                      <a:pPr algn="ctr" fontAlgn="b"/>
                      <a:r>
                        <a:rPr lang="en-US" sz="1600" b="0" i="0" u="none" strike="noStrike">
                          <a:solidFill>
                            <a:srgbClr val="000000"/>
                          </a:solidFill>
                          <a:effectLst/>
                          <a:latin typeface="Calibri" panose="020F0502020204030204" pitchFamily="34" charset="0"/>
                        </a:rPr>
                        <a:t>2008-2009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156183"/>
                  </a:ext>
                </a:extLst>
              </a:tr>
              <a:tr h="273919">
                <a:tc>
                  <a:txBody>
                    <a:bodyPr/>
                    <a:lstStyle/>
                    <a:p>
                      <a:pPr algn="ctr" fontAlgn="b"/>
                      <a:r>
                        <a:rPr lang="en-US" sz="1600" b="0" i="0" u="none" strike="noStrike">
                          <a:solidFill>
                            <a:srgbClr val="000000"/>
                          </a:solidFill>
                          <a:effectLst/>
                          <a:latin typeface="Calibri" panose="020F0502020204030204" pitchFamily="34" charset="0"/>
                        </a:rPr>
                        <a:t>2009-2010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543689"/>
                  </a:ext>
                </a:extLst>
              </a:tr>
              <a:tr h="273919">
                <a:tc>
                  <a:txBody>
                    <a:bodyPr/>
                    <a:lstStyle/>
                    <a:p>
                      <a:pPr algn="ctr" fontAlgn="b"/>
                      <a:r>
                        <a:rPr lang="en-US" sz="1600" b="0" i="0" u="none" strike="noStrike">
                          <a:solidFill>
                            <a:srgbClr val="000000"/>
                          </a:solidFill>
                          <a:effectLst/>
                          <a:latin typeface="Calibri" panose="020F0502020204030204" pitchFamily="34" charset="0"/>
                        </a:rPr>
                        <a:t>2010-2011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451732"/>
                  </a:ext>
                </a:extLst>
              </a:tr>
              <a:tr h="273919">
                <a:tc>
                  <a:txBody>
                    <a:bodyPr/>
                    <a:lstStyle/>
                    <a:p>
                      <a:pPr algn="ctr" fontAlgn="b"/>
                      <a:r>
                        <a:rPr lang="en-US" sz="1600" b="0" i="0" u="none" strike="noStrike">
                          <a:solidFill>
                            <a:srgbClr val="000000"/>
                          </a:solidFill>
                          <a:effectLst/>
                          <a:latin typeface="Calibri" panose="020F0502020204030204" pitchFamily="34" charset="0"/>
                        </a:rPr>
                        <a:t>2011-2012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056953"/>
                  </a:ext>
                </a:extLst>
              </a:tr>
              <a:tr h="273919">
                <a:tc>
                  <a:txBody>
                    <a:bodyPr/>
                    <a:lstStyle/>
                    <a:p>
                      <a:pPr algn="ctr" fontAlgn="b"/>
                      <a:r>
                        <a:rPr lang="en-US" sz="1600" b="0" i="0" u="none" strike="noStrike">
                          <a:solidFill>
                            <a:srgbClr val="000000"/>
                          </a:solidFill>
                          <a:effectLst/>
                          <a:latin typeface="Calibri" panose="020F0502020204030204" pitchFamily="34" charset="0"/>
                        </a:rPr>
                        <a:t>2012-2013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25.59%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250885"/>
                  </a:ext>
                </a:extLst>
              </a:tr>
              <a:tr h="273919">
                <a:tc>
                  <a:txBody>
                    <a:bodyPr/>
                    <a:lstStyle/>
                    <a:p>
                      <a:pPr algn="ctr" fontAlgn="b"/>
                      <a:r>
                        <a:rPr lang="en-US" sz="1600" b="0" i="0" u="none" strike="noStrike">
                          <a:solidFill>
                            <a:srgbClr val="000000"/>
                          </a:solidFill>
                          <a:effectLst/>
                          <a:latin typeface="Calibri" panose="020F0502020204030204" pitchFamily="34" charset="0"/>
                        </a:rPr>
                        <a:t>2013-2014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896462"/>
                  </a:ext>
                </a:extLst>
              </a:tr>
              <a:tr h="273919">
                <a:tc>
                  <a:txBody>
                    <a:bodyPr/>
                    <a:lstStyle/>
                    <a:p>
                      <a:pPr algn="ctr" fontAlgn="b"/>
                      <a:r>
                        <a:rPr lang="en-US" sz="1600" b="0" i="0" u="none" strike="noStrike">
                          <a:solidFill>
                            <a:srgbClr val="000000"/>
                          </a:solidFill>
                          <a:effectLst/>
                          <a:latin typeface="Calibri" panose="020F0502020204030204" pitchFamily="34" charset="0"/>
                        </a:rPr>
                        <a:t>2014-2015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650"/>
                  </a:ext>
                </a:extLst>
              </a:tr>
              <a:tr h="273919">
                <a:tc>
                  <a:txBody>
                    <a:bodyPr/>
                    <a:lstStyle/>
                    <a:p>
                      <a:pPr algn="ctr" fontAlgn="b"/>
                      <a:r>
                        <a:rPr lang="en-US" sz="1600" b="0" i="0" u="none" strike="noStrike">
                          <a:solidFill>
                            <a:srgbClr val="000000"/>
                          </a:solidFill>
                          <a:effectLst/>
                          <a:latin typeface="Calibri" panose="020F0502020204030204" pitchFamily="34" charset="0"/>
                        </a:rPr>
                        <a:t>2015-2016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746970"/>
                  </a:ext>
                </a:extLst>
              </a:tr>
              <a:tr h="273919">
                <a:tc>
                  <a:txBody>
                    <a:bodyPr/>
                    <a:lstStyle/>
                    <a:p>
                      <a:pPr algn="ctr" fontAlgn="b"/>
                      <a:r>
                        <a:rPr lang="en-US" sz="1600" b="0" i="0" u="none" strike="noStrike">
                          <a:solidFill>
                            <a:srgbClr val="000000"/>
                          </a:solidFill>
                          <a:effectLst/>
                          <a:latin typeface="Calibri" panose="020F0502020204030204" pitchFamily="34" charset="0"/>
                        </a:rPr>
                        <a:t>2016-2017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4630"/>
                  </a:ext>
                </a:extLst>
              </a:tr>
              <a:tr h="273919">
                <a:tc>
                  <a:txBody>
                    <a:bodyPr/>
                    <a:lstStyle/>
                    <a:p>
                      <a:pPr algn="ctr" fontAlgn="b"/>
                      <a:r>
                        <a:rPr lang="en-US" sz="1600" b="0" i="0" u="none" strike="noStrike">
                          <a:solidFill>
                            <a:srgbClr val="000000"/>
                          </a:solidFill>
                          <a:effectLst/>
                          <a:latin typeface="Calibri" panose="020F0502020204030204" pitchFamily="34" charset="0"/>
                        </a:rPr>
                        <a:t>2017-2018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077279"/>
                  </a:ext>
                </a:extLst>
              </a:tr>
              <a:tr h="273919">
                <a:tc>
                  <a:txBody>
                    <a:bodyPr/>
                    <a:lstStyle/>
                    <a:p>
                      <a:pPr algn="ctr" fontAlgn="b"/>
                      <a:r>
                        <a:rPr lang="en-US" sz="1600" b="0" i="0" u="none" strike="noStrike">
                          <a:solidFill>
                            <a:srgbClr val="000000"/>
                          </a:solidFill>
                          <a:effectLst/>
                          <a:latin typeface="Calibri" panose="020F0502020204030204" pitchFamily="34" charset="0"/>
                        </a:rPr>
                        <a:t>2018-2019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860952"/>
                  </a:ext>
                </a:extLst>
              </a:tr>
              <a:tr h="273919">
                <a:tc>
                  <a:txBody>
                    <a:bodyPr/>
                    <a:lstStyle/>
                    <a:p>
                      <a:pPr algn="ctr" fontAlgn="b"/>
                      <a:r>
                        <a:rPr lang="en-US" sz="1600" b="0" i="0" u="none" strike="noStrike">
                          <a:solidFill>
                            <a:srgbClr val="000000"/>
                          </a:solidFill>
                          <a:effectLst/>
                          <a:latin typeface="Calibri" panose="020F0502020204030204" pitchFamily="34" charset="0"/>
                        </a:rPr>
                        <a:t>2019-2020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15.11%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184566"/>
                  </a:ext>
                </a:extLst>
              </a:tr>
              <a:tr h="273919">
                <a:tc>
                  <a:txBody>
                    <a:bodyPr/>
                    <a:lstStyle/>
                    <a:p>
                      <a:pPr algn="ctr" fontAlgn="b"/>
                      <a:r>
                        <a:rPr lang="en-US" sz="1600" b="0" i="0" u="none" strike="noStrike">
                          <a:solidFill>
                            <a:srgbClr val="000000"/>
                          </a:solidFill>
                          <a:effectLst/>
                          <a:latin typeface="Calibri" panose="020F0502020204030204" pitchFamily="34" charset="0"/>
                        </a:rPr>
                        <a:t>2020-2021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27.05%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456600"/>
                  </a:ext>
                </a:extLst>
              </a:tr>
            </a:tbl>
          </a:graphicData>
        </a:graphic>
      </p:graphicFrame>
      <p:sp>
        <p:nvSpPr>
          <p:cNvPr id="4" name="TextBox 3">
            <a:extLst>
              <a:ext uri="{FF2B5EF4-FFF2-40B4-BE49-F238E27FC236}">
                <a16:creationId xmlns:a16="http://schemas.microsoft.com/office/drawing/2014/main" id="{AE14892A-8A5C-4FCC-AAA4-90686643143A}"/>
              </a:ext>
            </a:extLst>
          </p:cNvPr>
          <p:cNvSpPr txBox="1"/>
          <p:nvPr/>
        </p:nvSpPr>
        <p:spPr>
          <a:xfrm>
            <a:off x="3392423" y="5645686"/>
            <a:ext cx="1220673" cy="369332"/>
          </a:xfrm>
          <a:prstGeom prst="rect">
            <a:avLst/>
          </a:prstGeom>
          <a:noFill/>
        </p:spPr>
        <p:txBody>
          <a:bodyPr wrap="square" rtlCol="0">
            <a:spAutoFit/>
          </a:bodyPr>
          <a:lstStyle/>
          <a:p>
            <a:r>
              <a:rPr lang="en-US" dirty="0"/>
              <a:t>$325.12</a:t>
            </a:r>
          </a:p>
        </p:txBody>
      </p:sp>
      <p:sp>
        <p:nvSpPr>
          <p:cNvPr id="14" name="TextBox 13">
            <a:extLst>
              <a:ext uri="{FF2B5EF4-FFF2-40B4-BE49-F238E27FC236}">
                <a16:creationId xmlns:a16="http://schemas.microsoft.com/office/drawing/2014/main" id="{62412F5C-C4D8-4DC8-A118-F8987CADBF7C}"/>
              </a:ext>
            </a:extLst>
          </p:cNvPr>
          <p:cNvSpPr txBox="1"/>
          <p:nvPr/>
        </p:nvSpPr>
        <p:spPr>
          <a:xfrm>
            <a:off x="5003098" y="5645686"/>
            <a:ext cx="1092902" cy="369332"/>
          </a:xfrm>
          <a:prstGeom prst="rect">
            <a:avLst/>
          </a:prstGeom>
          <a:noFill/>
        </p:spPr>
        <p:txBody>
          <a:bodyPr wrap="square" rtlCol="0">
            <a:spAutoFit/>
          </a:bodyPr>
          <a:lstStyle/>
          <a:p>
            <a:r>
              <a:rPr lang="en-US" dirty="0"/>
              <a:t>$319.75</a:t>
            </a:r>
          </a:p>
        </p:txBody>
      </p:sp>
      <p:sp>
        <p:nvSpPr>
          <p:cNvPr id="16" name="TextBox 15">
            <a:extLst>
              <a:ext uri="{FF2B5EF4-FFF2-40B4-BE49-F238E27FC236}">
                <a16:creationId xmlns:a16="http://schemas.microsoft.com/office/drawing/2014/main" id="{6F06398C-44A9-4563-B955-D56FE046B030}"/>
              </a:ext>
            </a:extLst>
          </p:cNvPr>
          <p:cNvSpPr txBox="1"/>
          <p:nvPr/>
        </p:nvSpPr>
        <p:spPr>
          <a:xfrm>
            <a:off x="6677780" y="5645686"/>
            <a:ext cx="1192224" cy="369332"/>
          </a:xfrm>
          <a:prstGeom prst="rect">
            <a:avLst/>
          </a:prstGeom>
          <a:noFill/>
        </p:spPr>
        <p:txBody>
          <a:bodyPr wrap="square" rtlCol="0">
            <a:spAutoFit/>
          </a:bodyPr>
          <a:lstStyle/>
          <a:p>
            <a:r>
              <a:rPr lang="en-US" dirty="0"/>
              <a:t>$269.72</a:t>
            </a:r>
          </a:p>
        </p:txBody>
      </p:sp>
      <p:sp>
        <p:nvSpPr>
          <p:cNvPr id="17" name="TextBox 16">
            <a:extLst>
              <a:ext uri="{FF2B5EF4-FFF2-40B4-BE49-F238E27FC236}">
                <a16:creationId xmlns:a16="http://schemas.microsoft.com/office/drawing/2014/main" id="{C6B33CAE-1EC7-40B4-9425-F2B72D969716}"/>
              </a:ext>
            </a:extLst>
          </p:cNvPr>
          <p:cNvSpPr txBox="1"/>
          <p:nvPr/>
        </p:nvSpPr>
        <p:spPr>
          <a:xfrm>
            <a:off x="8265788" y="5645686"/>
            <a:ext cx="1192224" cy="369332"/>
          </a:xfrm>
          <a:prstGeom prst="rect">
            <a:avLst/>
          </a:prstGeom>
          <a:noFill/>
        </p:spPr>
        <p:txBody>
          <a:bodyPr wrap="square" rtlCol="0">
            <a:spAutoFit/>
          </a:bodyPr>
          <a:lstStyle/>
          <a:p>
            <a:r>
              <a:rPr lang="en-US" dirty="0"/>
              <a:t>$224.50</a:t>
            </a:r>
          </a:p>
        </p:txBody>
      </p:sp>
      <p:sp>
        <p:nvSpPr>
          <p:cNvPr id="3" name="TextBox 2">
            <a:extLst>
              <a:ext uri="{FF2B5EF4-FFF2-40B4-BE49-F238E27FC236}">
                <a16:creationId xmlns:a16="http://schemas.microsoft.com/office/drawing/2014/main" id="{A0D9EA7E-E054-4B2B-9F5D-24B7041788FA}"/>
              </a:ext>
            </a:extLst>
          </p:cNvPr>
          <p:cNvSpPr txBox="1"/>
          <p:nvPr/>
        </p:nvSpPr>
        <p:spPr>
          <a:xfrm>
            <a:off x="1033883" y="284059"/>
            <a:ext cx="8907694" cy="369332"/>
          </a:xfrm>
          <a:prstGeom prst="rect">
            <a:avLst/>
          </a:prstGeom>
          <a:noFill/>
        </p:spPr>
        <p:txBody>
          <a:bodyPr wrap="square" lIns="0" tIns="0" rIns="0" bIns="0" rtlCol="0">
            <a:spAutoFit/>
          </a:bodyPr>
          <a:lstStyle/>
          <a:p>
            <a:pPr algn="l">
              <a:spcBef>
                <a:spcPts val="600"/>
              </a:spcBef>
            </a:pPr>
            <a:r>
              <a:rPr lang="en-US" sz="2400" b="1" dirty="0"/>
              <a:t>How do Caps Affect Cash Value Growth?</a:t>
            </a:r>
          </a:p>
        </p:txBody>
      </p:sp>
      <p:graphicFrame>
        <p:nvGraphicFramePr>
          <p:cNvPr id="9" name="Table 8">
            <a:extLst>
              <a:ext uri="{FF2B5EF4-FFF2-40B4-BE49-F238E27FC236}">
                <a16:creationId xmlns:a16="http://schemas.microsoft.com/office/drawing/2014/main" id="{3FDC2A06-A9FC-4E29-82C2-52954261B2EA}"/>
              </a:ext>
            </a:extLst>
          </p:cNvPr>
          <p:cNvGraphicFramePr>
            <a:graphicFrameLocks noGrp="1"/>
          </p:cNvGraphicFramePr>
          <p:nvPr>
            <p:extLst>
              <p:ext uri="{D42A27DB-BD31-4B8C-83A1-F6EECF244321}">
                <p14:modId xmlns:p14="http://schemas.microsoft.com/office/powerpoint/2010/main" val="362461809"/>
              </p:ext>
            </p:extLst>
          </p:nvPr>
        </p:nvGraphicFramePr>
        <p:xfrm>
          <a:off x="1432162" y="850498"/>
          <a:ext cx="6479176" cy="4382704"/>
        </p:xfrm>
        <a:graphic>
          <a:graphicData uri="http://schemas.openxmlformats.org/drawingml/2006/table">
            <a:tbl>
              <a:tblPr/>
              <a:tblGrid>
                <a:gridCol w="1619794">
                  <a:extLst>
                    <a:ext uri="{9D8B030D-6E8A-4147-A177-3AD203B41FA5}">
                      <a16:colId xmlns:a16="http://schemas.microsoft.com/office/drawing/2014/main" val="1146914733"/>
                    </a:ext>
                  </a:extLst>
                </a:gridCol>
                <a:gridCol w="1619794">
                  <a:extLst>
                    <a:ext uri="{9D8B030D-6E8A-4147-A177-3AD203B41FA5}">
                      <a16:colId xmlns:a16="http://schemas.microsoft.com/office/drawing/2014/main" val="1501629786"/>
                    </a:ext>
                  </a:extLst>
                </a:gridCol>
                <a:gridCol w="1619794">
                  <a:extLst>
                    <a:ext uri="{9D8B030D-6E8A-4147-A177-3AD203B41FA5}">
                      <a16:colId xmlns:a16="http://schemas.microsoft.com/office/drawing/2014/main" val="4004726204"/>
                    </a:ext>
                  </a:extLst>
                </a:gridCol>
                <a:gridCol w="1619794">
                  <a:extLst>
                    <a:ext uri="{9D8B030D-6E8A-4147-A177-3AD203B41FA5}">
                      <a16:colId xmlns:a16="http://schemas.microsoft.com/office/drawing/2014/main" val="233392120"/>
                    </a:ext>
                  </a:extLst>
                </a:gridCol>
              </a:tblGrid>
              <a:tr h="273919">
                <a:tc>
                  <a:txBody>
                    <a:bodyPr/>
                    <a:lstStyle/>
                    <a:p>
                      <a:pPr algn="ctr" fontAlgn="b"/>
                      <a:r>
                        <a:rPr lang="en-US" sz="1600" b="1" i="0" u="none" strike="noStrike" dirty="0">
                          <a:solidFill>
                            <a:schemeClr val="bg1"/>
                          </a:solidFill>
                          <a:effectLst/>
                          <a:latin typeface="Calibri" panose="020F0502020204030204" pitchFamily="34" charset="0"/>
                        </a:rPr>
                        <a:t>Year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S&amp;P Return</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12%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10%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29996775"/>
                  </a:ext>
                </a:extLst>
              </a:tr>
              <a:tr h="273919">
                <a:tc>
                  <a:txBody>
                    <a:bodyPr/>
                    <a:lstStyle/>
                    <a:p>
                      <a:pPr algn="ctr" fontAlgn="b"/>
                      <a:r>
                        <a:rPr lang="en-US" sz="1600" b="0" i="0" u="none" strike="noStrike" dirty="0">
                          <a:solidFill>
                            <a:srgbClr val="000000"/>
                          </a:solidFill>
                          <a:effectLst/>
                          <a:latin typeface="Calibri" panose="020F0502020204030204" pitchFamily="34" charset="0"/>
                        </a:rPr>
                        <a:t>2006-2007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150368"/>
                  </a:ext>
                </a:extLst>
              </a:tr>
              <a:tr h="273919">
                <a:tc>
                  <a:txBody>
                    <a:bodyPr/>
                    <a:lstStyle/>
                    <a:p>
                      <a:pPr algn="ctr" fontAlgn="b"/>
                      <a:r>
                        <a:rPr lang="en-US" sz="1600" b="0" i="0" u="none" strike="noStrike" dirty="0">
                          <a:solidFill>
                            <a:srgbClr val="000000"/>
                          </a:solidFill>
                          <a:effectLst/>
                          <a:latin typeface="Calibri" panose="020F0502020204030204" pitchFamily="34" charset="0"/>
                        </a:rPr>
                        <a:t>2007-2008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03234"/>
                  </a:ext>
                </a:extLst>
              </a:tr>
              <a:tr h="273919">
                <a:tc>
                  <a:txBody>
                    <a:bodyPr/>
                    <a:lstStyle/>
                    <a:p>
                      <a:pPr algn="ctr" fontAlgn="b"/>
                      <a:r>
                        <a:rPr lang="en-US" sz="1600" b="0" i="0" u="none" strike="noStrike">
                          <a:solidFill>
                            <a:srgbClr val="000000"/>
                          </a:solidFill>
                          <a:effectLst/>
                          <a:latin typeface="Calibri" panose="020F0502020204030204" pitchFamily="34" charset="0"/>
                        </a:rPr>
                        <a:t>2008-2009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156183"/>
                  </a:ext>
                </a:extLst>
              </a:tr>
              <a:tr h="273919">
                <a:tc>
                  <a:txBody>
                    <a:bodyPr/>
                    <a:lstStyle/>
                    <a:p>
                      <a:pPr algn="ctr" fontAlgn="b"/>
                      <a:r>
                        <a:rPr lang="en-US" sz="1600" b="0" i="0" u="none" strike="noStrike">
                          <a:solidFill>
                            <a:srgbClr val="000000"/>
                          </a:solidFill>
                          <a:effectLst/>
                          <a:latin typeface="Calibri" panose="020F0502020204030204" pitchFamily="34" charset="0"/>
                        </a:rPr>
                        <a:t>2009-2010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543689"/>
                  </a:ext>
                </a:extLst>
              </a:tr>
              <a:tr h="273919">
                <a:tc>
                  <a:txBody>
                    <a:bodyPr/>
                    <a:lstStyle/>
                    <a:p>
                      <a:pPr algn="ctr" fontAlgn="b"/>
                      <a:r>
                        <a:rPr lang="en-US" sz="1600" b="0" i="0" u="none" strike="noStrike">
                          <a:solidFill>
                            <a:srgbClr val="000000"/>
                          </a:solidFill>
                          <a:effectLst/>
                          <a:latin typeface="Calibri" panose="020F0502020204030204" pitchFamily="34" charset="0"/>
                        </a:rPr>
                        <a:t>2010-2011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451732"/>
                  </a:ext>
                </a:extLst>
              </a:tr>
              <a:tr h="273919">
                <a:tc>
                  <a:txBody>
                    <a:bodyPr/>
                    <a:lstStyle/>
                    <a:p>
                      <a:pPr algn="ctr" fontAlgn="b"/>
                      <a:r>
                        <a:rPr lang="en-US" sz="1600" b="0" i="0" u="none" strike="noStrike">
                          <a:solidFill>
                            <a:srgbClr val="000000"/>
                          </a:solidFill>
                          <a:effectLst/>
                          <a:latin typeface="Calibri" panose="020F0502020204030204" pitchFamily="34" charset="0"/>
                        </a:rPr>
                        <a:t>2011-2012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056953"/>
                  </a:ext>
                </a:extLst>
              </a:tr>
              <a:tr h="273919">
                <a:tc>
                  <a:txBody>
                    <a:bodyPr/>
                    <a:lstStyle/>
                    <a:p>
                      <a:pPr algn="ctr" fontAlgn="b"/>
                      <a:r>
                        <a:rPr lang="en-US" sz="1600" b="0" i="0" u="none" strike="noStrike">
                          <a:solidFill>
                            <a:srgbClr val="000000"/>
                          </a:solidFill>
                          <a:effectLst/>
                          <a:latin typeface="Calibri" panose="020F0502020204030204" pitchFamily="34" charset="0"/>
                        </a:rPr>
                        <a:t>2012-2013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25.59%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250885"/>
                  </a:ext>
                </a:extLst>
              </a:tr>
              <a:tr h="273919">
                <a:tc>
                  <a:txBody>
                    <a:bodyPr/>
                    <a:lstStyle/>
                    <a:p>
                      <a:pPr algn="ctr" fontAlgn="b"/>
                      <a:r>
                        <a:rPr lang="en-US" sz="1600" b="0" i="0" u="none" strike="noStrike">
                          <a:solidFill>
                            <a:srgbClr val="000000"/>
                          </a:solidFill>
                          <a:effectLst/>
                          <a:latin typeface="Calibri" panose="020F0502020204030204" pitchFamily="34" charset="0"/>
                        </a:rPr>
                        <a:t>2013-2014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896462"/>
                  </a:ext>
                </a:extLst>
              </a:tr>
              <a:tr h="273919">
                <a:tc>
                  <a:txBody>
                    <a:bodyPr/>
                    <a:lstStyle/>
                    <a:p>
                      <a:pPr algn="ctr" fontAlgn="b"/>
                      <a:r>
                        <a:rPr lang="en-US" sz="1600" b="0" i="0" u="none" strike="noStrike">
                          <a:solidFill>
                            <a:srgbClr val="000000"/>
                          </a:solidFill>
                          <a:effectLst/>
                          <a:latin typeface="Calibri" panose="020F0502020204030204" pitchFamily="34" charset="0"/>
                        </a:rPr>
                        <a:t>2014-2015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650"/>
                  </a:ext>
                </a:extLst>
              </a:tr>
              <a:tr h="273919">
                <a:tc>
                  <a:txBody>
                    <a:bodyPr/>
                    <a:lstStyle/>
                    <a:p>
                      <a:pPr algn="ctr" fontAlgn="b"/>
                      <a:r>
                        <a:rPr lang="en-US" sz="1600" b="0" i="0" u="none" strike="noStrike">
                          <a:solidFill>
                            <a:srgbClr val="000000"/>
                          </a:solidFill>
                          <a:effectLst/>
                          <a:latin typeface="Calibri" panose="020F0502020204030204" pitchFamily="34" charset="0"/>
                        </a:rPr>
                        <a:t>2015-2016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746970"/>
                  </a:ext>
                </a:extLst>
              </a:tr>
              <a:tr h="273919">
                <a:tc>
                  <a:txBody>
                    <a:bodyPr/>
                    <a:lstStyle/>
                    <a:p>
                      <a:pPr algn="ctr" fontAlgn="b"/>
                      <a:r>
                        <a:rPr lang="en-US" sz="1600" b="0" i="0" u="none" strike="noStrike">
                          <a:solidFill>
                            <a:srgbClr val="000000"/>
                          </a:solidFill>
                          <a:effectLst/>
                          <a:latin typeface="Calibri" panose="020F0502020204030204" pitchFamily="34" charset="0"/>
                        </a:rPr>
                        <a:t>2016-2017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4630"/>
                  </a:ext>
                </a:extLst>
              </a:tr>
              <a:tr h="273919">
                <a:tc>
                  <a:txBody>
                    <a:bodyPr/>
                    <a:lstStyle/>
                    <a:p>
                      <a:pPr algn="ctr" fontAlgn="b"/>
                      <a:r>
                        <a:rPr lang="en-US" sz="1600" b="0" i="0" u="none" strike="noStrike">
                          <a:solidFill>
                            <a:srgbClr val="000000"/>
                          </a:solidFill>
                          <a:effectLst/>
                          <a:latin typeface="Calibri" panose="020F0502020204030204" pitchFamily="34" charset="0"/>
                        </a:rPr>
                        <a:t>2017-2018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077279"/>
                  </a:ext>
                </a:extLst>
              </a:tr>
              <a:tr h="273919">
                <a:tc>
                  <a:txBody>
                    <a:bodyPr/>
                    <a:lstStyle/>
                    <a:p>
                      <a:pPr algn="ctr" fontAlgn="b"/>
                      <a:r>
                        <a:rPr lang="en-US" sz="1600" b="0" i="0" u="none" strike="noStrike">
                          <a:solidFill>
                            <a:srgbClr val="000000"/>
                          </a:solidFill>
                          <a:effectLst/>
                          <a:latin typeface="Calibri" panose="020F0502020204030204" pitchFamily="34" charset="0"/>
                        </a:rPr>
                        <a:t>2018-2019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860952"/>
                  </a:ext>
                </a:extLst>
              </a:tr>
              <a:tr h="273919">
                <a:tc>
                  <a:txBody>
                    <a:bodyPr/>
                    <a:lstStyle/>
                    <a:p>
                      <a:pPr algn="ctr" fontAlgn="b"/>
                      <a:r>
                        <a:rPr lang="en-US" sz="1600" b="0" i="0" u="none" strike="noStrike">
                          <a:solidFill>
                            <a:srgbClr val="000000"/>
                          </a:solidFill>
                          <a:effectLst/>
                          <a:latin typeface="Calibri" panose="020F0502020204030204" pitchFamily="34" charset="0"/>
                        </a:rPr>
                        <a:t>2019-2020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15.11%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184566"/>
                  </a:ext>
                </a:extLst>
              </a:tr>
              <a:tr h="273919">
                <a:tc>
                  <a:txBody>
                    <a:bodyPr/>
                    <a:lstStyle/>
                    <a:p>
                      <a:pPr algn="ctr" fontAlgn="b"/>
                      <a:r>
                        <a:rPr lang="en-US" sz="1600" b="0" i="0" u="none" strike="noStrike" dirty="0">
                          <a:solidFill>
                            <a:srgbClr val="000000"/>
                          </a:solidFill>
                          <a:effectLst/>
                          <a:latin typeface="Calibri" panose="020F0502020204030204" pitchFamily="34" charset="0"/>
                        </a:rPr>
                        <a:t>2020-2021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27.05%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456600"/>
                  </a:ext>
                </a:extLst>
              </a:tr>
            </a:tbl>
          </a:graphicData>
        </a:graphic>
      </p:graphicFrame>
      <p:graphicFrame>
        <p:nvGraphicFramePr>
          <p:cNvPr id="10" name="Table 9">
            <a:extLst>
              <a:ext uri="{FF2B5EF4-FFF2-40B4-BE49-F238E27FC236}">
                <a16:creationId xmlns:a16="http://schemas.microsoft.com/office/drawing/2014/main" id="{BAE8B06B-9D82-4CB5-A0D4-73E80588DCBD}"/>
              </a:ext>
            </a:extLst>
          </p:cNvPr>
          <p:cNvGraphicFramePr>
            <a:graphicFrameLocks noGrp="1"/>
          </p:cNvGraphicFramePr>
          <p:nvPr>
            <p:extLst>
              <p:ext uri="{D42A27DB-BD31-4B8C-83A1-F6EECF244321}">
                <p14:modId xmlns:p14="http://schemas.microsoft.com/office/powerpoint/2010/main" val="1166374141"/>
              </p:ext>
            </p:extLst>
          </p:nvPr>
        </p:nvGraphicFramePr>
        <p:xfrm>
          <a:off x="1431740" y="842559"/>
          <a:ext cx="4859382" cy="4382704"/>
        </p:xfrm>
        <a:graphic>
          <a:graphicData uri="http://schemas.openxmlformats.org/drawingml/2006/table">
            <a:tbl>
              <a:tblPr/>
              <a:tblGrid>
                <a:gridCol w="1619794">
                  <a:extLst>
                    <a:ext uri="{9D8B030D-6E8A-4147-A177-3AD203B41FA5}">
                      <a16:colId xmlns:a16="http://schemas.microsoft.com/office/drawing/2014/main" val="1146914733"/>
                    </a:ext>
                  </a:extLst>
                </a:gridCol>
                <a:gridCol w="1619794">
                  <a:extLst>
                    <a:ext uri="{9D8B030D-6E8A-4147-A177-3AD203B41FA5}">
                      <a16:colId xmlns:a16="http://schemas.microsoft.com/office/drawing/2014/main" val="1501629786"/>
                    </a:ext>
                  </a:extLst>
                </a:gridCol>
                <a:gridCol w="1619794">
                  <a:extLst>
                    <a:ext uri="{9D8B030D-6E8A-4147-A177-3AD203B41FA5}">
                      <a16:colId xmlns:a16="http://schemas.microsoft.com/office/drawing/2014/main" val="4004726204"/>
                    </a:ext>
                  </a:extLst>
                </a:gridCol>
              </a:tblGrid>
              <a:tr h="273919">
                <a:tc>
                  <a:txBody>
                    <a:bodyPr/>
                    <a:lstStyle/>
                    <a:p>
                      <a:pPr algn="ctr" fontAlgn="b"/>
                      <a:r>
                        <a:rPr lang="en-US" sz="1600" b="1" i="0" u="none" strike="noStrike" dirty="0">
                          <a:solidFill>
                            <a:schemeClr val="bg1"/>
                          </a:solidFill>
                          <a:effectLst/>
                          <a:latin typeface="Calibri" panose="020F0502020204030204" pitchFamily="34" charset="0"/>
                        </a:rPr>
                        <a:t>Year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S&amp;P Return</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12%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29996775"/>
                  </a:ext>
                </a:extLst>
              </a:tr>
              <a:tr h="273919">
                <a:tc>
                  <a:txBody>
                    <a:bodyPr/>
                    <a:lstStyle/>
                    <a:p>
                      <a:pPr algn="ctr" fontAlgn="b"/>
                      <a:r>
                        <a:rPr lang="en-US" sz="1600" b="0" i="0" u="none" strike="noStrike" dirty="0">
                          <a:solidFill>
                            <a:srgbClr val="000000"/>
                          </a:solidFill>
                          <a:effectLst/>
                          <a:latin typeface="Calibri" panose="020F0502020204030204" pitchFamily="34" charset="0"/>
                        </a:rPr>
                        <a:t>2006-2007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150368"/>
                  </a:ext>
                </a:extLst>
              </a:tr>
              <a:tr h="273919">
                <a:tc>
                  <a:txBody>
                    <a:bodyPr/>
                    <a:lstStyle/>
                    <a:p>
                      <a:pPr algn="ctr" fontAlgn="b"/>
                      <a:r>
                        <a:rPr lang="en-US" sz="1600" b="0" i="0" u="none" strike="noStrike" dirty="0">
                          <a:solidFill>
                            <a:srgbClr val="000000"/>
                          </a:solidFill>
                          <a:effectLst/>
                          <a:latin typeface="Calibri" panose="020F0502020204030204" pitchFamily="34" charset="0"/>
                        </a:rPr>
                        <a:t>2007-2008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03234"/>
                  </a:ext>
                </a:extLst>
              </a:tr>
              <a:tr h="273919">
                <a:tc>
                  <a:txBody>
                    <a:bodyPr/>
                    <a:lstStyle/>
                    <a:p>
                      <a:pPr algn="ctr" fontAlgn="b"/>
                      <a:r>
                        <a:rPr lang="en-US" sz="1600" b="0" i="0" u="none" strike="noStrike">
                          <a:solidFill>
                            <a:srgbClr val="000000"/>
                          </a:solidFill>
                          <a:effectLst/>
                          <a:latin typeface="Calibri" panose="020F0502020204030204" pitchFamily="34" charset="0"/>
                        </a:rPr>
                        <a:t>2008-2009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156183"/>
                  </a:ext>
                </a:extLst>
              </a:tr>
              <a:tr h="273919">
                <a:tc>
                  <a:txBody>
                    <a:bodyPr/>
                    <a:lstStyle/>
                    <a:p>
                      <a:pPr algn="ctr" fontAlgn="b"/>
                      <a:r>
                        <a:rPr lang="en-US" sz="1600" b="0" i="0" u="none" strike="noStrike">
                          <a:solidFill>
                            <a:srgbClr val="000000"/>
                          </a:solidFill>
                          <a:effectLst/>
                          <a:latin typeface="Calibri" panose="020F0502020204030204" pitchFamily="34" charset="0"/>
                        </a:rPr>
                        <a:t>2009-2010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543689"/>
                  </a:ext>
                </a:extLst>
              </a:tr>
              <a:tr h="273919">
                <a:tc>
                  <a:txBody>
                    <a:bodyPr/>
                    <a:lstStyle/>
                    <a:p>
                      <a:pPr algn="ctr" fontAlgn="b"/>
                      <a:r>
                        <a:rPr lang="en-US" sz="1600" b="0" i="0" u="none" strike="noStrike">
                          <a:solidFill>
                            <a:srgbClr val="000000"/>
                          </a:solidFill>
                          <a:effectLst/>
                          <a:latin typeface="Calibri" panose="020F0502020204030204" pitchFamily="34" charset="0"/>
                        </a:rPr>
                        <a:t>2010-2011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451732"/>
                  </a:ext>
                </a:extLst>
              </a:tr>
              <a:tr h="273919">
                <a:tc>
                  <a:txBody>
                    <a:bodyPr/>
                    <a:lstStyle/>
                    <a:p>
                      <a:pPr algn="ctr" fontAlgn="b"/>
                      <a:r>
                        <a:rPr lang="en-US" sz="1600" b="0" i="0" u="none" strike="noStrike">
                          <a:solidFill>
                            <a:srgbClr val="000000"/>
                          </a:solidFill>
                          <a:effectLst/>
                          <a:latin typeface="Calibri" panose="020F0502020204030204" pitchFamily="34" charset="0"/>
                        </a:rPr>
                        <a:t>2011-2012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056953"/>
                  </a:ext>
                </a:extLst>
              </a:tr>
              <a:tr h="273919">
                <a:tc>
                  <a:txBody>
                    <a:bodyPr/>
                    <a:lstStyle/>
                    <a:p>
                      <a:pPr algn="ctr" fontAlgn="b"/>
                      <a:r>
                        <a:rPr lang="en-US" sz="1600" b="0" i="0" u="none" strike="noStrike">
                          <a:solidFill>
                            <a:srgbClr val="000000"/>
                          </a:solidFill>
                          <a:effectLst/>
                          <a:latin typeface="Calibri" panose="020F0502020204030204" pitchFamily="34" charset="0"/>
                        </a:rPr>
                        <a:t>2012-2013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25.59%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250885"/>
                  </a:ext>
                </a:extLst>
              </a:tr>
              <a:tr h="273919">
                <a:tc>
                  <a:txBody>
                    <a:bodyPr/>
                    <a:lstStyle/>
                    <a:p>
                      <a:pPr algn="ctr" fontAlgn="b"/>
                      <a:r>
                        <a:rPr lang="en-US" sz="1600" b="0" i="0" u="none" strike="noStrike">
                          <a:solidFill>
                            <a:srgbClr val="000000"/>
                          </a:solidFill>
                          <a:effectLst/>
                          <a:latin typeface="Calibri" panose="020F0502020204030204" pitchFamily="34" charset="0"/>
                        </a:rPr>
                        <a:t>2013-2014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896462"/>
                  </a:ext>
                </a:extLst>
              </a:tr>
              <a:tr h="273919">
                <a:tc>
                  <a:txBody>
                    <a:bodyPr/>
                    <a:lstStyle/>
                    <a:p>
                      <a:pPr algn="ctr" fontAlgn="b"/>
                      <a:r>
                        <a:rPr lang="en-US" sz="1600" b="0" i="0" u="none" strike="noStrike">
                          <a:solidFill>
                            <a:srgbClr val="000000"/>
                          </a:solidFill>
                          <a:effectLst/>
                          <a:latin typeface="Calibri" panose="020F0502020204030204" pitchFamily="34" charset="0"/>
                        </a:rPr>
                        <a:t>2014-2015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650"/>
                  </a:ext>
                </a:extLst>
              </a:tr>
              <a:tr h="273919">
                <a:tc>
                  <a:txBody>
                    <a:bodyPr/>
                    <a:lstStyle/>
                    <a:p>
                      <a:pPr algn="ctr" fontAlgn="b"/>
                      <a:r>
                        <a:rPr lang="en-US" sz="1600" b="0" i="0" u="none" strike="noStrike">
                          <a:solidFill>
                            <a:srgbClr val="000000"/>
                          </a:solidFill>
                          <a:effectLst/>
                          <a:latin typeface="Calibri" panose="020F0502020204030204" pitchFamily="34" charset="0"/>
                        </a:rPr>
                        <a:t>2015-2016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746970"/>
                  </a:ext>
                </a:extLst>
              </a:tr>
              <a:tr h="273919">
                <a:tc>
                  <a:txBody>
                    <a:bodyPr/>
                    <a:lstStyle/>
                    <a:p>
                      <a:pPr algn="ctr" fontAlgn="b"/>
                      <a:r>
                        <a:rPr lang="en-US" sz="1600" b="0" i="0" u="none" strike="noStrike">
                          <a:solidFill>
                            <a:srgbClr val="000000"/>
                          </a:solidFill>
                          <a:effectLst/>
                          <a:latin typeface="Calibri" panose="020F0502020204030204" pitchFamily="34" charset="0"/>
                        </a:rPr>
                        <a:t>2016-2017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4630"/>
                  </a:ext>
                </a:extLst>
              </a:tr>
              <a:tr h="273919">
                <a:tc>
                  <a:txBody>
                    <a:bodyPr/>
                    <a:lstStyle/>
                    <a:p>
                      <a:pPr algn="ctr" fontAlgn="b"/>
                      <a:r>
                        <a:rPr lang="en-US" sz="1600" b="0" i="0" u="none" strike="noStrike">
                          <a:solidFill>
                            <a:srgbClr val="000000"/>
                          </a:solidFill>
                          <a:effectLst/>
                          <a:latin typeface="Calibri" panose="020F0502020204030204" pitchFamily="34" charset="0"/>
                        </a:rPr>
                        <a:t>2017-2018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077279"/>
                  </a:ext>
                </a:extLst>
              </a:tr>
              <a:tr h="273919">
                <a:tc>
                  <a:txBody>
                    <a:bodyPr/>
                    <a:lstStyle/>
                    <a:p>
                      <a:pPr algn="ctr" fontAlgn="b"/>
                      <a:r>
                        <a:rPr lang="en-US" sz="1600" b="0" i="0" u="none" strike="noStrike">
                          <a:solidFill>
                            <a:srgbClr val="000000"/>
                          </a:solidFill>
                          <a:effectLst/>
                          <a:latin typeface="Calibri" panose="020F0502020204030204" pitchFamily="34" charset="0"/>
                        </a:rPr>
                        <a:t>2018-2019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860952"/>
                  </a:ext>
                </a:extLst>
              </a:tr>
              <a:tr h="273919">
                <a:tc>
                  <a:txBody>
                    <a:bodyPr/>
                    <a:lstStyle/>
                    <a:p>
                      <a:pPr algn="ctr" fontAlgn="b"/>
                      <a:r>
                        <a:rPr lang="en-US" sz="1600" b="0" i="0" u="none" strike="noStrike">
                          <a:solidFill>
                            <a:srgbClr val="000000"/>
                          </a:solidFill>
                          <a:effectLst/>
                          <a:latin typeface="Calibri" panose="020F0502020204030204" pitchFamily="34" charset="0"/>
                        </a:rPr>
                        <a:t>2019-2020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15.11%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184566"/>
                  </a:ext>
                </a:extLst>
              </a:tr>
              <a:tr h="273919">
                <a:tc>
                  <a:txBody>
                    <a:bodyPr/>
                    <a:lstStyle/>
                    <a:p>
                      <a:pPr algn="ctr" fontAlgn="b"/>
                      <a:r>
                        <a:rPr lang="en-US" sz="1600" b="0" i="0" u="none" strike="noStrike">
                          <a:solidFill>
                            <a:srgbClr val="000000"/>
                          </a:solidFill>
                          <a:effectLst/>
                          <a:latin typeface="Calibri" panose="020F0502020204030204" pitchFamily="34" charset="0"/>
                        </a:rPr>
                        <a:t>2020-2021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27.05%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456600"/>
                  </a:ext>
                </a:extLst>
              </a:tr>
            </a:tbl>
          </a:graphicData>
        </a:graphic>
      </p:graphicFrame>
      <p:graphicFrame>
        <p:nvGraphicFramePr>
          <p:cNvPr id="11" name="Table 10">
            <a:extLst>
              <a:ext uri="{FF2B5EF4-FFF2-40B4-BE49-F238E27FC236}">
                <a16:creationId xmlns:a16="http://schemas.microsoft.com/office/drawing/2014/main" id="{FA1EE1F0-6C3D-4711-95C4-AE772FCD62B8}"/>
              </a:ext>
            </a:extLst>
          </p:cNvPr>
          <p:cNvGraphicFramePr>
            <a:graphicFrameLocks noGrp="1"/>
          </p:cNvGraphicFramePr>
          <p:nvPr>
            <p:extLst>
              <p:ext uri="{D42A27DB-BD31-4B8C-83A1-F6EECF244321}">
                <p14:modId xmlns:p14="http://schemas.microsoft.com/office/powerpoint/2010/main" val="2813952736"/>
              </p:ext>
            </p:extLst>
          </p:nvPr>
        </p:nvGraphicFramePr>
        <p:xfrm>
          <a:off x="1435305" y="842559"/>
          <a:ext cx="3239588" cy="4382704"/>
        </p:xfrm>
        <a:graphic>
          <a:graphicData uri="http://schemas.openxmlformats.org/drawingml/2006/table">
            <a:tbl>
              <a:tblPr/>
              <a:tblGrid>
                <a:gridCol w="1619794">
                  <a:extLst>
                    <a:ext uri="{9D8B030D-6E8A-4147-A177-3AD203B41FA5}">
                      <a16:colId xmlns:a16="http://schemas.microsoft.com/office/drawing/2014/main" val="1146914733"/>
                    </a:ext>
                  </a:extLst>
                </a:gridCol>
                <a:gridCol w="1619794">
                  <a:extLst>
                    <a:ext uri="{9D8B030D-6E8A-4147-A177-3AD203B41FA5}">
                      <a16:colId xmlns:a16="http://schemas.microsoft.com/office/drawing/2014/main" val="1501629786"/>
                    </a:ext>
                  </a:extLst>
                </a:gridCol>
              </a:tblGrid>
              <a:tr h="273919">
                <a:tc>
                  <a:txBody>
                    <a:bodyPr/>
                    <a:lstStyle/>
                    <a:p>
                      <a:pPr algn="ctr" fontAlgn="b"/>
                      <a:r>
                        <a:rPr lang="en-US" sz="1600" b="1" i="0" u="none" strike="noStrike" dirty="0">
                          <a:solidFill>
                            <a:schemeClr val="bg1"/>
                          </a:solidFill>
                          <a:effectLst/>
                          <a:latin typeface="Calibri" panose="020F0502020204030204" pitchFamily="34" charset="0"/>
                        </a:rPr>
                        <a:t>Year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S&amp;P Return</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29996775"/>
                  </a:ext>
                </a:extLst>
              </a:tr>
              <a:tr h="273919">
                <a:tc>
                  <a:txBody>
                    <a:bodyPr/>
                    <a:lstStyle/>
                    <a:p>
                      <a:pPr algn="ctr" fontAlgn="b"/>
                      <a:r>
                        <a:rPr lang="en-US" sz="1600" b="0" i="0" u="none" strike="noStrike" dirty="0">
                          <a:solidFill>
                            <a:srgbClr val="000000"/>
                          </a:solidFill>
                          <a:effectLst/>
                          <a:latin typeface="Calibri" panose="020F0502020204030204" pitchFamily="34" charset="0"/>
                        </a:rPr>
                        <a:t>2006-2007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150368"/>
                  </a:ext>
                </a:extLst>
              </a:tr>
              <a:tr h="273919">
                <a:tc>
                  <a:txBody>
                    <a:bodyPr/>
                    <a:lstStyle/>
                    <a:p>
                      <a:pPr algn="ctr" fontAlgn="b"/>
                      <a:r>
                        <a:rPr lang="en-US" sz="1600" b="0" i="0" u="none" strike="noStrike" dirty="0">
                          <a:solidFill>
                            <a:srgbClr val="000000"/>
                          </a:solidFill>
                          <a:effectLst/>
                          <a:latin typeface="Calibri" panose="020F0502020204030204" pitchFamily="34" charset="0"/>
                        </a:rPr>
                        <a:t>2007-2008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03234"/>
                  </a:ext>
                </a:extLst>
              </a:tr>
              <a:tr h="273919">
                <a:tc>
                  <a:txBody>
                    <a:bodyPr/>
                    <a:lstStyle/>
                    <a:p>
                      <a:pPr algn="ctr" fontAlgn="b"/>
                      <a:r>
                        <a:rPr lang="en-US" sz="1600" b="0" i="0" u="none" strike="noStrike">
                          <a:solidFill>
                            <a:srgbClr val="000000"/>
                          </a:solidFill>
                          <a:effectLst/>
                          <a:latin typeface="Calibri" panose="020F0502020204030204" pitchFamily="34" charset="0"/>
                        </a:rPr>
                        <a:t>2008-2009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156183"/>
                  </a:ext>
                </a:extLst>
              </a:tr>
              <a:tr h="273919">
                <a:tc>
                  <a:txBody>
                    <a:bodyPr/>
                    <a:lstStyle/>
                    <a:p>
                      <a:pPr algn="ctr" fontAlgn="b"/>
                      <a:r>
                        <a:rPr lang="en-US" sz="1600" b="0" i="0" u="none" strike="noStrike">
                          <a:solidFill>
                            <a:srgbClr val="000000"/>
                          </a:solidFill>
                          <a:effectLst/>
                          <a:latin typeface="Calibri" panose="020F0502020204030204" pitchFamily="34" charset="0"/>
                        </a:rPr>
                        <a:t>2009-2010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543689"/>
                  </a:ext>
                </a:extLst>
              </a:tr>
              <a:tr h="273919">
                <a:tc>
                  <a:txBody>
                    <a:bodyPr/>
                    <a:lstStyle/>
                    <a:p>
                      <a:pPr algn="ctr" fontAlgn="b"/>
                      <a:r>
                        <a:rPr lang="en-US" sz="1600" b="0" i="0" u="none" strike="noStrike">
                          <a:solidFill>
                            <a:srgbClr val="000000"/>
                          </a:solidFill>
                          <a:effectLst/>
                          <a:latin typeface="Calibri" panose="020F0502020204030204" pitchFamily="34" charset="0"/>
                        </a:rPr>
                        <a:t>2010-2011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451732"/>
                  </a:ext>
                </a:extLst>
              </a:tr>
              <a:tr h="273919">
                <a:tc>
                  <a:txBody>
                    <a:bodyPr/>
                    <a:lstStyle/>
                    <a:p>
                      <a:pPr algn="ctr" fontAlgn="b"/>
                      <a:r>
                        <a:rPr lang="en-US" sz="1600" b="0" i="0" u="none" strike="noStrike" dirty="0">
                          <a:solidFill>
                            <a:srgbClr val="000000"/>
                          </a:solidFill>
                          <a:effectLst/>
                          <a:latin typeface="Calibri" panose="020F0502020204030204" pitchFamily="34" charset="0"/>
                        </a:rPr>
                        <a:t>2011-2012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056953"/>
                  </a:ext>
                </a:extLst>
              </a:tr>
              <a:tr h="273919">
                <a:tc>
                  <a:txBody>
                    <a:bodyPr/>
                    <a:lstStyle/>
                    <a:p>
                      <a:pPr algn="ctr" fontAlgn="b"/>
                      <a:r>
                        <a:rPr lang="en-US" sz="1600" b="0" i="0" u="none" strike="noStrike">
                          <a:solidFill>
                            <a:srgbClr val="000000"/>
                          </a:solidFill>
                          <a:effectLst/>
                          <a:latin typeface="Calibri" panose="020F0502020204030204" pitchFamily="34" charset="0"/>
                        </a:rPr>
                        <a:t>2012-2013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25.59%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250885"/>
                  </a:ext>
                </a:extLst>
              </a:tr>
              <a:tr h="273919">
                <a:tc>
                  <a:txBody>
                    <a:bodyPr/>
                    <a:lstStyle/>
                    <a:p>
                      <a:pPr algn="ctr" fontAlgn="b"/>
                      <a:r>
                        <a:rPr lang="en-US" sz="1600" b="0" i="0" u="none" strike="noStrike">
                          <a:solidFill>
                            <a:srgbClr val="000000"/>
                          </a:solidFill>
                          <a:effectLst/>
                          <a:latin typeface="Calibri" panose="020F0502020204030204" pitchFamily="34" charset="0"/>
                        </a:rPr>
                        <a:t>2013-2014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896462"/>
                  </a:ext>
                </a:extLst>
              </a:tr>
              <a:tr h="273919">
                <a:tc>
                  <a:txBody>
                    <a:bodyPr/>
                    <a:lstStyle/>
                    <a:p>
                      <a:pPr algn="ctr" fontAlgn="b"/>
                      <a:r>
                        <a:rPr lang="en-US" sz="1600" b="0" i="0" u="none" strike="noStrike">
                          <a:solidFill>
                            <a:srgbClr val="000000"/>
                          </a:solidFill>
                          <a:effectLst/>
                          <a:latin typeface="Calibri" panose="020F0502020204030204" pitchFamily="34" charset="0"/>
                        </a:rPr>
                        <a:t>2014-2015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650"/>
                  </a:ext>
                </a:extLst>
              </a:tr>
              <a:tr h="273919">
                <a:tc>
                  <a:txBody>
                    <a:bodyPr/>
                    <a:lstStyle/>
                    <a:p>
                      <a:pPr algn="ctr" fontAlgn="b"/>
                      <a:r>
                        <a:rPr lang="en-US" sz="1600" b="0" i="0" u="none" strike="noStrike">
                          <a:solidFill>
                            <a:srgbClr val="000000"/>
                          </a:solidFill>
                          <a:effectLst/>
                          <a:latin typeface="Calibri" panose="020F0502020204030204" pitchFamily="34" charset="0"/>
                        </a:rPr>
                        <a:t>2015-2016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746970"/>
                  </a:ext>
                </a:extLst>
              </a:tr>
              <a:tr h="273919">
                <a:tc>
                  <a:txBody>
                    <a:bodyPr/>
                    <a:lstStyle/>
                    <a:p>
                      <a:pPr algn="ctr" fontAlgn="b"/>
                      <a:r>
                        <a:rPr lang="en-US" sz="1600" b="0" i="0" u="none" strike="noStrike">
                          <a:solidFill>
                            <a:srgbClr val="000000"/>
                          </a:solidFill>
                          <a:effectLst/>
                          <a:latin typeface="Calibri" panose="020F0502020204030204" pitchFamily="34" charset="0"/>
                        </a:rPr>
                        <a:t>2016-2017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4630"/>
                  </a:ext>
                </a:extLst>
              </a:tr>
              <a:tr h="273919">
                <a:tc>
                  <a:txBody>
                    <a:bodyPr/>
                    <a:lstStyle/>
                    <a:p>
                      <a:pPr algn="ctr" fontAlgn="b"/>
                      <a:r>
                        <a:rPr lang="en-US" sz="1600" b="0" i="0" u="none" strike="noStrike">
                          <a:solidFill>
                            <a:srgbClr val="000000"/>
                          </a:solidFill>
                          <a:effectLst/>
                          <a:latin typeface="Calibri" panose="020F0502020204030204" pitchFamily="34" charset="0"/>
                        </a:rPr>
                        <a:t>2017-2018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077279"/>
                  </a:ext>
                </a:extLst>
              </a:tr>
              <a:tr h="273919">
                <a:tc>
                  <a:txBody>
                    <a:bodyPr/>
                    <a:lstStyle/>
                    <a:p>
                      <a:pPr algn="ctr" fontAlgn="b"/>
                      <a:r>
                        <a:rPr lang="en-US" sz="1600" b="0" i="0" u="none" strike="noStrike">
                          <a:solidFill>
                            <a:srgbClr val="000000"/>
                          </a:solidFill>
                          <a:effectLst/>
                          <a:latin typeface="Calibri" panose="020F0502020204030204" pitchFamily="34" charset="0"/>
                        </a:rPr>
                        <a:t>2018-2019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860952"/>
                  </a:ext>
                </a:extLst>
              </a:tr>
              <a:tr h="273919">
                <a:tc>
                  <a:txBody>
                    <a:bodyPr/>
                    <a:lstStyle/>
                    <a:p>
                      <a:pPr algn="ctr" fontAlgn="b"/>
                      <a:r>
                        <a:rPr lang="en-US" sz="1600" b="0" i="0" u="none" strike="noStrike">
                          <a:solidFill>
                            <a:srgbClr val="000000"/>
                          </a:solidFill>
                          <a:effectLst/>
                          <a:latin typeface="Calibri" panose="020F0502020204030204" pitchFamily="34" charset="0"/>
                        </a:rPr>
                        <a:t>2019-2020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15.11%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184566"/>
                  </a:ext>
                </a:extLst>
              </a:tr>
              <a:tr h="273919">
                <a:tc>
                  <a:txBody>
                    <a:bodyPr/>
                    <a:lstStyle/>
                    <a:p>
                      <a:pPr algn="ctr" fontAlgn="b"/>
                      <a:r>
                        <a:rPr lang="en-US" sz="1600" b="0" i="0" u="none" strike="noStrike">
                          <a:solidFill>
                            <a:srgbClr val="000000"/>
                          </a:solidFill>
                          <a:effectLst/>
                          <a:latin typeface="Calibri" panose="020F0502020204030204" pitchFamily="34" charset="0"/>
                        </a:rPr>
                        <a:t>2020-2021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27.05%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456600"/>
                  </a:ext>
                </a:extLst>
              </a:tr>
            </a:tbl>
          </a:graphicData>
        </a:graphic>
      </p:graphicFrame>
      <p:sp>
        <p:nvSpPr>
          <p:cNvPr id="6" name="Footer Placeholder 5">
            <a:extLst>
              <a:ext uri="{FF2B5EF4-FFF2-40B4-BE49-F238E27FC236}">
                <a16:creationId xmlns:a16="http://schemas.microsoft.com/office/drawing/2014/main" id="{43B41EFF-C9E7-497A-865D-AF0B9F8C0CEE}"/>
              </a:ext>
            </a:extLst>
          </p:cNvPr>
          <p:cNvSpPr>
            <a:spLocks noGrp="1"/>
          </p:cNvSpPr>
          <p:nvPr>
            <p:ph type="ftr" sz="quarter" idx="11"/>
          </p:nvPr>
        </p:nvSpPr>
        <p:spPr/>
        <p:txBody>
          <a:bodyPr/>
          <a:lstStyle/>
          <a:p>
            <a:r>
              <a:rPr lang="en-US"/>
              <a:t>For Agent Use Only. This material may not be used with the public.</a:t>
            </a:r>
          </a:p>
        </p:txBody>
      </p:sp>
      <p:sp>
        <p:nvSpPr>
          <p:cNvPr id="8" name="Slide Number Placeholder 7">
            <a:extLst>
              <a:ext uri="{FF2B5EF4-FFF2-40B4-BE49-F238E27FC236}">
                <a16:creationId xmlns:a16="http://schemas.microsoft.com/office/drawing/2014/main" id="{D2C55BD5-5350-4FFF-A0B5-390E6AA28576}"/>
              </a:ext>
            </a:extLst>
          </p:cNvPr>
          <p:cNvSpPr>
            <a:spLocks noGrp="1"/>
          </p:cNvSpPr>
          <p:nvPr>
            <p:ph type="sldNum" sz="quarter" idx="12"/>
          </p:nvPr>
        </p:nvSpPr>
        <p:spPr/>
        <p:txBody>
          <a:bodyPr/>
          <a:lstStyle/>
          <a:p>
            <a:fld id="{BB333B34-C87C-402E-ABB0-13B7C9DEBBC4}" type="slidenum">
              <a:rPr lang="en-US" smtClean="0"/>
              <a:pPr/>
              <a:t>4</a:t>
            </a:fld>
            <a:r>
              <a:rPr lang="en-US"/>
              <a:t> of 14</a:t>
            </a:r>
            <a:endParaRPr lang="en-US" dirty="0"/>
          </a:p>
        </p:txBody>
      </p:sp>
    </p:spTree>
    <p:extLst>
      <p:ext uri="{BB962C8B-B14F-4D97-AF65-F5344CB8AC3E}">
        <p14:creationId xmlns:p14="http://schemas.microsoft.com/office/powerpoint/2010/main" val="16401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5">
            <a:extLst>
              <a:ext uri="{FF2B5EF4-FFF2-40B4-BE49-F238E27FC236}">
                <a16:creationId xmlns:a16="http://schemas.microsoft.com/office/drawing/2014/main" id="{93A12E5D-5773-458A-AE81-4559F4494788}"/>
              </a:ext>
            </a:extLst>
          </p:cNvPr>
          <p:cNvSpPr txBox="1">
            <a:spLocks noChangeArrowheads="1"/>
          </p:cNvSpPr>
          <p:nvPr/>
        </p:nvSpPr>
        <p:spPr bwMode="auto">
          <a:xfrm>
            <a:off x="8541409" y="1343627"/>
            <a:ext cx="2610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800"/>
              </a:spcBef>
              <a:buClr>
                <a:srgbClr val="35587F"/>
              </a:buClr>
              <a:buChar char="•"/>
              <a:defRPr sz="22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ts val="500"/>
              </a:spcBef>
              <a:buClr>
                <a:srgbClr val="35587F"/>
              </a:buClr>
              <a:buChar char="–"/>
              <a:defRPr sz="19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ts val="500"/>
              </a:spcBef>
              <a:buClr>
                <a:srgbClr val="35587F"/>
              </a:buClr>
              <a:buChar char="•"/>
              <a:defRPr sz="17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50000"/>
              </a:spcBef>
              <a:buClrTx/>
              <a:buNone/>
            </a:pPr>
            <a:r>
              <a:rPr lang="en-US" altLang="en-US" sz="1800" dirty="0">
                <a:solidFill>
                  <a:prstClr val="black"/>
                </a:solidFill>
                <a:latin typeface="Manulife JH Sans Regular" charset="0"/>
                <a:ea typeface="Manulife JH Sans Regular" charset="0"/>
                <a:cs typeface="Manulife JH Sans Regular" charset="0"/>
              </a:rPr>
              <a:t>Cost of options</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70453" y="2756834"/>
            <a:ext cx="610829" cy="418658"/>
          </a:xfrm>
          <a:prstGeom prst="rect">
            <a:avLst/>
          </a:prstGeom>
        </p:spPr>
      </p:pic>
      <p:sp>
        <p:nvSpPr>
          <p:cNvPr id="13" name="Rectangle 2">
            <a:extLst>
              <a:ext uri="{FF2B5EF4-FFF2-40B4-BE49-F238E27FC236}">
                <a16:creationId xmlns:a16="http://schemas.microsoft.com/office/drawing/2014/main" id="{5B80156D-ABF4-BC43-B04B-4341BAF5EDB3}"/>
              </a:ext>
            </a:extLst>
          </p:cNvPr>
          <p:cNvSpPr>
            <a:spLocks noGrp="1" noChangeArrowheads="1"/>
          </p:cNvSpPr>
          <p:nvPr>
            <p:ph type="title"/>
          </p:nvPr>
        </p:nvSpPr>
        <p:spPr>
          <a:xfrm>
            <a:off x="438435" y="873304"/>
            <a:ext cx="2217036" cy="2109010"/>
          </a:xfrm>
        </p:spPr>
        <p:txBody>
          <a:bodyPr/>
          <a:lstStyle/>
          <a:p>
            <a:pPr>
              <a:spcAft>
                <a:spcPts val="2400"/>
              </a:spcAft>
            </a:pPr>
            <a:r>
              <a:rPr lang="en-US" altLang="en-US" dirty="0">
                <a:latin typeface="Arial" panose="020B0604020202020204" pitchFamily="34" charset="0"/>
                <a:cs typeface="Arial" panose="020B0604020202020204" pitchFamily="34" charset="0"/>
              </a:rPr>
              <a:t>Determining caps</a:t>
            </a:r>
          </a:p>
        </p:txBody>
      </p:sp>
      <p:sp>
        <p:nvSpPr>
          <p:cNvPr id="14" name="Text Box 16">
            <a:extLst>
              <a:ext uri="{FF2B5EF4-FFF2-40B4-BE49-F238E27FC236}">
                <a16:creationId xmlns:a16="http://schemas.microsoft.com/office/drawing/2014/main" id="{3CBF0423-D7AD-0644-AA23-D640E0AD5CA9}"/>
              </a:ext>
            </a:extLst>
          </p:cNvPr>
          <p:cNvSpPr txBox="1">
            <a:spLocks noChangeArrowheads="1"/>
          </p:cNvSpPr>
          <p:nvPr/>
        </p:nvSpPr>
        <p:spPr bwMode="auto">
          <a:xfrm>
            <a:off x="6302107" y="4665220"/>
            <a:ext cx="2300217" cy="840230"/>
          </a:xfrm>
          <a:prstGeom prst="rect">
            <a:avLst/>
          </a:prstGeom>
          <a:noFill/>
          <a:ln>
            <a:noFill/>
          </a:ln>
        </p:spPr>
        <p:txBody>
          <a:bodyPr wrap="square" anchor="t">
            <a:spAutoFit/>
          </a:bodyPr>
          <a:lstStyle>
            <a:lvl1pPr>
              <a:spcBef>
                <a:spcPts val="1800"/>
              </a:spcBef>
              <a:buClr>
                <a:srgbClr val="35587F"/>
              </a:buClr>
              <a:buChar char="•"/>
              <a:defRPr sz="22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ts val="500"/>
              </a:spcBef>
              <a:buClr>
                <a:srgbClr val="35587F"/>
              </a:buClr>
              <a:buChar char="–"/>
              <a:defRPr sz="19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ts val="500"/>
              </a:spcBef>
              <a:buClr>
                <a:srgbClr val="35587F"/>
              </a:buClr>
              <a:buChar char="•"/>
              <a:defRPr sz="17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90000"/>
              </a:lnSpc>
              <a:spcBef>
                <a:spcPct val="50000"/>
              </a:spcBef>
              <a:buClrTx/>
              <a:buNone/>
            </a:pPr>
            <a:r>
              <a:rPr lang="en-US" altLang="en-US" sz="1800" dirty="0">
                <a:solidFill>
                  <a:prstClr val="black"/>
                </a:solidFill>
                <a:latin typeface="Manulife JH Sans Regular" charset="0"/>
                <a:ea typeface="Manulife JH Sans Regular" charset="0"/>
                <a:cs typeface="Manulife JH Sans Regular" charset="0"/>
              </a:rPr>
              <a:t>Helps determine </a:t>
            </a:r>
            <a:br>
              <a:rPr lang="en-US" altLang="en-US" sz="1800" dirty="0">
                <a:solidFill>
                  <a:prstClr val="black"/>
                </a:solidFill>
                <a:latin typeface="Manulife JH Sans Regular" charset="0"/>
                <a:ea typeface="Manulife JH Sans Regular" charset="0"/>
                <a:cs typeface="Manulife JH Sans Regular" charset="0"/>
              </a:rPr>
            </a:br>
            <a:r>
              <a:rPr lang="en-US" altLang="en-US" sz="1800" dirty="0">
                <a:solidFill>
                  <a:prstClr val="black"/>
                </a:solidFill>
                <a:latin typeface="Manulife JH Sans Regular" charset="0"/>
                <a:ea typeface="Manulife JH Sans Regular" charset="0"/>
                <a:cs typeface="Manulife JH Sans Regular" charset="0"/>
              </a:rPr>
              <a:t>cap/indexed account parameters</a:t>
            </a:r>
          </a:p>
        </p:txBody>
      </p:sp>
      <p:sp>
        <p:nvSpPr>
          <p:cNvPr id="15" name="Text Box 5">
            <a:extLst>
              <a:ext uri="{FF2B5EF4-FFF2-40B4-BE49-F238E27FC236}">
                <a16:creationId xmlns:a16="http://schemas.microsoft.com/office/drawing/2014/main" id="{C3C1AD68-6BCC-D64A-8AC2-ED54CDD9B6E7}"/>
              </a:ext>
            </a:extLst>
          </p:cNvPr>
          <p:cNvSpPr txBox="1">
            <a:spLocks noChangeArrowheads="1"/>
          </p:cNvSpPr>
          <p:nvPr/>
        </p:nvSpPr>
        <p:spPr bwMode="auto">
          <a:xfrm>
            <a:off x="4567186" y="4314355"/>
            <a:ext cx="1095179" cy="646331"/>
          </a:xfrm>
          <a:prstGeom prst="rect">
            <a:avLst/>
          </a:prstGeom>
          <a:noFill/>
          <a:ln>
            <a:noFill/>
          </a:ln>
        </p:spPr>
        <p:txBody>
          <a:bodyPr wrap="square" anchor="t">
            <a:spAutoFit/>
          </a:bodyPr>
          <a:lstStyle>
            <a:lvl1pPr>
              <a:spcBef>
                <a:spcPts val="1800"/>
              </a:spcBef>
              <a:buClr>
                <a:srgbClr val="35587F"/>
              </a:buClr>
              <a:buChar char="•"/>
              <a:defRPr sz="22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ts val="500"/>
              </a:spcBef>
              <a:buClr>
                <a:srgbClr val="35587F"/>
              </a:buClr>
              <a:buChar char="–"/>
              <a:defRPr sz="19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ts val="500"/>
              </a:spcBef>
              <a:buClr>
                <a:srgbClr val="35587F"/>
              </a:buClr>
              <a:buChar char="•"/>
              <a:defRPr sz="17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50000"/>
              </a:spcBef>
              <a:buClrTx/>
              <a:buNone/>
            </a:pPr>
            <a:r>
              <a:rPr lang="en-US" altLang="en-US" sz="1800" dirty="0">
                <a:solidFill>
                  <a:prstClr val="black"/>
                </a:solidFill>
                <a:latin typeface="Manulife JH Sans Regular" charset="0"/>
                <a:ea typeface="Manulife JH Sans Regular" charset="0"/>
                <a:cs typeface="Manulife JH Sans Regular" charset="0"/>
              </a:rPr>
              <a:t>Portfolio </a:t>
            </a:r>
            <a:br>
              <a:rPr lang="en-US" altLang="en-US" sz="1800" dirty="0">
                <a:solidFill>
                  <a:prstClr val="black"/>
                </a:solidFill>
                <a:latin typeface="Manulife JH Sans Regular" charset="0"/>
                <a:ea typeface="Manulife JH Sans Regular" charset="0"/>
                <a:cs typeface="Manulife JH Sans Regular" charset="0"/>
              </a:rPr>
            </a:br>
            <a:r>
              <a:rPr lang="en-US" altLang="en-US" sz="1800" dirty="0">
                <a:solidFill>
                  <a:prstClr val="black"/>
                </a:solidFill>
                <a:latin typeface="Manulife JH Sans Regular" charset="0"/>
                <a:ea typeface="Manulife JH Sans Regular" charset="0"/>
                <a:cs typeface="Manulife JH Sans Regular" charset="0"/>
              </a:rPr>
              <a:t>yield</a:t>
            </a:r>
          </a:p>
        </p:txBody>
      </p:sp>
      <p:pic>
        <p:nvPicPr>
          <p:cNvPr id="17" name="Picture 16">
            <a:extLst>
              <a:ext uri="{FF2B5EF4-FFF2-40B4-BE49-F238E27FC236}">
                <a16:creationId xmlns:a16="http://schemas.microsoft.com/office/drawing/2014/main" id="{7B9ACB9C-4253-5348-8796-1E91F7B79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259" y="3417696"/>
            <a:ext cx="755035" cy="750541"/>
          </a:xfrm>
          <a:prstGeom prst="rect">
            <a:avLst/>
          </a:prstGeom>
        </p:spPr>
      </p:pic>
      <p:pic>
        <p:nvPicPr>
          <p:cNvPr id="25" name="Picture 24">
            <a:extLst>
              <a:ext uri="{FF2B5EF4-FFF2-40B4-BE49-F238E27FC236}">
                <a16:creationId xmlns:a16="http://schemas.microsoft.com/office/drawing/2014/main" id="{B6360685-1B18-AD43-8D64-C8C5FCA7A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41277" y="1809045"/>
            <a:ext cx="610829" cy="418658"/>
          </a:xfrm>
          <a:prstGeom prst="rect">
            <a:avLst/>
          </a:prstGeom>
        </p:spPr>
      </p:pic>
      <p:sp>
        <p:nvSpPr>
          <p:cNvPr id="19" name="Rectangle 18">
            <a:extLst>
              <a:ext uri="{FF2B5EF4-FFF2-40B4-BE49-F238E27FC236}">
                <a16:creationId xmlns:a16="http://schemas.microsoft.com/office/drawing/2014/main" id="{0B554C98-52EF-6844-8501-C24C64058FD5}"/>
              </a:ext>
            </a:extLst>
          </p:cNvPr>
          <p:cNvSpPr/>
          <p:nvPr/>
        </p:nvSpPr>
        <p:spPr>
          <a:xfrm>
            <a:off x="5494997" y="6547179"/>
            <a:ext cx="6092825" cy="215444"/>
          </a:xfrm>
          <a:prstGeom prst="rect">
            <a:avLst/>
          </a:prstGeom>
        </p:spPr>
        <p:txBody>
          <a:bodyPr>
            <a:spAutoFit/>
          </a:bodyPr>
          <a:lstStyle/>
          <a:p>
            <a:pPr algn="r"/>
            <a:r>
              <a:rPr lang="en-US" sz="800" dirty="0">
                <a:solidFill>
                  <a:prstClr val="black"/>
                </a:solidFill>
                <a:latin typeface="Manulife JH Sans Bold"/>
              </a:rPr>
              <a:t>For Agent Use Only. This material may not be used with the public.</a:t>
            </a:r>
          </a:p>
        </p:txBody>
      </p:sp>
      <p:sp>
        <p:nvSpPr>
          <p:cNvPr id="2" name="Rectangle 1">
            <a:extLst>
              <a:ext uri="{FF2B5EF4-FFF2-40B4-BE49-F238E27FC236}">
                <a16:creationId xmlns:a16="http://schemas.microsoft.com/office/drawing/2014/main" id="{D8CEACCD-133E-47E3-ABEA-B58189BBBCA5}"/>
              </a:ext>
            </a:extLst>
          </p:cNvPr>
          <p:cNvSpPr/>
          <p:nvPr/>
        </p:nvSpPr>
        <p:spPr>
          <a:xfrm>
            <a:off x="4907677" y="2373330"/>
            <a:ext cx="5089078" cy="1703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0909353-26D4-45CC-AECF-642D3A466BBF}"/>
              </a:ext>
            </a:extLst>
          </p:cNvPr>
          <p:cNvSpPr/>
          <p:nvPr/>
        </p:nvSpPr>
        <p:spPr>
          <a:xfrm>
            <a:off x="6944031" y="2543645"/>
            <a:ext cx="755035" cy="732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D970AA4-EF1D-4068-A6D8-468DA0B73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4924" y="499581"/>
            <a:ext cx="621890" cy="840264"/>
          </a:xfrm>
          <a:prstGeom prst="rect">
            <a:avLst/>
          </a:prstGeom>
        </p:spPr>
      </p:pic>
      <p:sp>
        <p:nvSpPr>
          <p:cNvPr id="4" name="Footer Placeholder 3">
            <a:extLst>
              <a:ext uri="{FF2B5EF4-FFF2-40B4-BE49-F238E27FC236}">
                <a16:creationId xmlns:a16="http://schemas.microsoft.com/office/drawing/2014/main" id="{13F0BB72-BEBB-48D5-854D-E79D7A726B36}"/>
              </a:ext>
            </a:extLst>
          </p:cNvPr>
          <p:cNvSpPr>
            <a:spLocks noGrp="1"/>
          </p:cNvSpPr>
          <p:nvPr>
            <p:ph type="ftr" sz="quarter" idx="11"/>
          </p:nvPr>
        </p:nvSpPr>
        <p:spPr/>
        <p:txBody>
          <a:bodyPr/>
          <a:lstStyle/>
          <a:p>
            <a:r>
              <a:rPr lang="en-US"/>
              <a:t>For Agent Use Only. This material may not be used with the public.</a:t>
            </a:r>
          </a:p>
        </p:txBody>
      </p:sp>
      <p:sp>
        <p:nvSpPr>
          <p:cNvPr id="5" name="Slide Number Placeholder 4">
            <a:extLst>
              <a:ext uri="{FF2B5EF4-FFF2-40B4-BE49-F238E27FC236}">
                <a16:creationId xmlns:a16="http://schemas.microsoft.com/office/drawing/2014/main" id="{71698992-7266-4F03-8335-0F0969EECF14}"/>
              </a:ext>
            </a:extLst>
          </p:cNvPr>
          <p:cNvSpPr>
            <a:spLocks noGrp="1"/>
          </p:cNvSpPr>
          <p:nvPr>
            <p:ph type="sldNum" sz="quarter" idx="12"/>
          </p:nvPr>
        </p:nvSpPr>
        <p:spPr/>
        <p:txBody>
          <a:bodyPr/>
          <a:lstStyle/>
          <a:p>
            <a:fld id="{BB333B34-C87C-402E-ABB0-13B7C9DEBBC4}" type="slidenum">
              <a:rPr lang="en-US" smtClean="0"/>
              <a:t>5</a:t>
            </a:fld>
            <a:r>
              <a:rPr lang="en-US" dirty="0"/>
              <a:t> of 14</a:t>
            </a:r>
          </a:p>
        </p:txBody>
      </p:sp>
    </p:spTree>
    <p:extLst>
      <p:ext uri="{BB962C8B-B14F-4D97-AF65-F5344CB8AC3E}">
        <p14:creationId xmlns:p14="http://schemas.microsoft.com/office/powerpoint/2010/main" val="12470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5">
            <a:extLst>
              <a:ext uri="{FF2B5EF4-FFF2-40B4-BE49-F238E27FC236}">
                <a16:creationId xmlns:a16="http://schemas.microsoft.com/office/drawing/2014/main" id="{93A12E5D-5773-458A-AE81-4559F4494788}"/>
              </a:ext>
            </a:extLst>
          </p:cNvPr>
          <p:cNvSpPr txBox="1">
            <a:spLocks noChangeArrowheads="1"/>
          </p:cNvSpPr>
          <p:nvPr/>
        </p:nvSpPr>
        <p:spPr bwMode="auto">
          <a:xfrm>
            <a:off x="8541409" y="1343627"/>
            <a:ext cx="2610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800"/>
              </a:spcBef>
              <a:buClr>
                <a:srgbClr val="35587F"/>
              </a:buClr>
              <a:buChar char="•"/>
              <a:defRPr sz="22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ts val="500"/>
              </a:spcBef>
              <a:buClr>
                <a:srgbClr val="35587F"/>
              </a:buClr>
              <a:buChar char="–"/>
              <a:defRPr sz="19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ts val="500"/>
              </a:spcBef>
              <a:buClr>
                <a:srgbClr val="35587F"/>
              </a:buClr>
              <a:buChar char="•"/>
              <a:defRPr sz="17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50000"/>
              </a:spcBef>
              <a:buClrTx/>
              <a:buNone/>
            </a:pPr>
            <a:r>
              <a:rPr lang="en-US" altLang="en-US" sz="1800" dirty="0">
                <a:solidFill>
                  <a:prstClr val="black"/>
                </a:solidFill>
                <a:latin typeface="Manulife JH Sans Regular" charset="0"/>
                <a:ea typeface="Manulife JH Sans Regular" charset="0"/>
                <a:cs typeface="Manulife JH Sans Regular" charset="0"/>
              </a:rPr>
              <a:t>Cost of options</a:t>
            </a:r>
          </a:p>
        </p:txBody>
      </p:sp>
      <p:sp>
        <p:nvSpPr>
          <p:cNvPr id="13" name="Rectangle 2">
            <a:extLst>
              <a:ext uri="{FF2B5EF4-FFF2-40B4-BE49-F238E27FC236}">
                <a16:creationId xmlns:a16="http://schemas.microsoft.com/office/drawing/2014/main" id="{5B80156D-ABF4-BC43-B04B-4341BAF5EDB3}"/>
              </a:ext>
            </a:extLst>
          </p:cNvPr>
          <p:cNvSpPr>
            <a:spLocks noGrp="1" noChangeArrowheads="1"/>
          </p:cNvSpPr>
          <p:nvPr>
            <p:ph type="title"/>
          </p:nvPr>
        </p:nvSpPr>
        <p:spPr>
          <a:xfrm>
            <a:off x="438435" y="873304"/>
            <a:ext cx="2217036" cy="2109010"/>
          </a:xfrm>
        </p:spPr>
        <p:txBody>
          <a:bodyPr/>
          <a:lstStyle/>
          <a:p>
            <a:pPr>
              <a:spcAft>
                <a:spcPts val="2400"/>
              </a:spcAft>
            </a:pPr>
            <a:r>
              <a:rPr lang="en-US" altLang="en-US" dirty="0">
                <a:latin typeface="Arial" panose="020B0604020202020204" pitchFamily="34" charset="0"/>
                <a:cs typeface="Arial" panose="020B0604020202020204" pitchFamily="34" charset="0"/>
              </a:rPr>
              <a:t>Determining caps</a:t>
            </a:r>
          </a:p>
        </p:txBody>
      </p:sp>
      <p:sp>
        <p:nvSpPr>
          <p:cNvPr id="14" name="Text Box 16">
            <a:extLst>
              <a:ext uri="{FF2B5EF4-FFF2-40B4-BE49-F238E27FC236}">
                <a16:creationId xmlns:a16="http://schemas.microsoft.com/office/drawing/2014/main" id="{3CBF0423-D7AD-0644-AA23-D640E0AD5CA9}"/>
              </a:ext>
            </a:extLst>
          </p:cNvPr>
          <p:cNvSpPr txBox="1">
            <a:spLocks noChangeArrowheads="1"/>
          </p:cNvSpPr>
          <p:nvPr/>
        </p:nvSpPr>
        <p:spPr bwMode="auto">
          <a:xfrm>
            <a:off x="6302107" y="4665220"/>
            <a:ext cx="2300217" cy="1338828"/>
          </a:xfrm>
          <a:prstGeom prst="rect">
            <a:avLst/>
          </a:prstGeom>
          <a:noFill/>
          <a:ln>
            <a:noFill/>
          </a:ln>
        </p:spPr>
        <p:txBody>
          <a:bodyPr wrap="square" anchor="t">
            <a:spAutoFit/>
          </a:bodyPr>
          <a:lstStyle>
            <a:lvl1pPr>
              <a:spcBef>
                <a:spcPts val="1800"/>
              </a:spcBef>
              <a:buClr>
                <a:srgbClr val="35587F"/>
              </a:buClr>
              <a:buChar char="•"/>
              <a:defRPr sz="22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ts val="500"/>
              </a:spcBef>
              <a:buClr>
                <a:srgbClr val="35587F"/>
              </a:buClr>
              <a:buChar char="–"/>
              <a:defRPr sz="19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ts val="500"/>
              </a:spcBef>
              <a:buClr>
                <a:srgbClr val="35587F"/>
              </a:buClr>
              <a:buChar char="•"/>
              <a:defRPr sz="17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90000"/>
              </a:lnSpc>
              <a:spcBef>
                <a:spcPct val="50000"/>
              </a:spcBef>
              <a:buClrTx/>
              <a:buNone/>
            </a:pPr>
            <a:r>
              <a:rPr lang="en-US" altLang="en-US" sz="1800" dirty="0">
                <a:solidFill>
                  <a:prstClr val="black"/>
                </a:solidFill>
                <a:latin typeface="Manulife JH Sans Regular" charset="0"/>
                <a:ea typeface="Manulife JH Sans Regular" charset="0"/>
                <a:cs typeface="Manulife JH Sans Regular" charset="0"/>
              </a:rPr>
              <a:t>If volatility is high, options costs go up, which can put downward pressure on caps</a:t>
            </a:r>
          </a:p>
        </p:txBody>
      </p:sp>
      <p:sp>
        <p:nvSpPr>
          <p:cNvPr id="15" name="Text Box 5">
            <a:extLst>
              <a:ext uri="{FF2B5EF4-FFF2-40B4-BE49-F238E27FC236}">
                <a16:creationId xmlns:a16="http://schemas.microsoft.com/office/drawing/2014/main" id="{C3C1AD68-6BCC-D64A-8AC2-ED54CDD9B6E7}"/>
              </a:ext>
            </a:extLst>
          </p:cNvPr>
          <p:cNvSpPr txBox="1">
            <a:spLocks noChangeArrowheads="1"/>
          </p:cNvSpPr>
          <p:nvPr/>
        </p:nvSpPr>
        <p:spPr bwMode="auto">
          <a:xfrm>
            <a:off x="4567186" y="4314355"/>
            <a:ext cx="1095179" cy="646331"/>
          </a:xfrm>
          <a:prstGeom prst="rect">
            <a:avLst/>
          </a:prstGeom>
          <a:noFill/>
          <a:ln>
            <a:noFill/>
          </a:ln>
        </p:spPr>
        <p:txBody>
          <a:bodyPr wrap="square" anchor="t">
            <a:spAutoFit/>
          </a:bodyPr>
          <a:lstStyle>
            <a:lvl1pPr>
              <a:spcBef>
                <a:spcPts val="1800"/>
              </a:spcBef>
              <a:buClr>
                <a:srgbClr val="35587F"/>
              </a:buClr>
              <a:buChar char="•"/>
              <a:defRPr sz="22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ts val="500"/>
              </a:spcBef>
              <a:buClr>
                <a:srgbClr val="35587F"/>
              </a:buClr>
              <a:buChar char="–"/>
              <a:defRPr sz="19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ts val="500"/>
              </a:spcBef>
              <a:buClr>
                <a:srgbClr val="35587F"/>
              </a:buClr>
              <a:buChar char="•"/>
              <a:defRPr sz="17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ts val="500"/>
              </a:spcBef>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ts val="500"/>
              </a:spcBef>
              <a:spcAft>
                <a:spcPct val="0"/>
              </a:spcAft>
              <a:buClr>
                <a:srgbClr val="35587F"/>
              </a:buClr>
              <a:buChar char="»"/>
              <a:defRPr sz="1600">
                <a:solidFill>
                  <a:srgbClr val="115688"/>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50000"/>
              </a:spcBef>
              <a:buClrTx/>
              <a:buNone/>
            </a:pPr>
            <a:r>
              <a:rPr lang="en-US" altLang="en-US" sz="1800" dirty="0">
                <a:solidFill>
                  <a:prstClr val="black"/>
                </a:solidFill>
                <a:latin typeface="Manulife JH Sans Regular" charset="0"/>
                <a:ea typeface="Manulife JH Sans Regular" charset="0"/>
                <a:cs typeface="Manulife JH Sans Regular" charset="0"/>
              </a:rPr>
              <a:t>Portfolio </a:t>
            </a:r>
            <a:br>
              <a:rPr lang="en-US" altLang="en-US" sz="1800" dirty="0">
                <a:solidFill>
                  <a:prstClr val="black"/>
                </a:solidFill>
                <a:latin typeface="Manulife JH Sans Regular" charset="0"/>
                <a:ea typeface="Manulife JH Sans Regular" charset="0"/>
                <a:cs typeface="Manulife JH Sans Regular" charset="0"/>
              </a:rPr>
            </a:br>
            <a:r>
              <a:rPr lang="en-US" altLang="en-US" sz="1800" dirty="0">
                <a:solidFill>
                  <a:prstClr val="black"/>
                </a:solidFill>
                <a:latin typeface="Manulife JH Sans Regular" charset="0"/>
                <a:ea typeface="Manulife JH Sans Regular" charset="0"/>
                <a:cs typeface="Manulife JH Sans Regular" charset="0"/>
              </a:rPr>
              <a:t>yield</a:t>
            </a:r>
          </a:p>
        </p:txBody>
      </p:sp>
      <p:pic>
        <p:nvPicPr>
          <p:cNvPr id="17" name="Picture 16">
            <a:extLst>
              <a:ext uri="{FF2B5EF4-FFF2-40B4-BE49-F238E27FC236}">
                <a16:creationId xmlns:a16="http://schemas.microsoft.com/office/drawing/2014/main" id="{7B9ACB9C-4253-5348-8796-1E91F7B79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259" y="3417696"/>
            <a:ext cx="755035" cy="750541"/>
          </a:xfrm>
          <a:prstGeom prst="rect">
            <a:avLst/>
          </a:prstGeom>
        </p:spPr>
      </p:pic>
      <p:sp>
        <p:nvSpPr>
          <p:cNvPr id="19" name="Rectangle 18">
            <a:extLst>
              <a:ext uri="{FF2B5EF4-FFF2-40B4-BE49-F238E27FC236}">
                <a16:creationId xmlns:a16="http://schemas.microsoft.com/office/drawing/2014/main" id="{0B554C98-52EF-6844-8501-C24C64058FD5}"/>
              </a:ext>
            </a:extLst>
          </p:cNvPr>
          <p:cNvSpPr/>
          <p:nvPr/>
        </p:nvSpPr>
        <p:spPr>
          <a:xfrm>
            <a:off x="5494997" y="6547179"/>
            <a:ext cx="6092825" cy="215444"/>
          </a:xfrm>
          <a:prstGeom prst="rect">
            <a:avLst/>
          </a:prstGeom>
        </p:spPr>
        <p:txBody>
          <a:bodyPr>
            <a:spAutoFit/>
          </a:bodyPr>
          <a:lstStyle/>
          <a:p>
            <a:pPr algn="r"/>
            <a:r>
              <a:rPr lang="en-US" sz="800" dirty="0">
                <a:solidFill>
                  <a:prstClr val="black"/>
                </a:solidFill>
                <a:latin typeface="Manulife JH Sans Bold"/>
              </a:rPr>
              <a:t>For Agent Use Only. This material may not be used with the public.</a:t>
            </a:r>
          </a:p>
        </p:txBody>
      </p:sp>
      <p:sp>
        <p:nvSpPr>
          <p:cNvPr id="2" name="Rectangle 1">
            <a:extLst>
              <a:ext uri="{FF2B5EF4-FFF2-40B4-BE49-F238E27FC236}">
                <a16:creationId xmlns:a16="http://schemas.microsoft.com/office/drawing/2014/main" id="{D8CEACCD-133E-47E3-ABEA-B58189BBBCA5}"/>
              </a:ext>
            </a:extLst>
          </p:cNvPr>
          <p:cNvSpPr/>
          <p:nvPr/>
        </p:nvSpPr>
        <p:spPr>
          <a:xfrm rot="20572129">
            <a:off x="4777009" y="2403346"/>
            <a:ext cx="5089078" cy="1703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0909353-26D4-45CC-AECF-642D3A466BBF}"/>
              </a:ext>
            </a:extLst>
          </p:cNvPr>
          <p:cNvSpPr/>
          <p:nvPr/>
        </p:nvSpPr>
        <p:spPr>
          <a:xfrm>
            <a:off x="6944031" y="2543645"/>
            <a:ext cx="755035" cy="732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D970AA4-EF1D-4068-A6D8-468DA0B73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924" y="499581"/>
            <a:ext cx="621890" cy="840264"/>
          </a:xfrm>
          <a:prstGeom prst="rect">
            <a:avLst/>
          </a:prstGeom>
        </p:spPr>
      </p:pic>
      <p:sp>
        <p:nvSpPr>
          <p:cNvPr id="4" name="Footer Placeholder 3">
            <a:extLst>
              <a:ext uri="{FF2B5EF4-FFF2-40B4-BE49-F238E27FC236}">
                <a16:creationId xmlns:a16="http://schemas.microsoft.com/office/drawing/2014/main" id="{047A8816-91D4-4BC8-9634-DFC36E72D3CA}"/>
              </a:ext>
            </a:extLst>
          </p:cNvPr>
          <p:cNvSpPr>
            <a:spLocks noGrp="1"/>
          </p:cNvSpPr>
          <p:nvPr>
            <p:ph type="ftr" sz="quarter" idx="11"/>
          </p:nvPr>
        </p:nvSpPr>
        <p:spPr/>
        <p:txBody>
          <a:bodyPr/>
          <a:lstStyle/>
          <a:p>
            <a:r>
              <a:rPr lang="en-US"/>
              <a:t>For Agent Use Only. This material may not be used with the public.</a:t>
            </a:r>
          </a:p>
        </p:txBody>
      </p:sp>
      <p:sp>
        <p:nvSpPr>
          <p:cNvPr id="5" name="Slide Number Placeholder 4">
            <a:extLst>
              <a:ext uri="{FF2B5EF4-FFF2-40B4-BE49-F238E27FC236}">
                <a16:creationId xmlns:a16="http://schemas.microsoft.com/office/drawing/2014/main" id="{630A29BC-A2B3-414D-962B-6CB24023C72C}"/>
              </a:ext>
            </a:extLst>
          </p:cNvPr>
          <p:cNvSpPr>
            <a:spLocks noGrp="1"/>
          </p:cNvSpPr>
          <p:nvPr>
            <p:ph type="sldNum" sz="quarter" idx="12"/>
          </p:nvPr>
        </p:nvSpPr>
        <p:spPr/>
        <p:txBody>
          <a:bodyPr/>
          <a:lstStyle/>
          <a:p>
            <a:fld id="{BB333B34-C87C-402E-ABB0-13B7C9DEBBC4}" type="slidenum">
              <a:rPr lang="en-US" smtClean="0"/>
              <a:t>6</a:t>
            </a:fld>
            <a:r>
              <a:rPr lang="en-US" dirty="0"/>
              <a:t> of 14</a:t>
            </a:r>
          </a:p>
        </p:txBody>
      </p:sp>
    </p:spTree>
    <p:extLst>
      <p:ext uri="{BB962C8B-B14F-4D97-AF65-F5344CB8AC3E}">
        <p14:creationId xmlns:p14="http://schemas.microsoft.com/office/powerpoint/2010/main" val="8306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60ACE-0DC5-4F39-AB8A-68C250AE5C2B}"/>
              </a:ext>
            </a:extLst>
          </p:cNvPr>
          <p:cNvSpPr/>
          <p:nvPr/>
        </p:nvSpPr>
        <p:spPr>
          <a:xfrm>
            <a:off x="1172265" y="5423429"/>
            <a:ext cx="158889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$100</a:t>
            </a:r>
          </a:p>
        </p:txBody>
      </p:sp>
      <p:graphicFrame>
        <p:nvGraphicFramePr>
          <p:cNvPr id="2" name="Table 1">
            <a:extLst>
              <a:ext uri="{FF2B5EF4-FFF2-40B4-BE49-F238E27FC236}">
                <a16:creationId xmlns:a16="http://schemas.microsoft.com/office/drawing/2014/main" id="{BB6A2798-D442-4743-BD6F-5B233A2DAD42}"/>
              </a:ext>
            </a:extLst>
          </p:cNvPr>
          <p:cNvGraphicFramePr>
            <a:graphicFrameLocks noGrp="1"/>
          </p:cNvGraphicFramePr>
          <p:nvPr>
            <p:extLst>
              <p:ext uri="{D42A27DB-BD31-4B8C-83A1-F6EECF244321}">
                <p14:modId xmlns:p14="http://schemas.microsoft.com/office/powerpoint/2010/main" val="1212657102"/>
              </p:ext>
            </p:extLst>
          </p:nvPr>
        </p:nvGraphicFramePr>
        <p:xfrm>
          <a:off x="1438244" y="842982"/>
          <a:ext cx="9242454" cy="4382704"/>
        </p:xfrm>
        <a:graphic>
          <a:graphicData uri="http://schemas.openxmlformats.org/drawingml/2006/table">
            <a:tbl>
              <a:tblPr/>
              <a:tblGrid>
                <a:gridCol w="1540409">
                  <a:extLst>
                    <a:ext uri="{9D8B030D-6E8A-4147-A177-3AD203B41FA5}">
                      <a16:colId xmlns:a16="http://schemas.microsoft.com/office/drawing/2014/main" val="1146914733"/>
                    </a:ext>
                  </a:extLst>
                </a:gridCol>
                <a:gridCol w="1540409">
                  <a:extLst>
                    <a:ext uri="{9D8B030D-6E8A-4147-A177-3AD203B41FA5}">
                      <a16:colId xmlns:a16="http://schemas.microsoft.com/office/drawing/2014/main" val="1501629786"/>
                    </a:ext>
                  </a:extLst>
                </a:gridCol>
                <a:gridCol w="1540409">
                  <a:extLst>
                    <a:ext uri="{9D8B030D-6E8A-4147-A177-3AD203B41FA5}">
                      <a16:colId xmlns:a16="http://schemas.microsoft.com/office/drawing/2014/main" val="4004726204"/>
                    </a:ext>
                  </a:extLst>
                </a:gridCol>
                <a:gridCol w="1540409">
                  <a:extLst>
                    <a:ext uri="{9D8B030D-6E8A-4147-A177-3AD203B41FA5}">
                      <a16:colId xmlns:a16="http://schemas.microsoft.com/office/drawing/2014/main" val="233392120"/>
                    </a:ext>
                  </a:extLst>
                </a:gridCol>
                <a:gridCol w="1540409">
                  <a:extLst>
                    <a:ext uri="{9D8B030D-6E8A-4147-A177-3AD203B41FA5}">
                      <a16:colId xmlns:a16="http://schemas.microsoft.com/office/drawing/2014/main" val="6843599"/>
                    </a:ext>
                  </a:extLst>
                </a:gridCol>
                <a:gridCol w="1540409">
                  <a:extLst>
                    <a:ext uri="{9D8B030D-6E8A-4147-A177-3AD203B41FA5}">
                      <a16:colId xmlns:a16="http://schemas.microsoft.com/office/drawing/2014/main" val="3286636079"/>
                    </a:ext>
                  </a:extLst>
                </a:gridCol>
              </a:tblGrid>
              <a:tr h="273919">
                <a:tc>
                  <a:txBody>
                    <a:bodyPr/>
                    <a:lstStyle/>
                    <a:p>
                      <a:pPr algn="ctr" fontAlgn="b"/>
                      <a:r>
                        <a:rPr lang="en-US" sz="1600" b="1" i="0" u="none" strike="noStrike" dirty="0">
                          <a:solidFill>
                            <a:schemeClr val="bg1"/>
                          </a:solidFill>
                          <a:effectLst/>
                          <a:latin typeface="Calibri" panose="020F0502020204030204" pitchFamily="34" charset="0"/>
                        </a:rPr>
                        <a:t>Year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S&amp;P Return</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12%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10%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8%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Barclays Bonus</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29996775"/>
                  </a:ext>
                </a:extLst>
              </a:tr>
              <a:tr h="273919">
                <a:tc>
                  <a:txBody>
                    <a:bodyPr/>
                    <a:lstStyle/>
                    <a:p>
                      <a:pPr algn="ctr" fontAlgn="b"/>
                      <a:r>
                        <a:rPr lang="en-US" sz="1600" b="0" i="0" u="none" strike="noStrike" dirty="0">
                          <a:solidFill>
                            <a:srgbClr val="000000"/>
                          </a:solidFill>
                          <a:effectLst/>
                          <a:latin typeface="Calibri" panose="020F0502020204030204" pitchFamily="34" charset="0"/>
                        </a:rPr>
                        <a:t>2006-2007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6.66%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150368"/>
                  </a:ext>
                </a:extLst>
              </a:tr>
              <a:tr h="273919">
                <a:tc>
                  <a:txBody>
                    <a:bodyPr/>
                    <a:lstStyle/>
                    <a:p>
                      <a:pPr algn="ctr" fontAlgn="b"/>
                      <a:r>
                        <a:rPr lang="en-US" sz="1600" b="0" i="0" u="none" strike="noStrike" dirty="0">
                          <a:solidFill>
                            <a:srgbClr val="000000"/>
                          </a:solidFill>
                          <a:effectLst/>
                          <a:latin typeface="Calibri" panose="020F0502020204030204" pitchFamily="34" charset="0"/>
                        </a:rPr>
                        <a:t>2007-2008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03234"/>
                  </a:ext>
                </a:extLst>
              </a:tr>
              <a:tr h="273919">
                <a:tc>
                  <a:txBody>
                    <a:bodyPr/>
                    <a:lstStyle/>
                    <a:p>
                      <a:pPr algn="ctr" fontAlgn="b"/>
                      <a:r>
                        <a:rPr lang="en-US" sz="1600" b="0" i="0" u="none" strike="noStrike">
                          <a:solidFill>
                            <a:srgbClr val="000000"/>
                          </a:solidFill>
                          <a:effectLst/>
                          <a:latin typeface="Calibri" panose="020F0502020204030204" pitchFamily="34" charset="0"/>
                        </a:rPr>
                        <a:t>2008-2009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156183"/>
                  </a:ext>
                </a:extLst>
              </a:tr>
              <a:tr h="273919">
                <a:tc>
                  <a:txBody>
                    <a:bodyPr/>
                    <a:lstStyle/>
                    <a:p>
                      <a:pPr algn="ctr" fontAlgn="b"/>
                      <a:r>
                        <a:rPr lang="en-US" sz="1600" b="0" i="0" u="none" strike="noStrike">
                          <a:solidFill>
                            <a:srgbClr val="000000"/>
                          </a:solidFill>
                          <a:effectLst/>
                          <a:latin typeface="Calibri" panose="020F0502020204030204" pitchFamily="34" charset="0"/>
                        </a:rPr>
                        <a:t>2009-2010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543689"/>
                  </a:ext>
                </a:extLst>
              </a:tr>
              <a:tr h="273919">
                <a:tc>
                  <a:txBody>
                    <a:bodyPr/>
                    <a:lstStyle/>
                    <a:p>
                      <a:pPr algn="ctr" fontAlgn="b"/>
                      <a:r>
                        <a:rPr lang="en-US" sz="1600" b="0" i="0" u="none" strike="noStrike">
                          <a:solidFill>
                            <a:srgbClr val="000000"/>
                          </a:solidFill>
                          <a:effectLst/>
                          <a:latin typeface="Calibri" panose="020F0502020204030204" pitchFamily="34" charset="0"/>
                        </a:rPr>
                        <a:t>2010-2011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451732"/>
                  </a:ext>
                </a:extLst>
              </a:tr>
              <a:tr h="273919">
                <a:tc>
                  <a:txBody>
                    <a:bodyPr/>
                    <a:lstStyle/>
                    <a:p>
                      <a:pPr algn="ctr" fontAlgn="b"/>
                      <a:r>
                        <a:rPr lang="en-US" sz="1600" b="0" i="0" u="none" strike="noStrike">
                          <a:solidFill>
                            <a:srgbClr val="000000"/>
                          </a:solidFill>
                          <a:effectLst/>
                          <a:latin typeface="Calibri" panose="020F0502020204030204" pitchFamily="34" charset="0"/>
                        </a:rPr>
                        <a:t>2011-2012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056953"/>
                  </a:ext>
                </a:extLst>
              </a:tr>
              <a:tr h="273919">
                <a:tc>
                  <a:txBody>
                    <a:bodyPr/>
                    <a:lstStyle/>
                    <a:p>
                      <a:pPr algn="ctr" fontAlgn="b"/>
                      <a:r>
                        <a:rPr lang="en-US" sz="1600" b="0" i="0" u="none" strike="noStrike">
                          <a:solidFill>
                            <a:srgbClr val="000000"/>
                          </a:solidFill>
                          <a:effectLst/>
                          <a:latin typeface="Calibri" panose="020F0502020204030204" pitchFamily="34" charset="0"/>
                        </a:rPr>
                        <a:t>2012-2013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25.59%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15.20%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250885"/>
                  </a:ext>
                </a:extLst>
              </a:tr>
              <a:tr h="273919">
                <a:tc>
                  <a:txBody>
                    <a:bodyPr/>
                    <a:lstStyle/>
                    <a:p>
                      <a:pPr algn="ctr" fontAlgn="b"/>
                      <a:r>
                        <a:rPr lang="en-US" sz="1600" b="0" i="0" u="none" strike="noStrike">
                          <a:solidFill>
                            <a:srgbClr val="000000"/>
                          </a:solidFill>
                          <a:effectLst/>
                          <a:latin typeface="Calibri" panose="020F0502020204030204" pitchFamily="34" charset="0"/>
                        </a:rPr>
                        <a:t>2013-2014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896462"/>
                  </a:ext>
                </a:extLst>
              </a:tr>
              <a:tr h="273919">
                <a:tc>
                  <a:txBody>
                    <a:bodyPr/>
                    <a:lstStyle/>
                    <a:p>
                      <a:pPr algn="ctr" fontAlgn="b"/>
                      <a:r>
                        <a:rPr lang="en-US" sz="1600" b="0" i="0" u="none" strike="noStrike">
                          <a:solidFill>
                            <a:srgbClr val="000000"/>
                          </a:solidFill>
                          <a:effectLst/>
                          <a:latin typeface="Calibri" panose="020F0502020204030204" pitchFamily="34" charset="0"/>
                        </a:rPr>
                        <a:t>2014-2015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650"/>
                  </a:ext>
                </a:extLst>
              </a:tr>
              <a:tr h="273919">
                <a:tc>
                  <a:txBody>
                    <a:bodyPr/>
                    <a:lstStyle/>
                    <a:p>
                      <a:pPr algn="ctr" fontAlgn="b"/>
                      <a:r>
                        <a:rPr lang="en-US" sz="1600" b="0" i="0" u="none" strike="noStrike">
                          <a:solidFill>
                            <a:srgbClr val="000000"/>
                          </a:solidFill>
                          <a:effectLst/>
                          <a:latin typeface="Calibri" panose="020F0502020204030204" pitchFamily="34" charset="0"/>
                        </a:rPr>
                        <a:t>2015-2016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746970"/>
                  </a:ext>
                </a:extLst>
              </a:tr>
              <a:tr h="273919">
                <a:tc>
                  <a:txBody>
                    <a:bodyPr/>
                    <a:lstStyle/>
                    <a:p>
                      <a:pPr algn="ctr" fontAlgn="b"/>
                      <a:r>
                        <a:rPr lang="en-US" sz="1600" b="0" i="0" u="none" strike="noStrike">
                          <a:solidFill>
                            <a:srgbClr val="000000"/>
                          </a:solidFill>
                          <a:effectLst/>
                          <a:latin typeface="Calibri" panose="020F0502020204030204" pitchFamily="34" charset="0"/>
                        </a:rPr>
                        <a:t>2016-2017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17.70%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4630"/>
                  </a:ext>
                </a:extLst>
              </a:tr>
              <a:tr h="273919">
                <a:tc>
                  <a:txBody>
                    <a:bodyPr/>
                    <a:lstStyle/>
                    <a:p>
                      <a:pPr algn="ctr" fontAlgn="b"/>
                      <a:r>
                        <a:rPr lang="en-US" sz="1600" b="0" i="0" u="none" strike="noStrike">
                          <a:solidFill>
                            <a:srgbClr val="000000"/>
                          </a:solidFill>
                          <a:effectLst/>
                          <a:latin typeface="Calibri" panose="020F0502020204030204" pitchFamily="34" charset="0"/>
                        </a:rPr>
                        <a:t>2017-2018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077279"/>
                  </a:ext>
                </a:extLst>
              </a:tr>
              <a:tr h="273919">
                <a:tc>
                  <a:txBody>
                    <a:bodyPr/>
                    <a:lstStyle/>
                    <a:p>
                      <a:pPr algn="ctr" fontAlgn="b"/>
                      <a:r>
                        <a:rPr lang="en-US" sz="1600" b="0" i="0" u="none" strike="noStrike">
                          <a:solidFill>
                            <a:srgbClr val="000000"/>
                          </a:solidFill>
                          <a:effectLst/>
                          <a:latin typeface="Calibri" panose="020F0502020204030204" pitchFamily="34" charset="0"/>
                        </a:rPr>
                        <a:t>2018-2019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17.69%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860952"/>
                  </a:ext>
                </a:extLst>
              </a:tr>
              <a:tr h="273919">
                <a:tc>
                  <a:txBody>
                    <a:bodyPr/>
                    <a:lstStyle/>
                    <a:p>
                      <a:pPr algn="ctr" fontAlgn="b"/>
                      <a:r>
                        <a:rPr lang="en-US" sz="1600" b="0" i="0" u="none" strike="noStrike">
                          <a:solidFill>
                            <a:srgbClr val="000000"/>
                          </a:solidFill>
                          <a:effectLst/>
                          <a:latin typeface="Calibri" panose="020F0502020204030204" pitchFamily="34" charset="0"/>
                        </a:rPr>
                        <a:t>2019-2020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15.11%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184566"/>
                  </a:ext>
                </a:extLst>
              </a:tr>
              <a:tr h="273919">
                <a:tc>
                  <a:txBody>
                    <a:bodyPr/>
                    <a:lstStyle/>
                    <a:p>
                      <a:pPr algn="ctr" fontAlgn="b"/>
                      <a:r>
                        <a:rPr lang="en-US" sz="1600" b="0" i="0" u="none" strike="noStrike">
                          <a:solidFill>
                            <a:srgbClr val="000000"/>
                          </a:solidFill>
                          <a:effectLst/>
                          <a:latin typeface="Calibri" panose="020F0502020204030204" pitchFamily="34" charset="0"/>
                        </a:rPr>
                        <a:t>2020-2021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27.05%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456600"/>
                  </a:ext>
                </a:extLst>
              </a:tr>
            </a:tbl>
          </a:graphicData>
        </a:graphic>
      </p:graphicFrame>
      <p:sp>
        <p:nvSpPr>
          <p:cNvPr id="4" name="TextBox 3">
            <a:extLst>
              <a:ext uri="{FF2B5EF4-FFF2-40B4-BE49-F238E27FC236}">
                <a16:creationId xmlns:a16="http://schemas.microsoft.com/office/drawing/2014/main" id="{AE14892A-8A5C-4FCC-AAA4-90686643143A}"/>
              </a:ext>
            </a:extLst>
          </p:cNvPr>
          <p:cNvSpPr txBox="1"/>
          <p:nvPr/>
        </p:nvSpPr>
        <p:spPr>
          <a:xfrm>
            <a:off x="3316223" y="5645686"/>
            <a:ext cx="1070841" cy="369332"/>
          </a:xfrm>
          <a:prstGeom prst="rect">
            <a:avLst/>
          </a:prstGeom>
          <a:noFill/>
        </p:spPr>
        <p:txBody>
          <a:bodyPr wrap="square" rtlCol="0">
            <a:spAutoFit/>
          </a:bodyPr>
          <a:lstStyle/>
          <a:p>
            <a:r>
              <a:rPr lang="en-US" dirty="0"/>
              <a:t>$325.12</a:t>
            </a:r>
          </a:p>
        </p:txBody>
      </p:sp>
      <p:sp>
        <p:nvSpPr>
          <p:cNvPr id="14" name="TextBox 13">
            <a:extLst>
              <a:ext uri="{FF2B5EF4-FFF2-40B4-BE49-F238E27FC236}">
                <a16:creationId xmlns:a16="http://schemas.microsoft.com/office/drawing/2014/main" id="{62412F5C-C4D8-4DC8-A118-F8987CADBF7C}"/>
              </a:ext>
            </a:extLst>
          </p:cNvPr>
          <p:cNvSpPr txBox="1"/>
          <p:nvPr/>
        </p:nvSpPr>
        <p:spPr>
          <a:xfrm>
            <a:off x="4830453" y="5645686"/>
            <a:ext cx="1070840" cy="369332"/>
          </a:xfrm>
          <a:prstGeom prst="rect">
            <a:avLst/>
          </a:prstGeom>
          <a:noFill/>
        </p:spPr>
        <p:txBody>
          <a:bodyPr wrap="square" rtlCol="0">
            <a:spAutoFit/>
          </a:bodyPr>
          <a:lstStyle/>
          <a:p>
            <a:r>
              <a:rPr lang="en-US" dirty="0"/>
              <a:t>$319.75</a:t>
            </a:r>
          </a:p>
        </p:txBody>
      </p:sp>
      <p:sp>
        <p:nvSpPr>
          <p:cNvPr id="16" name="TextBox 15">
            <a:extLst>
              <a:ext uri="{FF2B5EF4-FFF2-40B4-BE49-F238E27FC236}">
                <a16:creationId xmlns:a16="http://schemas.microsoft.com/office/drawing/2014/main" id="{6F06398C-44A9-4563-B955-D56FE046B030}"/>
              </a:ext>
            </a:extLst>
          </p:cNvPr>
          <p:cNvSpPr txBox="1"/>
          <p:nvPr/>
        </p:nvSpPr>
        <p:spPr>
          <a:xfrm>
            <a:off x="6392284" y="5645686"/>
            <a:ext cx="1070839" cy="369332"/>
          </a:xfrm>
          <a:prstGeom prst="rect">
            <a:avLst/>
          </a:prstGeom>
          <a:noFill/>
        </p:spPr>
        <p:txBody>
          <a:bodyPr wrap="square" rtlCol="0">
            <a:spAutoFit/>
          </a:bodyPr>
          <a:lstStyle/>
          <a:p>
            <a:r>
              <a:rPr lang="en-US" dirty="0"/>
              <a:t>$269.72</a:t>
            </a:r>
          </a:p>
        </p:txBody>
      </p:sp>
      <p:sp>
        <p:nvSpPr>
          <p:cNvPr id="17" name="TextBox 16">
            <a:extLst>
              <a:ext uri="{FF2B5EF4-FFF2-40B4-BE49-F238E27FC236}">
                <a16:creationId xmlns:a16="http://schemas.microsoft.com/office/drawing/2014/main" id="{C6B33CAE-1EC7-40B4-9425-F2B72D969716}"/>
              </a:ext>
            </a:extLst>
          </p:cNvPr>
          <p:cNvSpPr txBox="1"/>
          <p:nvPr/>
        </p:nvSpPr>
        <p:spPr>
          <a:xfrm>
            <a:off x="7954117" y="5645686"/>
            <a:ext cx="1070838" cy="369332"/>
          </a:xfrm>
          <a:prstGeom prst="rect">
            <a:avLst/>
          </a:prstGeom>
          <a:noFill/>
        </p:spPr>
        <p:txBody>
          <a:bodyPr wrap="square" rtlCol="0">
            <a:spAutoFit/>
          </a:bodyPr>
          <a:lstStyle/>
          <a:p>
            <a:r>
              <a:rPr lang="en-US" dirty="0"/>
              <a:t>$224.50</a:t>
            </a:r>
          </a:p>
        </p:txBody>
      </p:sp>
      <p:sp>
        <p:nvSpPr>
          <p:cNvPr id="8" name="TextBox 7">
            <a:extLst>
              <a:ext uri="{FF2B5EF4-FFF2-40B4-BE49-F238E27FC236}">
                <a16:creationId xmlns:a16="http://schemas.microsoft.com/office/drawing/2014/main" id="{16C5388A-6EF7-497B-8AC6-32D865701550}"/>
              </a:ext>
            </a:extLst>
          </p:cNvPr>
          <p:cNvSpPr txBox="1"/>
          <p:nvPr/>
        </p:nvSpPr>
        <p:spPr>
          <a:xfrm>
            <a:off x="9515948" y="5645686"/>
            <a:ext cx="1164749" cy="369332"/>
          </a:xfrm>
          <a:prstGeom prst="rect">
            <a:avLst/>
          </a:prstGeom>
          <a:noFill/>
        </p:spPr>
        <p:txBody>
          <a:bodyPr wrap="square" rtlCol="0">
            <a:spAutoFit/>
          </a:bodyPr>
          <a:lstStyle/>
          <a:p>
            <a:r>
              <a:rPr lang="en-US" dirty="0"/>
              <a:t>$346.26</a:t>
            </a:r>
          </a:p>
        </p:txBody>
      </p:sp>
      <p:sp>
        <p:nvSpPr>
          <p:cNvPr id="9" name="TextBox 8">
            <a:extLst>
              <a:ext uri="{FF2B5EF4-FFF2-40B4-BE49-F238E27FC236}">
                <a16:creationId xmlns:a16="http://schemas.microsoft.com/office/drawing/2014/main" id="{CA3CFFBF-3BF4-4B8B-A786-29AFA42B39A1}"/>
              </a:ext>
            </a:extLst>
          </p:cNvPr>
          <p:cNvSpPr txBox="1"/>
          <p:nvPr/>
        </p:nvSpPr>
        <p:spPr>
          <a:xfrm>
            <a:off x="1033883" y="284059"/>
            <a:ext cx="8907694" cy="369332"/>
          </a:xfrm>
          <a:prstGeom prst="rect">
            <a:avLst/>
          </a:prstGeom>
          <a:noFill/>
        </p:spPr>
        <p:txBody>
          <a:bodyPr wrap="square" lIns="0" tIns="0" rIns="0" bIns="0" rtlCol="0">
            <a:spAutoFit/>
          </a:bodyPr>
          <a:lstStyle/>
          <a:p>
            <a:pPr algn="l">
              <a:spcBef>
                <a:spcPts val="600"/>
              </a:spcBef>
            </a:pPr>
            <a:r>
              <a:rPr lang="en-US" sz="2400" b="1" dirty="0"/>
              <a:t>How can Managed Volatility Help With Falling Caps?</a:t>
            </a:r>
          </a:p>
        </p:txBody>
      </p:sp>
      <p:graphicFrame>
        <p:nvGraphicFramePr>
          <p:cNvPr id="10" name="Table 9">
            <a:extLst>
              <a:ext uri="{FF2B5EF4-FFF2-40B4-BE49-F238E27FC236}">
                <a16:creationId xmlns:a16="http://schemas.microsoft.com/office/drawing/2014/main" id="{839C12D0-B3B1-4984-877B-F487ECAA2EF2}"/>
              </a:ext>
            </a:extLst>
          </p:cNvPr>
          <p:cNvGraphicFramePr>
            <a:graphicFrameLocks noGrp="1"/>
          </p:cNvGraphicFramePr>
          <p:nvPr>
            <p:extLst>
              <p:ext uri="{D42A27DB-BD31-4B8C-83A1-F6EECF244321}">
                <p14:modId xmlns:p14="http://schemas.microsoft.com/office/powerpoint/2010/main" val="2468590840"/>
              </p:ext>
            </p:extLst>
          </p:nvPr>
        </p:nvGraphicFramePr>
        <p:xfrm>
          <a:off x="1438244" y="842982"/>
          <a:ext cx="7702045" cy="4382704"/>
        </p:xfrm>
        <a:graphic>
          <a:graphicData uri="http://schemas.openxmlformats.org/drawingml/2006/table">
            <a:tbl>
              <a:tblPr/>
              <a:tblGrid>
                <a:gridCol w="1540409">
                  <a:extLst>
                    <a:ext uri="{9D8B030D-6E8A-4147-A177-3AD203B41FA5}">
                      <a16:colId xmlns:a16="http://schemas.microsoft.com/office/drawing/2014/main" val="1146914733"/>
                    </a:ext>
                  </a:extLst>
                </a:gridCol>
                <a:gridCol w="1540409">
                  <a:extLst>
                    <a:ext uri="{9D8B030D-6E8A-4147-A177-3AD203B41FA5}">
                      <a16:colId xmlns:a16="http://schemas.microsoft.com/office/drawing/2014/main" val="1501629786"/>
                    </a:ext>
                  </a:extLst>
                </a:gridCol>
                <a:gridCol w="1540409">
                  <a:extLst>
                    <a:ext uri="{9D8B030D-6E8A-4147-A177-3AD203B41FA5}">
                      <a16:colId xmlns:a16="http://schemas.microsoft.com/office/drawing/2014/main" val="4004726204"/>
                    </a:ext>
                  </a:extLst>
                </a:gridCol>
                <a:gridCol w="1540409">
                  <a:extLst>
                    <a:ext uri="{9D8B030D-6E8A-4147-A177-3AD203B41FA5}">
                      <a16:colId xmlns:a16="http://schemas.microsoft.com/office/drawing/2014/main" val="233392120"/>
                    </a:ext>
                  </a:extLst>
                </a:gridCol>
                <a:gridCol w="1540409">
                  <a:extLst>
                    <a:ext uri="{9D8B030D-6E8A-4147-A177-3AD203B41FA5}">
                      <a16:colId xmlns:a16="http://schemas.microsoft.com/office/drawing/2014/main" val="6843599"/>
                    </a:ext>
                  </a:extLst>
                </a:gridCol>
              </a:tblGrid>
              <a:tr h="273919">
                <a:tc>
                  <a:txBody>
                    <a:bodyPr/>
                    <a:lstStyle/>
                    <a:p>
                      <a:pPr algn="ctr" fontAlgn="b"/>
                      <a:r>
                        <a:rPr lang="en-US" sz="1600" b="1" i="0" u="none" strike="noStrike" dirty="0">
                          <a:solidFill>
                            <a:schemeClr val="bg1"/>
                          </a:solidFill>
                          <a:effectLst/>
                          <a:latin typeface="Calibri" panose="020F0502020204030204" pitchFamily="34" charset="0"/>
                        </a:rPr>
                        <a:t>Year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S&amp;P Return</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12%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10%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chemeClr val="bg1"/>
                          </a:solidFill>
                          <a:effectLst/>
                          <a:latin typeface="Calibri" panose="020F0502020204030204" pitchFamily="34" charset="0"/>
                        </a:rPr>
                        <a:t>8% Cap</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29996775"/>
                  </a:ext>
                </a:extLst>
              </a:tr>
              <a:tr h="273919">
                <a:tc>
                  <a:txBody>
                    <a:bodyPr/>
                    <a:lstStyle/>
                    <a:p>
                      <a:pPr algn="ctr" fontAlgn="b"/>
                      <a:r>
                        <a:rPr lang="en-US" sz="1600" b="0" i="0" u="none" strike="noStrike" dirty="0">
                          <a:solidFill>
                            <a:srgbClr val="000000"/>
                          </a:solidFill>
                          <a:effectLst/>
                          <a:latin typeface="Calibri" panose="020F0502020204030204" pitchFamily="34" charset="0"/>
                        </a:rPr>
                        <a:t>2006-2007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150368"/>
                  </a:ext>
                </a:extLst>
              </a:tr>
              <a:tr h="273919">
                <a:tc>
                  <a:txBody>
                    <a:bodyPr/>
                    <a:lstStyle/>
                    <a:p>
                      <a:pPr algn="ctr" fontAlgn="b"/>
                      <a:r>
                        <a:rPr lang="en-US" sz="1600" b="0" i="0" u="none" strike="noStrike" dirty="0">
                          <a:solidFill>
                            <a:srgbClr val="000000"/>
                          </a:solidFill>
                          <a:effectLst/>
                          <a:latin typeface="Calibri" panose="020F0502020204030204" pitchFamily="34" charset="0"/>
                        </a:rPr>
                        <a:t>2007-2008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-40.07%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803234"/>
                  </a:ext>
                </a:extLst>
              </a:tr>
              <a:tr h="273919">
                <a:tc>
                  <a:txBody>
                    <a:bodyPr/>
                    <a:lstStyle/>
                    <a:p>
                      <a:pPr algn="ctr" fontAlgn="b"/>
                      <a:r>
                        <a:rPr lang="en-US" sz="1600" b="0" i="0" u="none" strike="noStrike">
                          <a:solidFill>
                            <a:srgbClr val="000000"/>
                          </a:solidFill>
                          <a:effectLst/>
                          <a:latin typeface="Calibri" panose="020F0502020204030204" pitchFamily="34" charset="0"/>
                        </a:rPr>
                        <a:t>2008-2009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26.64%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156183"/>
                  </a:ext>
                </a:extLst>
              </a:tr>
              <a:tr h="273919">
                <a:tc>
                  <a:txBody>
                    <a:bodyPr/>
                    <a:lstStyle/>
                    <a:p>
                      <a:pPr algn="ctr" fontAlgn="b"/>
                      <a:r>
                        <a:rPr lang="en-US" sz="1600" b="0" i="0" u="none" strike="noStrike">
                          <a:solidFill>
                            <a:srgbClr val="000000"/>
                          </a:solidFill>
                          <a:effectLst/>
                          <a:latin typeface="Calibri" panose="020F0502020204030204" pitchFamily="34" charset="0"/>
                        </a:rPr>
                        <a:t>2009-2010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543689"/>
                  </a:ext>
                </a:extLst>
              </a:tr>
              <a:tr h="273919">
                <a:tc>
                  <a:txBody>
                    <a:bodyPr/>
                    <a:lstStyle/>
                    <a:p>
                      <a:pPr algn="ctr" fontAlgn="b"/>
                      <a:r>
                        <a:rPr lang="en-US" sz="1600" b="0" i="0" u="none" strike="noStrike">
                          <a:solidFill>
                            <a:srgbClr val="000000"/>
                          </a:solidFill>
                          <a:effectLst/>
                          <a:latin typeface="Calibri" panose="020F0502020204030204" pitchFamily="34" charset="0"/>
                        </a:rPr>
                        <a:t>2010-2011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451732"/>
                  </a:ext>
                </a:extLst>
              </a:tr>
              <a:tr h="273919">
                <a:tc>
                  <a:txBody>
                    <a:bodyPr/>
                    <a:lstStyle/>
                    <a:p>
                      <a:pPr algn="ctr" fontAlgn="b"/>
                      <a:r>
                        <a:rPr lang="en-US" sz="1600" b="0" i="0" u="none" strike="noStrike">
                          <a:solidFill>
                            <a:srgbClr val="000000"/>
                          </a:solidFill>
                          <a:effectLst/>
                          <a:latin typeface="Calibri" panose="020F0502020204030204" pitchFamily="34" charset="0"/>
                        </a:rPr>
                        <a:t>2011-2012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16.65%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056953"/>
                  </a:ext>
                </a:extLst>
              </a:tr>
              <a:tr h="273919">
                <a:tc>
                  <a:txBody>
                    <a:bodyPr/>
                    <a:lstStyle/>
                    <a:p>
                      <a:pPr algn="ctr" fontAlgn="b"/>
                      <a:r>
                        <a:rPr lang="en-US" sz="1600" b="0" i="0" u="none" strike="noStrike">
                          <a:solidFill>
                            <a:srgbClr val="000000"/>
                          </a:solidFill>
                          <a:effectLst/>
                          <a:latin typeface="Calibri" panose="020F0502020204030204" pitchFamily="34" charset="0"/>
                        </a:rPr>
                        <a:t>2012-2013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25.59%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250885"/>
                  </a:ext>
                </a:extLst>
              </a:tr>
              <a:tr h="273919">
                <a:tc>
                  <a:txBody>
                    <a:bodyPr/>
                    <a:lstStyle/>
                    <a:p>
                      <a:pPr algn="ctr" fontAlgn="b"/>
                      <a:r>
                        <a:rPr lang="en-US" sz="1600" b="0" i="0" u="none" strike="noStrike">
                          <a:solidFill>
                            <a:srgbClr val="000000"/>
                          </a:solidFill>
                          <a:effectLst/>
                          <a:latin typeface="Calibri" panose="020F0502020204030204" pitchFamily="34" charset="0"/>
                        </a:rPr>
                        <a:t>2013-2014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896462"/>
                  </a:ext>
                </a:extLst>
              </a:tr>
              <a:tr h="273919">
                <a:tc>
                  <a:txBody>
                    <a:bodyPr/>
                    <a:lstStyle/>
                    <a:p>
                      <a:pPr algn="ctr" fontAlgn="b"/>
                      <a:r>
                        <a:rPr lang="en-US" sz="1600" b="0" i="0" u="none" strike="noStrike">
                          <a:solidFill>
                            <a:srgbClr val="000000"/>
                          </a:solidFill>
                          <a:effectLst/>
                          <a:latin typeface="Calibri" panose="020F0502020204030204" pitchFamily="34" charset="0"/>
                        </a:rPr>
                        <a:t>2014-2015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650"/>
                  </a:ext>
                </a:extLst>
              </a:tr>
              <a:tr h="273919">
                <a:tc>
                  <a:txBody>
                    <a:bodyPr/>
                    <a:lstStyle/>
                    <a:p>
                      <a:pPr algn="ctr" fontAlgn="b"/>
                      <a:r>
                        <a:rPr lang="en-US" sz="1600" b="0" i="0" u="none" strike="noStrike">
                          <a:solidFill>
                            <a:srgbClr val="000000"/>
                          </a:solidFill>
                          <a:effectLst/>
                          <a:latin typeface="Calibri" panose="020F0502020204030204" pitchFamily="34" charset="0"/>
                        </a:rPr>
                        <a:t>2015-2016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746970"/>
                  </a:ext>
                </a:extLst>
              </a:tr>
              <a:tr h="273919">
                <a:tc>
                  <a:txBody>
                    <a:bodyPr/>
                    <a:lstStyle/>
                    <a:p>
                      <a:pPr algn="ctr" fontAlgn="b"/>
                      <a:r>
                        <a:rPr lang="en-US" sz="1600" b="0" i="0" u="none" strike="noStrike">
                          <a:solidFill>
                            <a:srgbClr val="000000"/>
                          </a:solidFill>
                          <a:effectLst/>
                          <a:latin typeface="Calibri" panose="020F0502020204030204" pitchFamily="34" charset="0"/>
                        </a:rPr>
                        <a:t>2016-2017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17.70%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4630"/>
                  </a:ext>
                </a:extLst>
              </a:tr>
              <a:tr h="273919">
                <a:tc>
                  <a:txBody>
                    <a:bodyPr/>
                    <a:lstStyle/>
                    <a:p>
                      <a:pPr algn="ctr" fontAlgn="b"/>
                      <a:r>
                        <a:rPr lang="en-US" sz="1600" b="0" i="0" u="none" strike="noStrike">
                          <a:solidFill>
                            <a:srgbClr val="000000"/>
                          </a:solidFill>
                          <a:effectLst/>
                          <a:latin typeface="Calibri" panose="020F0502020204030204" pitchFamily="34" charset="0"/>
                        </a:rPr>
                        <a:t>2017-2018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077279"/>
                  </a:ext>
                </a:extLst>
              </a:tr>
              <a:tr h="273919">
                <a:tc>
                  <a:txBody>
                    <a:bodyPr/>
                    <a:lstStyle/>
                    <a:p>
                      <a:pPr algn="ctr" fontAlgn="b"/>
                      <a:r>
                        <a:rPr lang="en-US" sz="1600" b="0" i="0" u="none" strike="noStrike">
                          <a:solidFill>
                            <a:srgbClr val="000000"/>
                          </a:solidFill>
                          <a:effectLst/>
                          <a:latin typeface="Calibri" panose="020F0502020204030204" pitchFamily="34" charset="0"/>
                        </a:rPr>
                        <a:t>2018-2019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860952"/>
                  </a:ext>
                </a:extLst>
              </a:tr>
              <a:tr h="273919">
                <a:tc>
                  <a:txBody>
                    <a:bodyPr/>
                    <a:lstStyle/>
                    <a:p>
                      <a:pPr algn="ctr" fontAlgn="b"/>
                      <a:r>
                        <a:rPr lang="en-US" sz="1600" b="0" i="0" u="none" strike="noStrike">
                          <a:solidFill>
                            <a:srgbClr val="000000"/>
                          </a:solidFill>
                          <a:effectLst/>
                          <a:latin typeface="Calibri" panose="020F0502020204030204" pitchFamily="34" charset="0"/>
                        </a:rPr>
                        <a:t>2019-2020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15.11%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184566"/>
                  </a:ext>
                </a:extLst>
              </a:tr>
              <a:tr h="273919">
                <a:tc>
                  <a:txBody>
                    <a:bodyPr/>
                    <a:lstStyle/>
                    <a:p>
                      <a:pPr algn="ctr" fontAlgn="b"/>
                      <a:r>
                        <a:rPr lang="en-US" sz="1600" b="0" i="0" u="none" strike="noStrike">
                          <a:solidFill>
                            <a:srgbClr val="000000"/>
                          </a:solidFill>
                          <a:effectLst/>
                          <a:latin typeface="Calibri" panose="020F0502020204030204" pitchFamily="34" charset="0"/>
                        </a:rPr>
                        <a:t>2020-2021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27.05%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456600"/>
                  </a:ext>
                </a:extLst>
              </a:tr>
            </a:tbl>
          </a:graphicData>
        </a:graphic>
      </p:graphicFrame>
      <p:sp>
        <p:nvSpPr>
          <p:cNvPr id="3" name="Footer Placeholder 2">
            <a:extLst>
              <a:ext uri="{FF2B5EF4-FFF2-40B4-BE49-F238E27FC236}">
                <a16:creationId xmlns:a16="http://schemas.microsoft.com/office/drawing/2014/main" id="{DE9B87C1-D979-411B-B6D6-F0BD0CB9B35F}"/>
              </a:ext>
            </a:extLst>
          </p:cNvPr>
          <p:cNvSpPr>
            <a:spLocks noGrp="1"/>
          </p:cNvSpPr>
          <p:nvPr>
            <p:ph type="ftr" sz="quarter" idx="11"/>
          </p:nvPr>
        </p:nvSpPr>
        <p:spPr/>
        <p:txBody>
          <a:bodyPr/>
          <a:lstStyle/>
          <a:p>
            <a:r>
              <a:rPr lang="en-US"/>
              <a:t>For Agent Use Only. This material may not be used with the public.</a:t>
            </a:r>
          </a:p>
        </p:txBody>
      </p:sp>
      <p:sp>
        <p:nvSpPr>
          <p:cNvPr id="7" name="Slide Number Placeholder 6">
            <a:extLst>
              <a:ext uri="{FF2B5EF4-FFF2-40B4-BE49-F238E27FC236}">
                <a16:creationId xmlns:a16="http://schemas.microsoft.com/office/drawing/2014/main" id="{EDE3CA7D-A084-43A5-9BA6-0D7C2BAF3222}"/>
              </a:ext>
            </a:extLst>
          </p:cNvPr>
          <p:cNvSpPr>
            <a:spLocks noGrp="1"/>
          </p:cNvSpPr>
          <p:nvPr>
            <p:ph type="sldNum" sz="quarter" idx="12"/>
          </p:nvPr>
        </p:nvSpPr>
        <p:spPr/>
        <p:txBody>
          <a:bodyPr/>
          <a:lstStyle/>
          <a:p>
            <a:fld id="{BB333B34-C87C-402E-ABB0-13B7C9DEBBC4}" type="slidenum">
              <a:rPr lang="en-US" smtClean="0"/>
              <a:pPr/>
              <a:t>7</a:t>
            </a:fld>
            <a:r>
              <a:rPr lang="en-US"/>
              <a:t> of 14</a:t>
            </a:r>
            <a:endParaRPr lang="en-US" dirty="0"/>
          </a:p>
        </p:txBody>
      </p:sp>
      <p:sp>
        <p:nvSpPr>
          <p:cNvPr id="6" name="TextBox 5">
            <a:extLst>
              <a:ext uri="{FF2B5EF4-FFF2-40B4-BE49-F238E27FC236}">
                <a16:creationId xmlns:a16="http://schemas.microsoft.com/office/drawing/2014/main" id="{6306C625-EC90-4EA7-938A-14D5D274889A}"/>
              </a:ext>
            </a:extLst>
          </p:cNvPr>
          <p:cNvSpPr txBox="1"/>
          <p:nvPr/>
        </p:nvSpPr>
        <p:spPr>
          <a:xfrm>
            <a:off x="2866327" y="6435018"/>
            <a:ext cx="5467149" cy="153888"/>
          </a:xfrm>
          <a:prstGeom prst="rect">
            <a:avLst/>
          </a:prstGeom>
          <a:noFill/>
        </p:spPr>
        <p:txBody>
          <a:bodyPr wrap="square" lIns="0" tIns="0" rIns="0" bIns="0" rtlCol="0">
            <a:spAutoFit/>
          </a:bodyPr>
          <a:lstStyle/>
          <a:p>
            <a:pPr algn="l">
              <a:spcBef>
                <a:spcPts val="600"/>
              </a:spcBef>
            </a:pPr>
            <a:r>
              <a:rPr lang="en-US" sz="1000" dirty="0">
                <a:effectLst/>
                <a:latin typeface="Calibri" panose="020F0502020204030204" pitchFamily="34" charset="0"/>
                <a:ea typeface="Times New Roman" panose="02020603050405020304" pitchFamily="18" charset="0"/>
              </a:rPr>
              <a:t>S&amp;P 500 and Barclays Global MA returns data from 2006-2021, and the hypothetical cap rates shown. </a:t>
            </a:r>
            <a:endParaRPr lang="en-US" sz="1000" dirty="0"/>
          </a:p>
        </p:txBody>
      </p:sp>
    </p:spTree>
    <p:extLst>
      <p:ext uri="{BB962C8B-B14F-4D97-AF65-F5344CB8AC3E}">
        <p14:creationId xmlns:p14="http://schemas.microsoft.com/office/powerpoint/2010/main" val="350324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7CE9CAD-70D4-4272-8A9A-5CCA8FC3B743}"/>
              </a:ext>
            </a:extLst>
          </p:cNvPr>
          <p:cNvGraphicFramePr>
            <a:graphicFrameLocks/>
          </p:cNvGraphicFramePr>
          <p:nvPr>
            <p:extLst>
              <p:ext uri="{D42A27DB-BD31-4B8C-83A1-F6EECF244321}">
                <p14:modId xmlns:p14="http://schemas.microsoft.com/office/powerpoint/2010/main" val="2209404952"/>
              </p:ext>
            </p:extLst>
          </p:nvPr>
        </p:nvGraphicFramePr>
        <p:xfrm>
          <a:off x="2092036" y="641445"/>
          <a:ext cx="7870830" cy="53714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CF94551-E156-4A66-AD8E-4B29A4DA1D39}"/>
              </a:ext>
            </a:extLst>
          </p:cNvPr>
          <p:cNvSpPr txBox="1"/>
          <p:nvPr/>
        </p:nvSpPr>
        <p:spPr>
          <a:xfrm>
            <a:off x="1055172" y="191592"/>
            <a:ext cx="8907694" cy="369332"/>
          </a:xfrm>
          <a:prstGeom prst="rect">
            <a:avLst/>
          </a:prstGeom>
          <a:noFill/>
        </p:spPr>
        <p:txBody>
          <a:bodyPr wrap="square" lIns="0" tIns="0" rIns="0" bIns="0" rtlCol="0">
            <a:spAutoFit/>
          </a:bodyPr>
          <a:lstStyle/>
          <a:p>
            <a:pPr algn="l">
              <a:spcBef>
                <a:spcPts val="600"/>
              </a:spcBef>
            </a:pPr>
            <a:r>
              <a:rPr lang="en-US" sz="2400" b="1" dirty="0"/>
              <a:t>How can Managed Volatility Help With Falling Caps?</a:t>
            </a:r>
          </a:p>
        </p:txBody>
      </p:sp>
      <p:sp>
        <p:nvSpPr>
          <p:cNvPr id="2" name="Footer Placeholder 1">
            <a:extLst>
              <a:ext uri="{FF2B5EF4-FFF2-40B4-BE49-F238E27FC236}">
                <a16:creationId xmlns:a16="http://schemas.microsoft.com/office/drawing/2014/main" id="{001A9592-ADCC-4436-998E-DEB54688981C}"/>
              </a:ext>
            </a:extLst>
          </p:cNvPr>
          <p:cNvSpPr>
            <a:spLocks noGrp="1"/>
          </p:cNvSpPr>
          <p:nvPr>
            <p:ph type="ftr" sz="quarter" idx="11"/>
          </p:nvPr>
        </p:nvSpPr>
        <p:spPr/>
        <p:txBody>
          <a:bodyPr/>
          <a:lstStyle/>
          <a:p>
            <a:r>
              <a:rPr lang="en-US"/>
              <a:t>For Agent Use Only. This material may not be used with the public.</a:t>
            </a:r>
          </a:p>
        </p:txBody>
      </p:sp>
      <p:sp>
        <p:nvSpPr>
          <p:cNvPr id="5" name="Slide Number Placeholder 4">
            <a:extLst>
              <a:ext uri="{FF2B5EF4-FFF2-40B4-BE49-F238E27FC236}">
                <a16:creationId xmlns:a16="http://schemas.microsoft.com/office/drawing/2014/main" id="{5B916F4A-A349-482D-AD6F-5CE227E6F96D}"/>
              </a:ext>
            </a:extLst>
          </p:cNvPr>
          <p:cNvSpPr>
            <a:spLocks noGrp="1"/>
          </p:cNvSpPr>
          <p:nvPr>
            <p:ph type="sldNum" sz="quarter" idx="12"/>
          </p:nvPr>
        </p:nvSpPr>
        <p:spPr/>
        <p:txBody>
          <a:bodyPr/>
          <a:lstStyle/>
          <a:p>
            <a:fld id="{BB333B34-C87C-402E-ABB0-13B7C9DEBBC4}" type="slidenum">
              <a:rPr lang="en-US" smtClean="0"/>
              <a:pPr/>
              <a:t>8</a:t>
            </a:fld>
            <a:r>
              <a:rPr lang="en-US"/>
              <a:t> of 14</a:t>
            </a:r>
            <a:endParaRPr lang="en-US" dirty="0"/>
          </a:p>
        </p:txBody>
      </p:sp>
      <p:sp>
        <p:nvSpPr>
          <p:cNvPr id="4" name="TextBox 3">
            <a:extLst>
              <a:ext uri="{FF2B5EF4-FFF2-40B4-BE49-F238E27FC236}">
                <a16:creationId xmlns:a16="http://schemas.microsoft.com/office/drawing/2014/main" id="{FC1DEC28-2D84-47C8-93EE-60EC7C1B05F7}"/>
              </a:ext>
            </a:extLst>
          </p:cNvPr>
          <p:cNvSpPr txBox="1"/>
          <p:nvPr/>
        </p:nvSpPr>
        <p:spPr>
          <a:xfrm>
            <a:off x="2850438" y="6407431"/>
            <a:ext cx="5317161" cy="153888"/>
          </a:xfrm>
          <a:prstGeom prst="rect">
            <a:avLst/>
          </a:prstGeom>
          <a:noFill/>
        </p:spPr>
        <p:txBody>
          <a:bodyPr wrap="none" lIns="0" tIns="0" rIns="0" bIns="0" rtlCol="0">
            <a:spAutoFit/>
          </a:bodyPr>
          <a:lstStyle/>
          <a:p>
            <a:pPr algn="l">
              <a:spcBef>
                <a:spcPts val="600"/>
              </a:spcBef>
            </a:pPr>
            <a:r>
              <a:rPr lang="en-US" sz="1000" dirty="0">
                <a:effectLst/>
                <a:latin typeface="Calibri" panose="020F0502020204030204" pitchFamily="34" charset="0"/>
                <a:ea typeface="Times New Roman" panose="02020603050405020304" pitchFamily="18" charset="0"/>
              </a:rPr>
              <a:t>S&amp;P 500 and Barclays Global MA returns data from 2006-2021, and the hypothetical cap rates shown. </a:t>
            </a:r>
            <a:endParaRPr lang="en-US" sz="1000" dirty="0"/>
          </a:p>
        </p:txBody>
      </p:sp>
    </p:spTree>
    <p:extLst>
      <p:ext uri="{BB962C8B-B14F-4D97-AF65-F5344CB8AC3E}">
        <p14:creationId xmlns:p14="http://schemas.microsoft.com/office/powerpoint/2010/main" val="8074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7" dur="500"/>
                                        <p:tgtEl>
                                          <p:spTgt spid="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22" dur="500"/>
                                        <p:tgtEl>
                                          <p:spTgt spid="9">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A29D8-6FD9-4BC7-9E15-64948A4C4CB8}"/>
              </a:ext>
            </a:extLst>
          </p:cNvPr>
          <p:cNvSpPr>
            <a:spLocks noGrp="1"/>
          </p:cNvSpPr>
          <p:nvPr>
            <p:ph type="body" sz="quarter" idx="15"/>
          </p:nvPr>
        </p:nvSpPr>
        <p:spPr/>
        <p:txBody>
          <a:bodyPr/>
          <a:lstStyle/>
          <a:p>
            <a:endParaRPr lang="en-US"/>
          </a:p>
        </p:txBody>
      </p:sp>
      <p:sp>
        <p:nvSpPr>
          <p:cNvPr id="3" name="Title 2">
            <a:extLst>
              <a:ext uri="{FF2B5EF4-FFF2-40B4-BE49-F238E27FC236}">
                <a16:creationId xmlns:a16="http://schemas.microsoft.com/office/drawing/2014/main" id="{9525BE26-C1F9-4C8B-AD62-E1F53F8D614A}"/>
              </a:ext>
            </a:extLst>
          </p:cNvPr>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Improved Risk Adjusted Returns</a:t>
            </a:r>
          </a:p>
        </p:txBody>
      </p:sp>
      <p:pic>
        <p:nvPicPr>
          <p:cNvPr id="6" name="Picture 5">
            <a:extLst>
              <a:ext uri="{FF2B5EF4-FFF2-40B4-BE49-F238E27FC236}">
                <a16:creationId xmlns:a16="http://schemas.microsoft.com/office/drawing/2014/main" id="{16260AA6-40C2-4B03-A4FF-8C254E3BB9BF}"/>
              </a:ext>
            </a:extLst>
          </p:cNvPr>
          <p:cNvPicPr>
            <a:picLocks noChangeAspect="1"/>
          </p:cNvPicPr>
          <p:nvPr/>
        </p:nvPicPr>
        <p:blipFill>
          <a:blip r:embed="rId3"/>
          <a:stretch>
            <a:fillRect/>
          </a:stretch>
        </p:blipFill>
        <p:spPr>
          <a:xfrm>
            <a:off x="3234990" y="182347"/>
            <a:ext cx="8760041" cy="6074074"/>
          </a:xfrm>
          <a:prstGeom prst="rect">
            <a:avLst/>
          </a:prstGeom>
        </p:spPr>
      </p:pic>
      <p:sp>
        <p:nvSpPr>
          <p:cNvPr id="5" name="Footer Placeholder 4">
            <a:extLst>
              <a:ext uri="{FF2B5EF4-FFF2-40B4-BE49-F238E27FC236}">
                <a16:creationId xmlns:a16="http://schemas.microsoft.com/office/drawing/2014/main" id="{3A9B3B92-79D3-4E80-8AD4-8F6B52375BDA}"/>
              </a:ext>
            </a:extLst>
          </p:cNvPr>
          <p:cNvSpPr>
            <a:spLocks noGrp="1"/>
          </p:cNvSpPr>
          <p:nvPr>
            <p:ph type="ftr" sz="quarter" idx="11"/>
          </p:nvPr>
        </p:nvSpPr>
        <p:spPr/>
        <p:txBody>
          <a:bodyPr/>
          <a:lstStyle/>
          <a:p>
            <a:r>
              <a:rPr lang="en-US"/>
              <a:t>For Agent Use Only. This material may not be used with the public.</a:t>
            </a:r>
            <a:endParaRPr lang="en-US" dirty="0"/>
          </a:p>
        </p:txBody>
      </p:sp>
      <p:sp>
        <p:nvSpPr>
          <p:cNvPr id="7" name="Slide Number Placeholder 6">
            <a:extLst>
              <a:ext uri="{FF2B5EF4-FFF2-40B4-BE49-F238E27FC236}">
                <a16:creationId xmlns:a16="http://schemas.microsoft.com/office/drawing/2014/main" id="{4958BFF0-5E46-48AD-8710-C81DB78805F7}"/>
              </a:ext>
            </a:extLst>
          </p:cNvPr>
          <p:cNvSpPr>
            <a:spLocks noGrp="1"/>
          </p:cNvSpPr>
          <p:nvPr>
            <p:ph type="sldNum" sz="quarter" idx="12"/>
          </p:nvPr>
        </p:nvSpPr>
        <p:spPr/>
        <p:txBody>
          <a:bodyPr/>
          <a:lstStyle/>
          <a:p>
            <a:fld id="{BB333B34-C87C-402E-ABB0-13B7C9DEBBC4}" type="slidenum">
              <a:rPr lang="en-US" smtClean="0"/>
              <a:t>9</a:t>
            </a:fld>
            <a:r>
              <a:rPr lang="en-US" dirty="0"/>
              <a:t> of 14</a:t>
            </a:r>
          </a:p>
        </p:txBody>
      </p:sp>
    </p:spTree>
    <p:extLst>
      <p:ext uri="{BB962C8B-B14F-4D97-AF65-F5344CB8AC3E}">
        <p14:creationId xmlns:p14="http://schemas.microsoft.com/office/powerpoint/2010/main" val="128567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Manulife JH Layouts">
  <a:themeElements>
    <a:clrScheme name="Manulife JH 2018">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Manulife JH 2018">
      <a:majorFont>
        <a:latin typeface="Manulife JH Sans Bold"/>
        <a:ea typeface=""/>
        <a:cs typeface=""/>
      </a:majorFont>
      <a:minorFont>
        <a:latin typeface="Manulife JH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1_Manulife JH Layouts">
  <a:themeElements>
    <a:clrScheme name="Manulife JH 2018">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Manulife JH 2018">
      <a:majorFont>
        <a:latin typeface="Manulife JH Sans Bold"/>
        <a:ea typeface=""/>
        <a:cs typeface=""/>
      </a:majorFont>
      <a:minorFont>
        <a:latin typeface="Manulife JH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AE7E07-7F63-45DA-BBBF-153483CCF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87AA55-F1F3-4FB8-A485-5C8810DE764A}">
  <ds:schemaRefs>
    <ds:schemaRef ds:uri="http://schemas.microsoft.com/sharepoint/v3/contenttype/forms"/>
  </ds:schemaRefs>
</ds:datastoreItem>
</file>

<file path=customXml/itemProps3.xml><?xml version="1.0" encoding="utf-8"?>
<ds:datastoreItem xmlns:ds="http://schemas.openxmlformats.org/officeDocument/2006/customXml" ds:itemID="{A184DA71-9803-4CBC-B96C-019E9F286F5D}">
  <ds:schemaRefs>
    <ds:schemaRef ds:uri="http://purl.org/dc/elements/1.1/"/>
    <ds:schemaRef ds:uri="b24728e0-73a7-4bf8-b246-3d3a4eb367b6"/>
    <ds:schemaRef ds:uri="http://schemas.microsoft.com/office/infopath/2007/PartnerControl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bc07c542-31d9-43e6-8381-41bf2cd25ef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4903</TotalTime>
  <Words>3890</Words>
  <Application>Microsoft Office PowerPoint</Application>
  <PresentationFormat>Widescreen</PresentationFormat>
  <Paragraphs>1001</Paragraphs>
  <Slides>14</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-apple-system</vt:lpstr>
      <vt:lpstr>Arial</vt:lpstr>
      <vt:lpstr>Calibri</vt:lpstr>
      <vt:lpstr>Manulife JH Sans</vt:lpstr>
      <vt:lpstr>Manulife JH Sans Bold</vt:lpstr>
      <vt:lpstr>Manulife JH Sans Demibold</vt:lpstr>
      <vt:lpstr>Manulife JH Sans Light</vt:lpstr>
      <vt:lpstr>Manulife JH Sans Regular</vt:lpstr>
      <vt:lpstr>Wingdings</vt:lpstr>
      <vt:lpstr>John Hancock layouts</vt:lpstr>
      <vt:lpstr>Manulife JH Layouts</vt:lpstr>
      <vt:lpstr>1_Manulife JH Layouts</vt:lpstr>
      <vt:lpstr>Why Managed Volatility?</vt:lpstr>
      <vt:lpstr>Where does IUL fit?</vt:lpstr>
      <vt:lpstr>PowerPoint Presentation</vt:lpstr>
      <vt:lpstr>PowerPoint Presentation</vt:lpstr>
      <vt:lpstr>Determining caps</vt:lpstr>
      <vt:lpstr>Determining caps</vt:lpstr>
      <vt:lpstr>PowerPoint Presentation</vt:lpstr>
      <vt:lpstr>PowerPoint Presentation</vt:lpstr>
      <vt:lpstr>Improved Risk Adjusted Returns</vt:lpstr>
      <vt:lpstr>Similar to What We Do on Other Products</vt:lpstr>
      <vt:lpstr>Key Features of Managed Volatility Indices</vt:lpstr>
      <vt:lpstr>PowerPoint Presentation</vt:lpstr>
      <vt:lpstr>PowerPoint Presentation</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 Bellig</dc:creator>
  <cp:lastModifiedBy>Charlotte Bing - Financial Markets Inc</cp:lastModifiedBy>
  <cp:revision>67</cp:revision>
  <dcterms:created xsi:type="dcterms:W3CDTF">2022-01-27T21:32:46Z</dcterms:created>
  <dcterms:modified xsi:type="dcterms:W3CDTF">2022-04-11T17:25:27Z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aa860-6a65-4942-a19a-0478291725e1_Enabled">
    <vt:lpwstr>true</vt:lpwstr>
  </property>
  <property fmtid="{D5CDD505-2E9C-101B-9397-08002B2CF9AE}" pid="3" name="MSIP_Label_3c9aa860-6a65-4942-a19a-0478291725e1_SetDate">
    <vt:lpwstr>2022-04-07T20:24:44Z</vt:lpwstr>
  </property>
  <property fmtid="{D5CDD505-2E9C-101B-9397-08002B2CF9AE}" pid="4" name="MSIP_Label_3c9aa860-6a65-4942-a19a-0478291725e1_Method">
    <vt:lpwstr>Privileged</vt:lpwstr>
  </property>
  <property fmtid="{D5CDD505-2E9C-101B-9397-08002B2CF9AE}" pid="5" name="MSIP_Label_3c9aa860-6a65-4942-a19a-0478291725e1_Name">
    <vt:lpwstr>CONFIDENTIAL</vt:lpwstr>
  </property>
  <property fmtid="{D5CDD505-2E9C-101B-9397-08002B2CF9AE}" pid="6" name="MSIP_Label_3c9aa860-6a65-4942-a19a-0478291725e1_SiteId">
    <vt:lpwstr>5d3e2773-e07f-4432-a630-1a0f68a28a05</vt:lpwstr>
  </property>
  <property fmtid="{D5CDD505-2E9C-101B-9397-08002B2CF9AE}" pid="7" name="MSIP_Label_3c9aa860-6a65-4942-a19a-0478291725e1_ActionId">
    <vt:lpwstr>fd3a0e82-0711-4a18-bf64-92a99c88b4db</vt:lpwstr>
  </property>
  <property fmtid="{D5CDD505-2E9C-101B-9397-08002B2CF9AE}" pid="8" name="MSIP_Label_3c9aa860-6a65-4942-a19a-0478291725e1_ContentBits">
    <vt:lpwstr>2</vt:lpwstr>
  </property>
  <property fmtid="{D5CDD505-2E9C-101B-9397-08002B2CF9AE}" pid="9" name="ContentTypeId">
    <vt:lpwstr>0x010100999C4FFDA086E74B8187C2D49E9EF550</vt:lpwstr>
  </property>
</Properties>
</file>