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1"/>
    <p:sldMasterId id="2147483672" r:id="rId12"/>
  </p:sldMasterIdLst>
  <p:notesMasterIdLst>
    <p:notesMasterId r:id="rId18"/>
  </p:notesMasterIdLst>
  <p:sldIdLst>
    <p:sldId id="256" r:id="rId13"/>
    <p:sldId id="265" r:id="rId14"/>
    <p:sldId id="352" r:id="rId15"/>
    <p:sldId id="329" r:id="rId16"/>
    <p:sldId id="261" r:id="rId17"/>
  </p:sldIdLst>
  <p:sldSz cx="12192000" cy="6858000"/>
  <p:notesSz cx="6858000" cy="9144000"/>
  <p:custDataLst>
    <p:custData r:id="rId9"/>
    <p:custData r:id="rId3"/>
    <p:custData r:id="rId4"/>
    <p:custData r:id="rId1"/>
    <p:custData r:id="rId8"/>
    <p:custData r:id="rId7"/>
    <p:custData r:id="rId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A147"/>
    <a:srgbClr val="95C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46631" autoAdjust="0"/>
  </p:normalViewPr>
  <p:slideViewPr>
    <p:cSldViewPr snapToGrid="0">
      <p:cViewPr varScale="1">
        <p:scale>
          <a:sx n="51" d="100"/>
          <a:sy n="51" d="100"/>
        </p:scale>
        <p:origin x="19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5" Type="http://schemas.openxmlformats.org/officeDocument/2006/relationships/customXml" Target="../customXml/item5.xml"/><Relationship Id="rId15" Type="http://schemas.openxmlformats.org/officeDocument/2006/relationships/slide" Target="slides/slide3.xml"/><Relationship Id="rId10" Type="http://schemas.openxmlformats.org/officeDocument/2006/relationships/customXml" Target="../customXml/item10.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98274-4471-4585-B0C5-A521FE6A0A39}" type="datetimeFigureOut">
              <a:rPr lang="en-US" smtClean="0"/>
              <a:t>9/3/2021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0948D-E947-4DAD-8543-2AC449C7C40E}" type="slidenum">
              <a:rPr lang="en-US" smtClean="0"/>
              <a:t>‹#›</a:t>
            </a:fld>
            <a:endParaRPr lang="en-US"/>
          </a:p>
        </p:txBody>
      </p:sp>
    </p:spTree>
    <p:extLst>
      <p:ext uri="{BB962C8B-B14F-4D97-AF65-F5344CB8AC3E}">
        <p14:creationId xmlns:p14="http://schemas.microsoft.com/office/powerpoint/2010/main" val="251032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b="0" i="0" u="none" strike="noStrike" baseline="0" dirty="0">
              <a:solidFill>
                <a:srgbClr val="09A046"/>
              </a:solidFill>
              <a:latin typeface="Arial" panose="020B0604020202020204" pitchFamily="34" charset="0"/>
              <a:cs typeface="Arial" panose="020B0604020202020204" pitchFamily="34" charset="0"/>
            </a:endParaRPr>
          </a:p>
          <a:p>
            <a:endParaRPr lang="en-US" sz="1800" b="0" i="0" u="none" strike="noStrike" baseline="0" dirty="0">
              <a:solidFill>
                <a:srgbClr val="09A046"/>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950948D-E947-4DAD-8543-2AC449C7C40E}" type="slidenum">
              <a:rPr lang="en-US" smtClean="0"/>
              <a:t>1</a:t>
            </a:fld>
            <a:endParaRPr lang="en-US"/>
          </a:p>
        </p:txBody>
      </p:sp>
    </p:spTree>
    <p:extLst>
      <p:ext uri="{BB962C8B-B14F-4D97-AF65-F5344CB8AC3E}">
        <p14:creationId xmlns:p14="http://schemas.microsoft.com/office/powerpoint/2010/main" val="192120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450"/>
              </a:spcBef>
              <a:spcAft>
                <a:spcPts val="900"/>
              </a:spcAft>
            </a:pPr>
            <a:r>
              <a:rPr lang="en-US" sz="1800" b="0" spc="10" dirty="0">
                <a:solidFill>
                  <a:srgbClr val="0AA147"/>
                </a:solidFill>
                <a:effectLst/>
                <a:latin typeface="Arial" panose="020B0604020202020204" pitchFamily="34" charset="0"/>
                <a:ea typeface="Times New Roman" panose="02020603050405020304" pitchFamily="18" charset="0"/>
                <a:cs typeface="Arial-BoldMT"/>
              </a:rPr>
              <a:t>The labor shortage crisis has been in the news for months as big and small companies alike are suffering from a diminished workforce. If business is going to return to normal, companies will need to hire new employees to fill 8.1 million empty positions – the highest number of job openings recorded in two decades. As a result, human resource departments are busier than they’ve ever been.</a:t>
            </a:r>
          </a:p>
          <a:p>
            <a:pPr marL="0" marR="0">
              <a:lnSpc>
                <a:spcPts val="1500"/>
              </a:lnSpc>
              <a:spcBef>
                <a:spcPts val="450"/>
              </a:spcBef>
              <a:spcAft>
                <a:spcPts val="900"/>
              </a:spcAft>
            </a:pPr>
            <a:endParaRPr lang="en-US" sz="1800" b="1" spc="10" dirty="0">
              <a:solidFill>
                <a:srgbClr val="0AA147"/>
              </a:solidFill>
              <a:effectLst/>
              <a:latin typeface="Arial" panose="020B0604020202020204" pitchFamily="34" charset="0"/>
              <a:ea typeface="Times New Roman" panose="02020603050405020304" pitchFamily="18" charset="0"/>
              <a:cs typeface="Arial-BoldMT"/>
            </a:endParaRPr>
          </a:p>
          <a:p>
            <a:pPr marL="0" marR="0">
              <a:lnSpc>
                <a:spcPts val="1400"/>
              </a:lnSpc>
              <a:spcBef>
                <a:spcPts val="0"/>
              </a:spcBef>
              <a:spcAft>
                <a:spcPts val="45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Ironically, the number of people working in human resources has dwindled too. And the mammoth job of recruiting is sometimes in the hands of a smaller crew struggling to balance the increased demand for new hires on top of the normal workload: onboarding, handling employee benefits, managing 401(k) plans and more. For small business owners who wear the human resources hat along with all of their other responsibilities, this gap may seem even more intensified.</a:t>
            </a:r>
          </a:p>
          <a:p>
            <a:pPr marL="0" marR="0">
              <a:lnSpc>
                <a:spcPts val="1400"/>
              </a:lnSpc>
              <a:spcBef>
                <a:spcPts val="0"/>
              </a:spcBef>
              <a:spcAft>
                <a:spcPts val="450"/>
              </a:spcAft>
            </a:pP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400"/>
              </a:lnSpc>
              <a:spcBef>
                <a:spcPts val="0"/>
              </a:spcBef>
              <a:spcAft>
                <a:spcPts val="45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But human resources can’t afford to miss a step because it serves both the company and employees and has weighty responsibilities – including legal mandates. So how can it succeed in all its missions in this post-pandemic environment? I would like to suggest two solutions that may help alleviate some of the pressure on employers and their human resources area.</a:t>
            </a:r>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2</a:t>
            </a:fld>
            <a:endParaRPr lang="en-US"/>
          </a:p>
        </p:txBody>
      </p:sp>
    </p:spTree>
    <p:extLst>
      <p:ext uri="{BB962C8B-B14F-4D97-AF65-F5344CB8AC3E}">
        <p14:creationId xmlns:p14="http://schemas.microsoft.com/office/powerpoint/2010/main" val="101531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700"/>
              </a:spcBef>
              <a:spcAft>
                <a:spcPts val="0"/>
              </a:spcAft>
            </a:pPr>
            <a:r>
              <a:rPr lang="en-US" sz="1200" b="1" spc="10" dirty="0">
                <a:solidFill>
                  <a:srgbClr val="284684"/>
                </a:solidFill>
                <a:effectLst/>
                <a:latin typeface="Arial" panose="020B0604020202020204" pitchFamily="34" charset="0"/>
                <a:ea typeface="Times New Roman" panose="02020603050405020304" pitchFamily="18" charset="0"/>
                <a:cs typeface="Arial-BoldMT"/>
              </a:rPr>
              <a:t>Delegation of responsibilities</a:t>
            </a:r>
          </a:p>
          <a:p>
            <a:pPr marL="0" marR="0">
              <a:lnSpc>
                <a:spcPts val="1300"/>
              </a:lnSpc>
              <a:spcBef>
                <a:spcPts val="700"/>
              </a:spcBef>
              <a:spcAft>
                <a:spcPts val="0"/>
              </a:spcAft>
            </a:pPr>
            <a:endParaRPr lang="en-US" sz="1200" b="1" spc="10" dirty="0">
              <a:solidFill>
                <a:srgbClr val="000000"/>
              </a:solidFill>
              <a:effectLst/>
              <a:latin typeface="Arial" panose="020B0604020202020204" pitchFamily="34" charset="0"/>
              <a:ea typeface="Times New Roman" panose="02020603050405020304" pitchFamily="18" charset="0"/>
              <a:cs typeface="Arial-BoldMT"/>
            </a:endParaRPr>
          </a:p>
          <a:p>
            <a:pPr marL="0" marR="0">
              <a:lnSpc>
                <a:spcPts val="1400"/>
              </a:lnSpc>
              <a:spcBef>
                <a:spcPts val="0"/>
              </a:spcBef>
              <a:spcAft>
                <a:spcPts val="45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Employers face daily challenges running a business and are often stretched thin making it difficult to get to everything. This can often be compounded by a shrinking labor pool, requiring employers and their human resources employees to spend more time filling open positions and less time on other types of responsibilities.</a:t>
            </a:r>
          </a:p>
          <a:p>
            <a:pPr marL="0" marR="0">
              <a:lnSpc>
                <a:spcPts val="1400"/>
              </a:lnSpc>
              <a:spcBef>
                <a:spcPts val="0"/>
              </a:spcBef>
              <a:spcAft>
                <a:spcPts val="450"/>
              </a:spcAft>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400"/>
              </a:lnSpc>
              <a:spcBef>
                <a:spcPts val="0"/>
              </a:spcBef>
              <a:spcAft>
                <a:spcPts val="45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way to get back some time in their day is to delegate responsibilities of 401(k) management to another party, either contractually or by legally naming that third party to the plan, enabling human resources to focus on its time-sensitive needs. While delegation does not remove an employer’s obligations, it may allow them to spend less time on the day-to-day management responsibilities.</a:t>
            </a:r>
          </a:p>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3</a:t>
            </a:fld>
            <a:endParaRPr lang="en-US"/>
          </a:p>
        </p:txBody>
      </p:sp>
    </p:spTree>
    <p:extLst>
      <p:ext uri="{BB962C8B-B14F-4D97-AF65-F5344CB8AC3E}">
        <p14:creationId xmlns:p14="http://schemas.microsoft.com/office/powerpoint/2010/main" val="290658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700"/>
              </a:spcBef>
              <a:spcAft>
                <a:spcPts val="0"/>
              </a:spcAft>
            </a:pPr>
            <a:r>
              <a:rPr lang="en-US" sz="1800" b="1" spc="10" dirty="0">
                <a:solidFill>
                  <a:srgbClr val="284684"/>
                </a:solidFill>
                <a:effectLst/>
                <a:latin typeface="Arial" panose="020B0604020202020204" pitchFamily="34" charset="0"/>
                <a:ea typeface="Times New Roman" panose="02020603050405020304" pitchFamily="18" charset="0"/>
                <a:cs typeface="Arial-BoldMT"/>
              </a:rPr>
              <a:t>Financial wellness for employees</a:t>
            </a:r>
          </a:p>
          <a:p>
            <a:pPr marL="0" marR="0">
              <a:lnSpc>
                <a:spcPts val="1300"/>
              </a:lnSpc>
              <a:spcBef>
                <a:spcPts val="700"/>
              </a:spcBef>
              <a:spcAft>
                <a:spcPts val="0"/>
              </a:spcAft>
            </a:pPr>
            <a:endParaRPr lang="en-US" sz="1800" b="1" spc="10" dirty="0">
              <a:solidFill>
                <a:srgbClr val="000000"/>
              </a:solidFill>
              <a:effectLst/>
              <a:latin typeface="Arial" panose="020B0604020202020204" pitchFamily="34" charset="0"/>
              <a:ea typeface="Times New Roman" panose="02020603050405020304" pitchFamily="18" charset="0"/>
              <a:cs typeface="Arial-BoldMT"/>
            </a:endParaRPr>
          </a:p>
          <a:p>
            <a:pPr marL="0" marR="0">
              <a:lnSpc>
                <a:spcPts val="1400"/>
              </a:lnSpc>
              <a:spcBef>
                <a:spcPts val="0"/>
              </a:spcBef>
              <a:spcAft>
                <a:spcPts val="45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Another solution is to add a financial wellness program to the benefits package, empowering human resources to use it in building a more attractive package. Financial wellness is a benefit that allows a company to help their employees make the best use of a dollar via coaching, guidance and education. It addresses employees’ financial concerns throughout their different life stages – whether they’re recent grads or approaching retirement. </a:t>
            </a:r>
          </a:p>
          <a:p>
            <a:pPr marL="0" marR="0">
              <a:lnSpc>
                <a:spcPts val="1400"/>
              </a:lnSpc>
              <a:spcBef>
                <a:spcPts val="0"/>
              </a:spcBef>
              <a:spcAft>
                <a:spcPts val="450"/>
              </a:spcAft>
            </a:pP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400"/>
              </a:lnSpc>
              <a:spcBef>
                <a:spcPts val="0"/>
              </a:spcBef>
              <a:spcAft>
                <a:spcPts val="45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can also directly assist them with their debt. Forward-looking companies have adopted financial wellness because it offers personalized solutions to employees’ financial issues. And it’s the benefit job seekers value most after salary and medical benefits.</a:t>
            </a:r>
            <a:r>
              <a:rPr lang="en-US" sz="1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p>
          <a:p>
            <a:pPr marL="0" marR="0">
              <a:lnSpc>
                <a:spcPts val="1400"/>
              </a:lnSpc>
              <a:spcBef>
                <a:spcPts val="0"/>
              </a:spcBef>
              <a:spcAft>
                <a:spcPts val="450"/>
              </a:spcAft>
            </a:pP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400"/>
              </a:lnSpc>
              <a:spcBef>
                <a:spcPts val="0"/>
              </a:spcBef>
              <a:spcAft>
                <a:spcPts val="45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research shows, financial wellness is a win-win: </a:t>
            </a:r>
          </a:p>
          <a:p>
            <a:pPr marL="342900" marR="0" lvl="0" indent="-342900">
              <a:lnSpc>
                <a:spcPts val="1400"/>
              </a:lnSpc>
              <a:spcBef>
                <a:spcPts val="0"/>
              </a:spcBef>
              <a:spcAft>
                <a:spcPts val="45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 </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beneficial to employees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58% of employees admit they’re stressed about their finances, and 50% of those stressed say finances have been a distraction at work.</a:t>
            </a:r>
          </a:p>
          <a:p>
            <a:pPr marL="342900" marR="0" lvl="0" indent="-342900">
              <a:lnSpc>
                <a:spcPts val="1400"/>
              </a:lnSpc>
              <a:spcBef>
                <a:spcPts val="0"/>
              </a:spcBef>
              <a:spcAft>
                <a:spcPts val="45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 </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beneficial to companies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Without it, employees’ financial stress would remain unabated, and that stress can </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lead to lower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productivity, increased turnover and affect employee health – all of which can have a negative impact on a company’s bottom line.</a:t>
            </a:r>
          </a:p>
          <a:p>
            <a:pPr marL="0" marR="0">
              <a:lnSpc>
                <a:spcPts val="1400"/>
              </a:lnSpc>
              <a:spcBef>
                <a:spcPts val="0"/>
              </a:spcBef>
              <a:spcAft>
                <a:spcPts val="450"/>
              </a:spcAft>
            </a:pP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400"/>
              </a:lnSpc>
              <a:spcBef>
                <a:spcPts val="0"/>
              </a:spcBef>
              <a:spcAft>
                <a:spcPts val="45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Financial wellness can help create a more engaged and productive workforce by offering programs that address specific issues. For example, employers can help pay down employees’ student debt with an employer-assisted student loan platform.</a:t>
            </a:r>
          </a:p>
          <a:p>
            <a:pPr marL="0" marR="0">
              <a:lnSpc>
                <a:spcPts val="1400"/>
              </a:lnSpc>
              <a:spcBef>
                <a:spcPts val="0"/>
              </a:spcBef>
              <a:spcAft>
                <a:spcPts val="450"/>
              </a:spcAft>
            </a:pP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400"/>
              </a:lnSpc>
              <a:spcBef>
                <a:spcPts val="0"/>
              </a:spcBef>
              <a:spcAft>
                <a:spcPts val="45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2020, 45 million Americans owed a record 1.6 trillion in student loans – higher than both credit card and auto loan consumer debt categories. Companies that help alleviate the burden of that debt may be more easily able to recruit the caliber of employees they want. And retain them. </a:t>
            </a:r>
          </a:p>
          <a:p>
            <a:pPr marL="0" marR="0">
              <a:lnSpc>
                <a:spcPts val="1400"/>
              </a:lnSpc>
              <a:spcBef>
                <a:spcPts val="0"/>
              </a:spcBef>
              <a:spcAft>
                <a:spcPts val="45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Other financial wellness incentives that have potential to yield positive results include employer-assisted college savings, retirement planning, help with rainy day-savings, debt management and more.</a:t>
            </a:r>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4</a:t>
            </a:fld>
            <a:endParaRPr lang="en-US"/>
          </a:p>
        </p:txBody>
      </p:sp>
    </p:spTree>
    <p:extLst>
      <p:ext uri="{BB962C8B-B14F-4D97-AF65-F5344CB8AC3E}">
        <p14:creationId xmlns:p14="http://schemas.microsoft.com/office/powerpoint/2010/main" val="268774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0948D-E947-4DAD-8543-2AC449C7C40E}" type="slidenum">
              <a:rPr lang="en-US" smtClean="0"/>
              <a:t>5</a:t>
            </a:fld>
            <a:endParaRPr lang="en-US"/>
          </a:p>
        </p:txBody>
      </p:sp>
    </p:spTree>
    <p:extLst>
      <p:ext uri="{BB962C8B-B14F-4D97-AF65-F5344CB8AC3E}">
        <p14:creationId xmlns:p14="http://schemas.microsoft.com/office/powerpoint/2010/main" val="313017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3368675"/>
            <a:ext cx="10553700" cy="1276350"/>
          </a:xfrm>
        </p:spPr>
        <p:txBody>
          <a:bodyPr>
            <a:normAutofit/>
          </a:bodyPr>
          <a:lstStyle>
            <a:lvl1pPr marL="920750" indent="0">
              <a:lnSpc>
                <a:spcPts val="1000"/>
              </a:lnSpc>
              <a:spcBef>
                <a:spcPts val="0"/>
              </a:spcBef>
              <a:spcAft>
                <a:spcPts val="450"/>
              </a:spcAft>
              <a:buFontTx/>
              <a:buNone/>
              <a:tabLst/>
              <a:defRPr sz="800"/>
            </a:lvl1pPr>
            <a:lvl2pPr marL="685800" indent="0">
              <a:lnSpc>
                <a:spcPts val="1000"/>
              </a:lnSpc>
              <a:spcAft>
                <a:spcPts val="450"/>
              </a:spcAft>
              <a:buFontTx/>
              <a:buNone/>
              <a:defRPr sz="800"/>
            </a:lvl2pPr>
            <a:lvl3pPr marL="685800" indent="0">
              <a:lnSpc>
                <a:spcPts val="1000"/>
              </a:lnSpc>
              <a:spcAft>
                <a:spcPts val="450"/>
              </a:spcAft>
              <a:buFontTx/>
              <a:buNone/>
              <a:defRPr sz="800"/>
            </a:lvl3pPr>
            <a:lvl4pPr marL="685800" indent="0">
              <a:lnSpc>
                <a:spcPts val="1000"/>
              </a:lnSpc>
              <a:spcAft>
                <a:spcPts val="450"/>
              </a:spcAft>
              <a:buFontTx/>
              <a:buNone/>
              <a:defRPr sz="800"/>
            </a:lvl4pPr>
            <a:lvl5pPr marL="685800" indent="0">
              <a:lnSpc>
                <a:spcPts val="1000"/>
              </a:lnSpc>
              <a:spcAft>
                <a:spcPts val="450"/>
              </a:spcAft>
              <a:buFontTx/>
              <a:buNone/>
              <a:defRPr sz="800"/>
            </a:lvl5pPr>
          </a:lstStyle>
          <a:p>
            <a:pPr lvl="0">
              <a:lnSpc>
                <a:spcPts val="1000"/>
              </a:lnSpc>
              <a:defRPr/>
            </a:pPr>
            <a:r>
              <a:rPr lang="en-US" spc="-5">
                <a:solidFill>
                  <a:srgbClr val="595959"/>
                </a:solidFill>
                <a:latin typeface="Arial" panose="020B0604020202020204" pitchFamily="34" charset="0"/>
              </a:rPr>
              <a:t>Click to edit Master text styles</a:t>
            </a:r>
          </a:p>
          <a:p>
            <a:pPr lvl="1">
              <a:lnSpc>
                <a:spcPts val="1000"/>
              </a:lnSpc>
              <a:defRPr/>
            </a:pPr>
            <a:r>
              <a:rPr lang="en-US" spc="-5">
                <a:solidFill>
                  <a:srgbClr val="595959"/>
                </a:solidFill>
                <a:latin typeface="Arial" panose="020B0604020202020204" pitchFamily="34" charset="0"/>
              </a:rPr>
              <a:t>Second level</a:t>
            </a:r>
          </a:p>
          <a:p>
            <a:pPr lvl="2">
              <a:lnSpc>
                <a:spcPts val="1000"/>
              </a:lnSpc>
              <a:defRPr/>
            </a:pPr>
            <a:r>
              <a:rPr lang="en-US" spc="-5">
                <a:solidFill>
                  <a:srgbClr val="595959"/>
                </a:solidFill>
                <a:latin typeface="Arial" panose="020B0604020202020204" pitchFamily="34" charset="0"/>
              </a:rPr>
              <a:t>Third level</a:t>
            </a:r>
          </a:p>
        </p:txBody>
      </p:sp>
    </p:spTree>
    <p:extLst>
      <p:ext uri="{BB962C8B-B14F-4D97-AF65-F5344CB8AC3E}">
        <p14:creationId xmlns:p14="http://schemas.microsoft.com/office/powerpoint/2010/main" val="174653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6680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10401300" cy="2724912"/>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54733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5105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buFontTx/>
              <a:buNone/>
              <a:defRPr baseline="0">
                <a:solidFill>
                  <a:schemeClr val="tx1"/>
                </a:solidFill>
              </a:defRPr>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72200" y="2042161"/>
            <a:ext cx="5562600" cy="3622675"/>
          </a:xfrm>
          <a:solidFill>
            <a:schemeClr val="accent5">
              <a:lumMod val="20000"/>
              <a:lumOff val="80000"/>
            </a:schemeClr>
          </a:solidFill>
        </p:spPr>
        <p:txBody>
          <a:bodyPr anchor="ctr">
            <a:normAutofit/>
          </a:bodyPr>
          <a:lstStyle>
            <a:lvl1pPr marL="0" indent="0">
              <a:buFontTx/>
              <a:buNone/>
              <a:defRPr sz="1200"/>
            </a:lvl1pPr>
          </a:lstStyle>
          <a:p>
            <a:r>
              <a:rPr lang="en-US"/>
              <a:t>Click icon to add chart</a:t>
            </a:r>
            <a:endParaRPr lang="en-US" dirty="0"/>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46905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796155" cy="960120"/>
          </a:xfrm>
        </p:spPr>
        <p:txBody>
          <a:bodyPr>
            <a:noAutofit/>
          </a:bodyPr>
          <a:lstStyle/>
          <a:p>
            <a:r>
              <a:rPr lang="en-US" dirty="0"/>
              <a:t>Headline 30pt</a:t>
            </a:r>
            <a:br>
              <a:rPr lang="en-US" dirty="0"/>
            </a:br>
            <a:r>
              <a:rPr lang="en-US" dirty="0"/>
              <a:t>Arial bold</a:t>
            </a:r>
          </a:p>
        </p:txBody>
      </p:sp>
      <p:sp>
        <p:nvSpPr>
          <p:cNvPr id="4" name="Content Placeholder 2"/>
          <p:cNvSpPr>
            <a:spLocks noGrp="1"/>
          </p:cNvSpPr>
          <p:nvPr>
            <p:ph sz="half" idx="1" hasCustomPrompt="1"/>
          </p:nvPr>
        </p:nvSpPr>
        <p:spPr>
          <a:xfrm>
            <a:off x="914401" y="2526793"/>
            <a:ext cx="10871200" cy="941832"/>
          </a:xfrm>
        </p:spPr>
        <p:txBody>
          <a:bodyPr>
            <a:noAutofit/>
          </a:bodyPr>
          <a:lstStyle>
            <a:lvl1pPr marL="0" indent="0">
              <a:buFontTx/>
              <a:buNone/>
              <a:defRPr b="1" baseline="0">
                <a:solidFill>
                  <a:schemeClr val="accent5"/>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Content Placeholder 3"/>
          <p:cNvSpPr>
            <a:spLocks noGrp="1"/>
          </p:cNvSpPr>
          <p:nvPr>
            <p:ph sz="half" idx="2" hasCustomPrompt="1"/>
          </p:nvPr>
        </p:nvSpPr>
        <p:spPr>
          <a:xfrm>
            <a:off x="9144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419600"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924800"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6363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_Three-colum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8712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sz="half" idx="1" hasCustomPrompt="1"/>
          </p:nvPr>
        </p:nvSpPr>
        <p:spPr>
          <a:xfrm>
            <a:off x="914400" y="2526793"/>
            <a:ext cx="3352800" cy="1133855"/>
          </a:xfrm>
        </p:spPr>
        <p:txBody>
          <a:bodyPr>
            <a:normAutofit/>
          </a:bodyPr>
          <a:lstStyle>
            <a:lvl1pPr marL="0" indent="0" algn="l">
              <a:lnSpc>
                <a:spcPts val="12000"/>
              </a:lnSpc>
              <a:spcBef>
                <a:spcPts val="0"/>
              </a:spcBef>
              <a:buFontTx/>
              <a:buNone/>
              <a:defRPr sz="12000" b="1" baseline="0">
                <a:solidFill>
                  <a:schemeClr val="tx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5" name="Content Placeholder 3"/>
          <p:cNvSpPr>
            <a:spLocks noGrp="1"/>
          </p:cNvSpPr>
          <p:nvPr>
            <p:ph sz="half" idx="2" hasCustomPrompt="1"/>
          </p:nvPr>
        </p:nvSpPr>
        <p:spPr>
          <a:xfrm>
            <a:off x="914400"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419600" y="2526793"/>
            <a:ext cx="3352800" cy="1133855"/>
          </a:xfrm>
        </p:spPr>
        <p:txBody>
          <a:bodyPr>
            <a:normAutofit/>
          </a:bodyPr>
          <a:lstStyle>
            <a:lvl1pPr marL="0" indent="0" algn="l">
              <a:lnSpc>
                <a:spcPts val="12000"/>
              </a:lnSpc>
              <a:spcBef>
                <a:spcPts val="0"/>
              </a:spcBef>
              <a:buFontTx/>
              <a:buNone/>
              <a:defRPr sz="12000"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924800" y="2526793"/>
            <a:ext cx="3352800" cy="1133855"/>
          </a:xfrm>
        </p:spPr>
        <p:txBody>
          <a:bodyPr>
            <a:normAutofit/>
          </a:bodyPr>
          <a:lstStyle>
            <a:lvl1pPr marL="0" indent="0" algn="l">
              <a:lnSpc>
                <a:spcPts val="12000"/>
              </a:lnSpc>
              <a:spcBef>
                <a:spcPts val="0"/>
              </a:spcBef>
              <a:buFontTx/>
              <a:buNone/>
              <a:defRPr sz="12000"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8" name="Content Placeholder 3"/>
          <p:cNvSpPr>
            <a:spLocks noGrp="1"/>
          </p:cNvSpPr>
          <p:nvPr>
            <p:ph sz="half" idx="12" hasCustomPrompt="1"/>
          </p:nvPr>
        </p:nvSpPr>
        <p:spPr>
          <a:xfrm>
            <a:off x="4419600"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9" name="Content Placeholder 3"/>
          <p:cNvSpPr>
            <a:spLocks noGrp="1"/>
          </p:cNvSpPr>
          <p:nvPr>
            <p:ph sz="half" idx="13" hasCustomPrompt="1"/>
          </p:nvPr>
        </p:nvSpPr>
        <p:spPr>
          <a:xfrm>
            <a:off x="7924800"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621729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5105400" cy="960120"/>
          </a:xfrm>
        </p:spPr>
        <p:txBody>
          <a:bodyPr>
            <a:noAutofit/>
          </a:body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lnSpc>
                <a:spcPts val="2200"/>
              </a:lnSpc>
              <a:buFontTx/>
              <a:buNone/>
              <a:defRPr sz="2000" baseline="0">
                <a:solidFill>
                  <a:schemeClr val="tx1"/>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Picture Placeholder 5"/>
          <p:cNvSpPr>
            <a:spLocks noGrp="1"/>
          </p:cNvSpPr>
          <p:nvPr>
            <p:ph type="pic" sz="quarter" idx="10"/>
          </p:nvPr>
        </p:nvSpPr>
        <p:spPr>
          <a:xfrm>
            <a:off x="6174874" y="1447800"/>
            <a:ext cx="5588000" cy="5105400"/>
          </a:xfrm>
          <a:solidFill>
            <a:schemeClr val="bg1">
              <a:lumMod val="95000"/>
            </a:schemeClr>
          </a:solidFill>
        </p:spPr>
        <p:txBody>
          <a:bodyPr anchor="ctr">
            <a:normAutofit/>
          </a:bodyPr>
          <a:lstStyle>
            <a:lvl1pPr marL="0" indent="0">
              <a:buFontTx/>
              <a:buNone/>
              <a:defRPr sz="1200"/>
            </a:lvl1pPr>
          </a:lstStyle>
          <a:p>
            <a:r>
              <a:rPr lang="en-US"/>
              <a:t>Click icon to add picture</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71015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858500" cy="960120"/>
          </a:xfrm>
        </p:spPr>
        <p:txBody>
          <a:bodyPr>
            <a:noAutofit/>
          </a:bodyPr>
          <a:lstStyle>
            <a:lvl1pPr>
              <a:defRPr/>
            </a:lvl1pPr>
          </a:lstStyle>
          <a:p>
            <a:r>
              <a:rPr lang="en-US" dirty="0"/>
              <a:t>Headline 30pt Arial bold to accommodate longer headlines</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lnSpc>
                <a:spcPts val="2200"/>
              </a:lnSpc>
              <a:buFontTx/>
              <a:buNone/>
              <a:defRPr sz="2000" baseline="0">
                <a:solidFill>
                  <a:schemeClr val="tx1"/>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r>
              <a:rPr lang="en-US"/>
              <a:t>Click icon to add picture</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920121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048500" y="1447800"/>
            <a:ext cx="46736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70485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9"/>
          <p:cNvSpPr>
            <a:spLocks noGrp="1"/>
          </p:cNvSpPr>
          <p:nvPr>
            <p:ph type="pic" sz="quarter" idx="10"/>
          </p:nvPr>
        </p:nvSpPr>
        <p:spPr>
          <a:xfrm>
            <a:off x="609600" y="1447800"/>
            <a:ext cx="5562600" cy="1981200"/>
          </a:xfrm>
          <a:solidFill>
            <a:schemeClr val="accent1"/>
          </a:solidFill>
          <a:ln>
            <a:noFill/>
          </a:ln>
        </p:spPr>
        <p:txBody>
          <a:bodyPr/>
          <a:lstStyle>
            <a:lvl1pPr marL="0" indent="0">
              <a:buFontTx/>
              <a:buNone/>
              <a:defRPr>
                <a:solidFill>
                  <a:schemeClr val="bg2"/>
                </a:solidFill>
              </a:defRPr>
            </a:lvl1pPr>
          </a:lstStyle>
          <a:p>
            <a:r>
              <a:rPr lang="en-US"/>
              <a:t>Click icon to add picture</a:t>
            </a:r>
            <a:endParaRPr lang="en-US" dirty="0"/>
          </a:p>
        </p:txBody>
      </p:sp>
      <p:sp>
        <p:nvSpPr>
          <p:cNvPr id="7" name="Content Placeholder 10"/>
          <p:cNvSpPr>
            <a:spLocks noGrp="1"/>
          </p:cNvSpPr>
          <p:nvPr>
            <p:ph sz="quarter" idx="11"/>
          </p:nvPr>
        </p:nvSpPr>
        <p:spPr>
          <a:xfrm>
            <a:off x="609600" y="3535681"/>
            <a:ext cx="2932176" cy="1115567"/>
          </a:xfrm>
          <a:solidFill>
            <a:schemeClr val="bg2"/>
          </a:solidFill>
        </p:spPr>
        <p:txBody>
          <a:bodyPr>
            <a:normAutofit/>
          </a:bodyPr>
          <a:lstStyle>
            <a:lvl1pPr marL="0" indent="0">
              <a:buFontTx/>
              <a:buNone/>
              <a:defRPr sz="1600"/>
            </a:lvl1pPr>
          </a:lstStyle>
          <a:p>
            <a:pPr lvl="0"/>
            <a:r>
              <a:rPr lang="en-US"/>
              <a:t>Click to edit Master text styles</a:t>
            </a:r>
          </a:p>
        </p:txBody>
      </p:sp>
      <p:sp>
        <p:nvSpPr>
          <p:cNvPr id="8" name="Picture Placeholder 11"/>
          <p:cNvSpPr>
            <a:spLocks noGrp="1"/>
          </p:cNvSpPr>
          <p:nvPr>
            <p:ph type="pic" sz="quarter" idx="12"/>
          </p:nvPr>
        </p:nvSpPr>
        <p:spPr>
          <a:xfrm>
            <a:off x="609600" y="4751832"/>
            <a:ext cx="2933700" cy="1801368"/>
          </a:xfrm>
          <a:solidFill>
            <a:schemeClr val="accent1"/>
          </a:solidFill>
          <a:ln>
            <a:noFill/>
          </a:ln>
        </p:spPr>
        <p:txBody>
          <a:bodyPr/>
          <a:lstStyle>
            <a:lvl1pPr marL="0" indent="0">
              <a:buFontTx/>
              <a:buNone/>
              <a:defRPr>
                <a:solidFill>
                  <a:schemeClr val="bg2"/>
                </a:solidFill>
              </a:defRPr>
            </a:lvl1pPr>
          </a:lstStyle>
          <a:p>
            <a:r>
              <a:rPr lang="en-US"/>
              <a:t>Click icon to add picture</a:t>
            </a:r>
            <a:endParaRPr lang="en-US" dirty="0"/>
          </a:p>
        </p:txBody>
      </p:sp>
      <p:sp>
        <p:nvSpPr>
          <p:cNvPr id="9" name="Picture Placeholder 12"/>
          <p:cNvSpPr>
            <a:spLocks noGrp="1"/>
          </p:cNvSpPr>
          <p:nvPr>
            <p:ph type="pic" sz="quarter" idx="13"/>
          </p:nvPr>
        </p:nvSpPr>
        <p:spPr>
          <a:xfrm>
            <a:off x="3701288" y="3535681"/>
            <a:ext cx="2470912" cy="3017519"/>
          </a:xfrm>
          <a:solidFill>
            <a:schemeClr val="bg2"/>
          </a:solidFill>
        </p:spPr>
        <p:txBody>
          <a:bodyPr/>
          <a:lstStyle>
            <a:lvl1pPr marL="0" indent="0">
              <a:buFontTx/>
              <a:buNone/>
              <a:defRPr/>
            </a:lvl1pPr>
          </a:lstStyle>
          <a:p>
            <a:r>
              <a:rPr lang="en-US"/>
              <a:t>Click icon to add picture</a:t>
            </a:r>
            <a:endParaRPr lang="en-US" dirty="0"/>
          </a:p>
        </p:txBody>
      </p:sp>
    </p:spTree>
    <p:extLst>
      <p:ext uri="{BB962C8B-B14F-4D97-AF65-F5344CB8AC3E}">
        <p14:creationId xmlns:p14="http://schemas.microsoft.com/office/powerpoint/2010/main" val="35149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31412"/>
            <a:ext cx="5105400" cy="3913632"/>
          </a:xfrm>
        </p:spPr>
        <p:txBody>
          <a:bodyPr>
            <a:noAutofit/>
          </a:bodyPr>
          <a:lstStyle>
            <a:lvl1pPr marL="0" indent="0">
              <a:lnSpc>
                <a:spcPts val="2200"/>
              </a:lnSpc>
              <a:buFontTx/>
              <a:buNone/>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r>
              <a:rPr lang="en-US"/>
              <a:t>Click icon to add chart</a:t>
            </a:r>
          </a:p>
        </p:txBody>
      </p:sp>
      <p:sp>
        <p:nvSpPr>
          <p:cNvPr id="6"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r>
              <a:rPr lang="en-US"/>
              <a:t>Click icon to add chart</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481706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2667000"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5" name="Picture Placeholder 5"/>
          <p:cNvSpPr>
            <a:spLocks noGrp="1"/>
          </p:cNvSpPr>
          <p:nvPr>
            <p:ph type="pic" sz="quarter" idx="10"/>
          </p:nvPr>
        </p:nvSpPr>
        <p:spPr>
          <a:xfrm>
            <a:off x="905256" y="2563496"/>
            <a:ext cx="1609344" cy="1060704"/>
          </a:xfrm>
        </p:spPr>
        <p:txBody>
          <a:bodyPr anchor="ctr">
            <a:normAutofit/>
          </a:bodyPr>
          <a:lstStyle>
            <a:lvl1pPr marL="0" indent="0">
              <a:buFontTx/>
              <a:buNone/>
              <a:defRPr sz="1200"/>
            </a:lvl1pPr>
          </a:lstStyle>
          <a:p>
            <a:r>
              <a:rPr lang="en-US"/>
              <a:t>Click icon to add picture</a:t>
            </a:r>
            <a:endParaRPr lang="en-US" dirty="0"/>
          </a:p>
        </p:txBody>
      </p:sp>
      <p:sp>
        <p:nvSpPr>
          <p:cNvPr id="6" name="Picture Placeholder 5"/>
          <p:cNvSpPr>
            <a:spLocks noGrp="1"/>
          </p:cNvSpPr>
          <p:nvPr>
            <p:ph type="pic" sz="quarter" idx="11"/>
          </p:nvPr>
        </p:nvSpPr>
        <p:spPr>
          <a:xfrm>
            <a:off x="905256" y="3951636"/>
            <a:ext cx="1609344" cy="1060704"/>
          </a:xfrm>
        </p:spPr>
        <p:txBody>
          <a:bodyPr anchor="ctr">
            <a:normAutofit/>
          </a:bodyPr>
          <a:lstStyle>
            <a:lvl1pPr marL="0" indent="0">
              <a:buFontTx/>
              <a:buNone/>
              <a:defRPr sz="1200"/>
            </a:lvl1pPr>
          </a:lstStyle>
          <a:p>
            <a:r>
              <a:rPr lang="en-US"/>
              <a:t>Click icon to add picture</a:t>
            </a:r>
            <a:endParaRPr lang="en-US" dirty="0"/>
          </a:p>
        </p:txBody>
      </p:sp>
      <p:sp>
        <p:nvSpPr>
          <p:cNvPr id="7" name="Picture Placeholder 9"/>
          <p:cNvSpPr>
            <a:spLocks noGrp="1"/>
          </p:cNvSpPr>
          <p:nvPr>
            <p:ph type="pic" sz="quarter" idx="12"/>
          </p:nvPr>
        </p:nvSpPr>
        <p:spPr>
          <a:xfrm>
            <a:off x="6172200" y="1422400"/>
            <a:ext cx="5562600" cy="4978400"/>
          </a:xfrm>
          <a:solidFill>
            <a:schemeClr val="bg1">
              <a:lumMod val="95000"/>
            </a:schemeClr>
          </a:solidFill>
        </p:spPr>
        <p:txBody>
          <a:bodyPr anchor="ctr">
            <a:normAutofit/>
          </a:bodyPr>
          <a:lstStyle>
            <a:lvl1pPr marL="0" indent="0">
              <a:buFontTx/>
              <a:buNone/>
              <a:defRPr sz="1200"/>
            </a:lvl1pPr>
          </a:lstStyle>
          <a:p>
            <a:r>
              <a:rPr lang="en-US"/>
              <a:t>Click icon to add picture</a:t>
            </a:r>
            <a:endParaRPr lang="en-US" dirty="0"/>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946249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325100" cy="914400"/>
          </a:xfrm>
        </p:spPr>
        <p:txBody>
          <a:bodyPr>
            <a:noAutofit/>
          </a:body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914400" y="2487470"/>
            <a:ext cx="103251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5"/>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5" name="Picture Placeholder 8"/>
          <p:cNvSpPr>
            <a:spLocks noGrp="1"/>
          </p:cNvSpPr>
          <p:nvPr>
            <p:ph type="pic" sz="quarter" idx="10"/>
          </p:nvPr>
        </p:nvSpPr>
        <p:spPr>
          <a:xfrm>
            <a:off x="914400" y="3429000"/>
            <a:ext cx="2489200" cy="1335024"/>
          </a:xfrm>
        </p:spPr>
        <p:txBody>
          <a:bodyPr/>
          <a:lstStyle>
            <a:lvl1pPr marL="0" indent="0">
              <a:buNone/>
              <a:defRPr/>
            </a:lvl1pPr>
          </a:lstStyle>
          <a:p>
            <a:r>
              <a:rPr lang="en-US"/>
              <a:t>Click icon to add picture</a:t>
            </a:r>
            <a:endParaRPr lang="en-US" dirty="0"/>
          </a:p>
        </p:txBody>
      </p:sp>
      <p:sp>
        <p:nvSpPr>
          <p:cNvPr id="6" name="Picture Placeholder 10"/>
          <p:cNvSpPr>
            <a:spLocks noGrp="1"/>
          </p:cNvSpPr>
          <p:nvPr>
            <p:ph type="pic" sz="quarter" idx="11"/>
          </p:nvPr>
        </p:nvSpPr>
        <p:spPr>
          <a:xfrm>
            <a:off x="4419600" y="3429000"/>
            <a:ext cx="2540000" cy="1335024"/>
          </a:xfrm>
        </p:spPr>
        <p:txBody>
          <a:bodyPr/>
          <a:lstStyle>
            <a:lvl1pPr marL="0" indent="0">
              <a:buNone/>
              <a:defRPr/>
            </a:lvl1pPr>
          </a:lstStyle>
          <a:p>
            <a:r>
              <a:rPr lang="en-US"/>
              <a:t>Click icon to add picture</a:t>
            </a:r>
          </a:p>
        </p:txBody>
      </p:sp>
      <p:sp>
        <p:nvSpPr>
          <p:cNvPr id="7" name="Picture Placeholder 12"/>
          <p:cNvSpPr>
            <a:spLocks noGrp="1"/>
          </p:cNvSpPr>
          <p:nvPr>
            <p:ph type="pic" sz="quarter" idx="12"/>
          </p:nvPr>
        </p:nvSpPr>
        <p:spPr>
          <a:xfrm>
            <a:off x="7924800" y="3429000"/>
            <a:ext cx="2550160" cy="1335024"/>
          </a:xfrm>
        </p:spPr>
        <p:txBody>
          <a:bodyPr/>
          <a:lstStyle>
            <a:lvl1pPr marL="0" indent="0">
              <a:buNone/>
              <a:defRPr/>
            </a:lvl1pPr>
          </a:lstStyle>
          <a:p>
            <a:r>
              <a:rPr lang="en-US"/>
              <a:t>Click icon to add picture</a:t>
            </a:r>
          </a:p>
        </p:txBody>
      </p:sp>
      <p:sp>
        <p:nvSpPr>
          <p:cNvPr id="8" name="Text Placeholder 16"/>
          <p:cNvSpPr>
            <a:spLocks noGrp="1"/>
          </p:cNvSpPr>
          <p:nvPr>
            <p:ph type="body" sz="quarter" idx="13" hasCustomPrompt="1"/>
          </p:nvPr>
        </p:nvSpPr>
        <p:spPr>
          <a:xfrm>
            <a:off x="9144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9" name="Text Placeholder 16"/>
          <p:cNvSpPr>
            <a:spLocks noGrp="1"/>
          </p:cNvSpPr>
          <p:nvPr>
            <p:ph type="body" sz="quarter" idx="14" hasCustomPrompt="1"/>
          </p:nvPr>
        </p:nvSpPr>
        <p:spPr>
          <a:xfrm>
            <a:off x="44196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5" hasCustomPrompt="1"/>
          </p:nvPr>
        </p:nvSpPr>
        <p:spPr>
          <a:xfrm>
            <a:off x="7924800" y="4935538"/>
            <a:ext cx="33147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64900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223" y="450447"/>
            <a:ext cx="1628594" cy="378228"/>
          </a:xfrm>
          <a:prstGeom prst="rect">
            <a:avLst/>
          </a:prstGeom>
        </p:spPr>
      </p:pic>
      <p:sp>
        <p:nvSpPr>
          <p:cNvPr id="8" name="Title 1"/>
          <p:cNvSpPr>
            <a:spLocks noGrp="1"/>
          </p:cNvSpPr>
          <p:nvPr>
            <p:ph type="ctrTitle" hasCustomPrompt="1"/>
          </p:nvPr>
        </p:nvSpPr>
        <p:spPr>
          <a:xfrm>
            <a:off x="914400" y="1499616"/>
            <a:ext cx="6211312" cy="932688"/>
          </a:xfrm>
          <a:ln>
            <a:noFill/>
          </a:ln>
        </p:spPr>
        <p:txBody>
          <a:bodyPr anchor="t">
            <a:noAutofit/>
          </a:bodyPr>
          <a:lstStyle>
            <a:lvl1pPr algn="l">
              <a:lnSpc>
                <a:spcPts val="3300"/>
              </a:lnSpc>
              <a:defRPr sz="3200">
                <a:solidFill>
                  <a:schemeClr val="accent1"/>
                </a:solidFill>
              </a:defRPr>
            </a:lvl1pPr>
          </a:lstStyle>
          <a:p>
            <a:r>
              <a:rPr lang="en-US" dirty="0"/>
              <a:t>Headline 32pt</a:t>
            </a:r>
            <a:br>
              <a:rPr lang="en-US" dirty="0"/>
            </a:br>
            <a:r>
              <a:rPr lang="en-US" dirty="0"/>
              <a:t>Arial bold</a:t>
            </a:r>
          </a:p>
        </p:txBody>
      </p:sp>
      <p:sp>
        <p:nvSpPr>
          <p:cNvPr id="9" name="Subtitle 2"/>
          <p:cNvSpPr>
            <a:spLocks noGrp="1"/>
          </p:cNvSpPr>
          <p:nvPr>
            <p:ph type="subTitle" idx="1" hasCustomPrompt="1"/>
          </p:nvPr>
        </p:nvSpPr>
        <p:spPr>
          <a:xfrm>
            <a:off x="914400"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10" name="Content Placeholder 7"/>
          <p:cNvSpPr>
            <a:spLocks noGrp="1"/>
          </p:cNvSpPr>
          <p:nvPr>
            <p:ph sz="quarter" idx="10" hasCustomPrompt="1"/>
          </p:nvPr>
        </p:nvSpPr>
        <p:spPr>
          <a:xfrm>
            <a:off x="914400"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1" name="Text Placeholder 9"/>
          <p:cNvSpPr>
            <a:spLocks noGrp="1"/>
          </p:cNvSpPr>
          <p:nvPr>
            <p:ph type="body" sz="quarter" idx="11" hasCustomPrompt="1"/>
          </p:nvPr>
        </p:nvSpPr>
        <p:spPr>
          <a:xfrm>
            <a:off x="914400"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914400"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3" name="Text Placeholder 13"/>
          <p:cNvSpPr>
            <a:spLocks noGrp="1"/>
          </p:cNvSpPr>
          <p:nvPr>
            <p:ph type="body" sz="quarter" idx="13" hasCustomPrompt="1"/>
          </p:nvPr>
        </p:nvSpPr>
        <p:spPr>
          <a:xfrm>
            <a:off x="914400"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4" name="Content Placeholder 15"/>
          <p:cNvSpPr>
            <a:spLocks noGrp="1"/>
          </p:cNvSpPr>
          <p:nvPr>
            <p:ph sz="quarter" idx="14" hasCustomPrompt="1"/>
          </p:nvPr>
        </p:nvSpPr>
        <p:spPr>
          <a:xfrm>
            <a:off x="914400"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5" name="Text Placeholder 17"/>
          <p:cNvSpPr>
            <a:spLocks noGrp="1"/>
          </p:cNvSpPr>
          <p:nvPr>
            <p:ph type="body" sz="quarter" idx="15" hasCustomPrompt="1"/>
          </p:nvPr>
        </p:nvSpPr>
        <p:spPr>
          <a:xfrm>
            <a:off x="914400"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4221" y="456798"/>
            <a:ext cx="6135077" cy="6058182"/>
          </a:xfrm>
          <a:prstGeom prst="rect">
            <a:avLst/>
          </a:prstGeom>
        </p:spPr>
      </p:pic>
    </p:spTree>
    <p:extLst>
      <p:ext uri="{BB962C8B-B14F-4D97-AF65-F5344CB8AC3E}">
        <p14:creationId xmlns:p14="http://schemas.microsoft.com/office/powerpoint/2010/main" val="1160532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3368675"/>
            <a:ext cx="10553700" cy="1276350"/>
          </a:xfrm>
        </p:spPr>
        <p:txBody>
          <a:bodyPr>
            <a:normAutofit/>
          </a:bodyPr>
          <a:lstStyle>
            <a:lvl1pPr marL="920750" indent="0">
              <a:lnSpc>
                <a:spcPts val="1000"/>
              </a:lnSpc>
              <a:spcBef>
                <a:spcPts val="0"/>
              </a:spcBef>
              <a:spcAft>
                <a:spcPts val="450"/>
              </a:spcAft>
              <a:buFontTx/>
              <a:buNone/>
              <a:tabLst/>
              <a:defRPr sz="800"/>
            </a:lvl1pPr>
            <a:lvl2pPr marL="685800" indent="0">
              <a:lnSpc>
                <a:spcPts val="1000"/>
              </a:lnSpc>
              <a:spcAft>
                <a:spcPts val="450"/>
              </a:spcAft>
              <a:buFontTx/>
              <a:buNone/>
              <a:defRPr sz="800"/>
            </a:lvl2pPr>
            <a:lvl3pPr marL="685800" indent="0">
              <a:lnSpc>
                <a:spcPts val="1000"/>
              </a:lnSpc>
              <a:spcAft>
                <a:spcPts val="450"/>
              </a:spcAft>
              <a:buFontTx/>
              <a:buNone/>
              <a:defRPr sz="800"/>
            </a:lvl3pPr>
            <a:lvl4pPr marL="685800" indent="0">
              <a:lnSpc>
                <a:spcPts val="1000"/>
              </a:lnSpc>
              <a:spcAft>
                <a:spcPts val="450"/>
              </a:spcAft>
              <a:buFontTx/>
              <a:buNone/>
              <a:defRPr sz="800"/>
            </a:lvl4pPr>
            <a:lvl5pPr marL="685800" indent="0">
              <a:lnSpc>
                <a:spcPts val="1000"/>
              </a:lnSpc>
              <a:spcAft>
                <a:spcPts val="450"/>
              </a:spcAft>
              <a:buFontTx/>
              <a:buNone/>
              <a:defRPr sz="800"/>
            </a:lvl5pPr>
          </a:lstStyle>
          <a:p>
            <a:pPr lvl="0">
              <a:lnSpc>
                <a:spcPts val="1000"/>
              </a:lnSpc>
              <a:defRPr/>
            </a:pPr>
            <a:r>
              <a:rPr lang="en-US" spc="-5">
                <a:solidFill>
                  <a:srgbClr val="595959"/>
                </a:solidFill>
                <a:latin typeface="Arial" panose="020B0604020202020204" pitchFamily="34" charset="0"/>
              </a:rPr>
              <a:t>Click to edit Master text styles</a:t>
            </a:r>
          </a:p>
          <a:p>
            <a:pPr lvl="1">
              <a:lnSpc>
                <a:spcPts val="1000"/>
              </a:lnSpc>
              <a:defRPr/>
            </a:pPr>
            <a:r>
              <a:rPr lang="en-US" spc="-5">
                <a:solidFill>
                  <a:srgbClr val="595959"/>
                </a:solidFill>
                <a:latin typeface="Arial" panose="020B0604020202020204" pitchFamily="34" charset="0"/>
              </a:rPr>
              <a:t>Second level</a:t>
            </a:r>
          </a:p>
          <a:p>
            <a:pPr lvl="2">
              <a:lnSpc>
                <a:spcPts val="1000"/>
              </a:lnSpc>
              <a:defRPr/>
            </a:pPr>
            <a:r>
              <a:rPr lang="en-US" spc="-5">
                <a:solidFill>
                  <a:srgbClr val="595959"/>
                </a:solidFill>
                <a:latin typeface="Arial" panose="020B0604020202020204" pitchFamily="34" charset="0"/>
              </a:rPr>
              <a:t>Third level</a:t>
            </a:r>
          </a:p>
        </p:txBody>
      </p:sp>
      <p:sp>
        <p:nvSpPr>
          <p:cNvPr id="11" name="Text Placeholder 10"/>
          <p:cNvSpPr>
            <a:spLocks noGrp="1"/>
          </p:cNvSpPr>
          <p:nvPr>
            <p:ph type="body" sz="quarter" idx="11" hasCustomPrompt="1"/>
          </p:nvPr>
        </p:nvSpPr>
        <p:spPr>
          <a:xfrm>
            <a:off x="0" y="4630964"/>
            <a:ext cx="6534150" cy="628650"/>
          </a:xfrm>
        </p:spPr>
        <p:txBody>
          <a:bodyPr>
            <a:noAutofit/>
          </a:bodyPr>
          <a:lstStyle>
            <a:lvl1pPr marL="920750" indent="0">
              <a:lnSpc>
                <a:spcPts val="1000"/>
              </a:lnSpc>
              <a:spcAft>
                <a:spcPts val="450"/>
              </a:spcAft>
              <a:buFontTx/>
              <a:buNone/>
              <a:tabLst/>
              <a:defRPr sz="800"/>
            </a:lvl1pPr>
            <a:lvl2pPr marL="685800" indent="0">
              <a:lnSpc>
                <a:spcPts val="1000"/>
              </a:lnSpc>
              <a:spcAft>
                <a:spcPts val="450"/>
              </a:spcAft>
              <a:buFontTx/>
              <a:buNone/>
              <a:defRPr sz="800"/>
            </a:lvl2pPr>
            <a:lvl3pPr marL="685800" indent="0">
              <a:lnSpc>
                <a:spcPts val="1000"/>
              </a:lnSpc>
              <a:spcAft>
                <a:spcPts val="450"/>
              </a:spcAft>
              <a:buFontTx/>
              <a:buNone/>
              <a:defRPr sz="800"/>
            </a:lvl3pPr>
            <a:lvl4pPr marL="685800" indent="0">
              <a:lnSpc>
                <a:spcPts val="1000"/>
              </a:lnSpc>
              <a:spcAft>
                <a:spcPts val="450"/>
              </a:spcAft>
              <a:buFontTx/>
              <a:buNone/>
              <a:defRPr sz="800"/>
            </a:lvl4pPr>
            <a:lvl5pPr marL="685800" indent="0">
              <a:lnSpc>
                <a:spcPts val="1000"/>
              </a:lnSpc>
              <a:spcAft>
                <a:spcPts val="450"/>
              </a:spcAft>
              <a:buFontTx/>
              <a:buNone/>
              <a:defRPr sz="800"/>
            </a:lvl5pPr>
          </a:lstStyle>
          <a:p>
            <a:pPr>
              <a:defRPr/>
            </a:pPr>
            <a:r>
              <a:rPr lang="en-US" spc="-5"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lang="en-US" spc="-5"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a:t>
            </a:r>
          </a:p>
        </p:txBody>
      </p:sp>
    </p:spTree>
    <p:extLst>
      <p:ext uri="{BB962C8B-B14F-4D97-AF65-F5344CB8AC3E}">
        <p14:creationId xmlns:p14="http://schemas.microsoft.com/office/powerpoint/2010/main" val="1746536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6680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10401300" cy="2724912"/>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547338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5105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buFontTx/>
              <a:buNone/>
              <a:defRPr baseline="0">
                <a:solidFill>
                  <a:schemeClr val="tx1"/>
                </a:solidFill>
              </a:defRPr>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72200" y="2042161"/>
            <a:ext cx="5562600" cy="3622675"/>
          </a:xfrm>
        </p:spPr>
        <p:txBody>
          <a:bodyPr anchor="ctr">
            <a:normAutofit/>
          </a:bodyPr>
          <a:lstStyle>
            <a:lvl1pPr marL="0" indent="0">
              <a:buFontTx/>
              <a:buNone/>
              <a:defRPr sz="1200"/>
            </a:lvl1pPr>
          </a:lstStyle>
          <a:p>
            <a:r>
              <a:rPr lang="en-US"/>
              <a:t>Click icon to add chart</a:t>
            </a:r>
            <a:endParaRPr lang="en-US" dirty="0"/>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46905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1" y="1499616"/>
            <a:ext cx="5030128" cy="932688"/>
          </a:xfrm>
        </p:spPr>
        <p:txBody>
          <a:bodyPr anchor="t">
            <a:noAutofit/>
          </a:bodyPr>
          <a:lstStyle>
            <a:lvl1pPr algn="l">
              <a:lnSpc>
                <a:spcPts val="3300"/>
              </a:lnSpc>
              <a:defRPr sz="3200">
                <a:solidFill>
                  <a:schemeClr val="accent1"/>
                </a:solidFill>
              </a:defRPr>
            </a:lvl1pPr>
          </a:lstStyle>
          <a:p>
            <a:r>
              <a:rPr lang="en-US" dirty="0"/>
              <a:t>Headline 32pt</a:t>
            </a:r>
            <a:br>
              <a:rPr lang="en-US" dirty="0"/>
            </a:br>
            <a:r>
              <a:rPr lang="en-US" dirty="0"/>
              <a:t>Arial bold</a:t>
            </a:r>
          </a:p>
        </p:txBody>
      </p:sp>
      <p:sp>
        <p:nvSpPr>
          <p:cNvPr id="8" name="Subtitle 2"/>
          <p:cNvSpPr>
            <a:spLocks noGrp="1"/>
          </p:cNvSpPr>
          <p:nvPr>
            <p:ph type="subTitle" idx="1" hasCustomPrompt="1"/>
          </p:nvPr>
        </p:nvSpPr>
        <p:spPr>
          <a:xfrm>
            <a:off x="914401" y="2560320"/>
            <a:ext cx="5030128"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9" name="Content Placeholder 7"/>
          <p:cNvSpPr>
            <a:spLocks noGrp="1"/>
          </p:cNvSpPr>
          <p:nvPr>
            <p:ph sz="quarter" idx="10" hasCustomPrompt="1"/>
          </p:nvPr>
        </p:nvSpPr>
        <p:spPr>
          <a:xfrm>
            <a:off x="914400" y="3758184"/>
            <a:ext cx="5030129"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14401" y="3986784"/>
            <a:ext cx="5030128"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1" name="Content Placeholder 11"/>
          <p:cNvSpPr>
            <a:spLocks noGrp="1"/>
          </p:cNvSpPr>
          <p:nvPr>
            <p:ph sz="quarter" idx="12" hasCustomPrompt="1"/>
          </p:nvPr>
        </p:nvSpPr>
        <p:spPr>
          <a:xfrm>
            <a:off x="914400" y="4279392"/>
            <a:ext cx="5029669"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2" name="Text Placeholder 13"/>
          <p:cNvSpPr>
            <a:spLocks noGrp="1"/>
          </p:cNvSpPr>
          <p:nvPr>
            <p:ph type="body" sz="quarter" idx="13" hasCustomPrompt="1"/>
          </p:nvPr>
        </p:nvSpPr>
        <p:spPr>
          <a:xfrm>
            <a:off x="914400" y="4498848"/>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3" name="Content Placeholder 15"/>
          <p:cNvSpPr>
            <a:spLocks noGrp="1"/>
          </p:cNvSpPr>
          <p:nvPr>
            <p:ph sz="quarter" idx="14" hasCustomPrompt="1"/>
          </p:nvPr>
        </p:nvSpPr>
        <p:spPr>
          <a:xfrm>
            <a:off x="914400" y="4782312"/>
            <a:ext cx="5029669"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4" name="Text Placeholder 17"/>
          <p:cNvSpPr>
            <a:spLocks noGrp="1"/>
          </p:cNvSpPr>
          <p:nvPr>
            <p:ph type="body" sz="quarter" idx="15" hasCustomPrompt="1"/>
          </p:nvPr>
        </p:nvSpPr>
        <p:spPr>
          <a:xfrm>
            <a:off x="914400" y="5010912"/>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5" name="Content Placeholder 23"/>
          <p:cNvSpPr>
            <a:spLocks noGrp="1"/>
          </p:cNvSpPr>
          <p:nvPr>
            <p:ph sz="quarter" idx="16" hasCustomPrompt="1"/>
          </p:nvPr>
        </p:nvSpPr>
        <p:spPr>
          <a:xfrm>
            <a:off x="914401"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16"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r>
              <a:rPr lang="en-US"/>
              <a:t>Click icon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223" y="450447"/>
            <a:ext cx="1628594" cy="378228"/>
          </a:xfrm>
          <a:prstGeom prst="rect">
            <a:avLst/>
          </a:prstGeom>
        </p:spPr>
      </p:pic>
    </p:spTree>
    <p:extLst>
      <p:ext uri="{BB962C8B-B14F-4D97-AF65-F5344CB8AC3E}">
        <p14:creationId xmlns:p14="http://schemas.microsoft.com/office/powerpoint/2010/main" val="334839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7" name="Rectangle 6"/>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title" hasCustomPrompt="1"/>
          </p:nvPr>
        </p:nvSpPr>
        <p:spPr>
          <a:xfrm>
            <a:off x="914400" y="1447800"/>
            <a:ext cx="10399776" cy="4721629"/>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66970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10" name="Rectangle 9"/>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title" hasCustomPrompt="1"/>
          </p:nvPr>
        </p:nvSpPr>
        <p:spPr>
          <a:xfrm>
            <a:off x="914400" y="1447800"/>
            <a:ext cx="10399776" cy="1319348"/>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12" name="Content Placeholder 3"/>
          <p:cNvSpPr>
            <a:spLocks noGrp="1"/>
          </p:cNvSpPr>
          <p:nvPr>
            <p:ph sz="quarter" idx="10" hasCustomPrompt="1"/>
          </p:nvPr>
        </p:nvSpPr>
        <p:spPr>
          <a:xfrm>
            <a:off x="914400" y="2855974"/>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320325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5" name="Rectangle 4"/>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914400" y="1447800"/>
            <a:ext cx="10399776"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7" name="Picture Placeholder 4"/>
          <p:cNvSpPr>
            <a:spLocks noGrp="1"/>
          </p:cNvSpPr>
          <p:nvPr>
            <p:ph type="pic" sz="quarter" idx="10"/>
          </p:nvPr>
        </p:nvSpPr>
        <p:spPr>
          <a:xfrm>
            <a:off x="914400" y="5224272"/>
            <a:ext cx="963168" cy="722376"/>
          </a:xfrm>
        </p:spPr>
        <p:txBody>
          <a:bodyPr anchor="t">
            <a:normAutofit/>
          </a:bodyPr>
          <a:lstStyle>
            <a:lvl1pPr marL="0" indent="0">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273590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11" name="Rectangle 10"/>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914400"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208262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quote divider page">
    <p:spTree>
      <p:nvGrpSpPr>
        <p:cNvPr id="1" name=""/>
        <p:cNvGrpSpPr/>
        <p:nvPr/>
      </p:nvGrpSpPr>
      <p:grpSpPr>
        <a:xfrm>
          <a:off x="0" y="0"/>
          <a:ext cx="0" cy="0"/>
          <a:chOff x="0" y="0"/>
          <a:chExt cx="0" cy="0"/>
        </a:xfrm>
      </p:grpSpPr>
      <p:sp>
        <p:nvSpPr>
          <p:cNvPr id="7" name="Rectangle 6"/>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8" name="Title 1"/>
          <p:cNvSpPr>
            <a:spLocks noGrp="1"/>
          </p:cNvSpPr>
          <p:nvPr>
            <p:ph type="title" hasCustomPrompt="1"/>
          </p:nvPr>
        </p:nvSpPr>
        <p:spPr>
          <a:xfrm>
            <a:off x="1625600" y="1920240"/>
            <a:ext cx="8768080"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9"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10"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88101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Standard High-Level_Overview">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363200" cy="960120"/>
          </a:xfrm>
        </p:spPr>
        <p:txBody>
          <a:bodyPr>
            <a:noAutofit/>
          </a:bodyPr>
          <a:lstStyle>
            <a:lvl1pPr>
              <a:lnSpc>
                <a:spcPts val="3200"/>
              </a:lnSpc>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10363200" cy="2724912"/>
          </a:xfrm>
        </p:spPr>
        <p:txBody>
          <a:bodyPr>
            <a:noAutofit/>
          </a:bodyPr>
          <a:lstStyle>
            <a:lvl1pPr marL="238125" indent="-238125">
              <a:buFont typeface="Arial" panose="020B0604020202020204" pitchFamily="34" charset="0"/>
              <a:buChar char="•"/>
              <a:tabLst/>
              <a:defRPr>
                <a:solidFill>
                  <a:schemeClr val="tx1"/>
                </a:solidFill>
              </a:defRPr>
            </a:lvl1pPr>
            <a:lvl2pPr marL="519113" indent="-231775">
              <a:buFont typeface="Arial" panose="020B0604020202020204" pitchFamily="34" charset="0"/>
              <a:buChar char="–"/>
              <a:tabLst/>
              <a:defRPr>
                <a:solidFill>
                  <a:schemeClr val="tx1"/>
                </a:solidFill>
              </a:defRPr>
            </a:lvl2pPr>
            <a:lvl3pPr marL="687388" indent="-168275">
              <a:tabLst/>
              <a:defRPr>
                <a:solidFill>
                  <a:schemeClr val="tx1"/>
                </a:solidFill>
              </a:defRPr>
            </a:lvl3pPr>
          </a:lstStyle>
          <a:p>
            <a:pPr lvl="0"/>
            <a:r>
              <a:rPr lang="en-US" dirty="0"/>
              <a:t>Body 24pt </a:t>
            </a:r>
          </a:p>
          <a:p>
            <a:pPr lvl="1"/>
            <a:r>
              <a:rPr lang="en-US" dirty="0"/>
              <a:t>Second level</a:t>
            </a:r>
          </a:p>
          <a:p>
            <a:pPr lvl="2"/>
            <a:r>
              <a:rPr lang="en-US" dirty="0"/>
              <a:t>Third level</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60864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914400" y="1452420"/>
            <a:ext cx="10392696" cy="914400"/>
          </a:xfrm>
          <a:prstGeom prst="rect">
            <a:avLst/>
          </a:prstGeom>
        </p:spPr>
        <p:txBody>
          <a:bodyPr vert="horz" lIns="0" tIns="0" rIns="0" bIns="0" rtlCol="0" anchor="t" anchorCtr="0">
            <a:normAutofit/>
          </a:bodyPr>
          <a:lstStyle/>
          <a:p>
            <a:r>
              <a:rPr lang="en-US" dirty="0"/>
              <a:t>Headline 30pt</a:t>
            </a:r>
            <a:br>
              <a:rPr lang="en-US" dirty="0"/>
            </a:br>
            <a:r>
              <a:rPr lang="en-US" dirty="0"/>
              <a:t>Arial bold</a:t>
            </a:r>
          </a:p>
        </p:txBody>
      </p:sp>
      <p:sp>
        <p:nvSpPr>
          <p:cNvPr id="19" name="Text Placeholder 2"/>
          <p:cNvSpPr>
            <a:spLocks noGrp="1"/>
          </p:cNvSpPr>
          <p:nvPr>
            <p:ph type="body" idx="1"/>
          </p:nvPr>
        </p:nvSpPr>
        <p:spPr>
          <a:xfrm>
            <a:off x="914400"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20"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21" name="Picture 20"/>
          <p:cNvPicPr>
            <a:picLocks noChangeAspect="1"/>
          </p:cNvPicPr>
          <p:nvPr userDrawn="1"/>
        </p:nvPicPr>
        <p:blipFill rotWithShape="1">
          <a:blip r:embed="rId22" cstate="print">
            <a:extLst>
              <a:ext uri="{28A0092B-C50C-407E-A947-70E740481C1C}">
                <a14:useLocalDpi xmlns:a14="http://schemas.microsoft.com/office/drawing/2010/main" val="0"/>
              </a:ext>
            </a:extLst>
          </a:blip>
          <a:srcRect t="-1" r="76659" b="-14182"/>
          <a:stretch/>
        </p:blipFill>
        <p:spPr>
          <a:xfrm>
            <a:off x="518223" y="450446"/>
            <a:ext cx="380135" cy="431869"/>
          </a:xfrm>
          <a:prstGeom prst="rect">
            <a:avLst/>
          </a:prstGeom>
        </p:spPr>
      </p:pic>
    </p:spTree>
    <p:extLst>
      <p:ext uri="{BB962C8B-B14F-4D97-AF65-F5344CB8AC3E}">
        <p14:creationId xmlns:p14="http://schemas.microsoft.com/office/powerpoint/2010/main" val="3871733599"/>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0" r:id="rId3"/>
    <p:sldLayoutId id="2147483651" r:id="rId4"/>
    <p:sldLayoutId id="2147483653" r:id="rId5"/>
    <p:sldLayoutId id="2147483655"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ts val="3200"/>
        </a:lnSpc>
        <a:spcBef>
          <a:spcPct val="0"/>
        </a:spcBef>
        <a:buNone/>
        <a:defRPr sz="3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403225" indent="-17303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35000" indent="-17462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guide id="5" pos="288" userDrawn="1">
          <p15:clr>
            <a:srgbClr val="F26B43"/>
          </p15:clr>
        </p15:guide>
        <p15:guide id="6" pos="384" userDrawn="1">
          <p15:clr>
            <a:srgbClr val="F26B43"/>
          </p15:clr>
        </p15:guide>
        <p15:guide id="7" pos="576" userDrawn="1">
          <p15:clr>
            <a:srgbClr val="F26B43"/>
          </p15:clr>
        </p15:guide>
        <p15:guide id="8" pos="1032" userDrawn="1">
          <p15:clr>
            <a:srgbClr val="F26B43"/>
          </p15:clr>
        </p15:guide>
        <p15:guide id="9" pos="1128" userDrawn="1">
          <p15:clr>
            <a:srgbClr val="F26B43"/>
          </p15:clr>
        </p15:guide>
        <p15:guide id="10" pos="1584" userDrawn="1">
          <p15:clr>
            <a:srgbClr val="F26B43"/>
          </p15:clr>
        </p15:guide>
        <p15:guide id="11" pos="1680" userDrawn="1">
          <p15:clr>
            <a:srgbClr val="F26B43"/>
          </p15:clr>
        </p15:guide>
        <p15:guide id="12" pos="2136" userDrawn="1">
          <p15:clr>
            <a:srgbClr val="F26B43"/>
          </p15:clr>
        </p15:guide>
        <p15:guide id="13" pos="2232" userDrawn="1">
          <p15:clr>
            <a:srgbClr val="F26B43"/>
          </p15:clr>
        </p15:guide>
        <p15:guide id="14" pos="2688" userDrawn="1">
          <p15:clr>
            <a:srgbClr val="F26B43"/>
          </p15:clr>
        </p15:guide>
        <p15:guide id="15" pos="2784" userDrawn="1">
          <p15:clr>
            <a:srgbClr val="F26B43"/>
          </p15:clr>
        </p15:guide>
        <p15:guide id="16" pos="3240" userDrawn="1">
          <p15:clr>
            <a:srgbClr val="F26B43"/>
          </p15:clr>
        </p15:guide>
        <p15:guide id="17" pos="3336" userDrawn="1">
          <p15:clr>
            <a:srgbClr val="F26B43"/>
          </p15:clr>
        </p15:guide>
        <p15:guide id="18" pos="3792" userDrawn="1">
          <p15:clr>
            <a:srgbClr val="F26B43"/>
          </p15:clr>
        </p15:guide>
        <p15:guide id="19" pos="3888" userDrawn="1">
          <p15:clr>
            <a:srgbClr val="F26B43"/>
          </p15:clr>
        </p15:guide>
        <p15:guide id="20" pos="4344" userDrawn="1">
          <p15:clr>
            <a:srgbClr val="F26B43"/>
          </p15:clr>
        </p15:guide>
        <p15:guide id="21" pos="4440" userDrawn="1">
          <p15:clr>
            <a:srgbClr val="F26B43"/>
          </p15:clr>
        </p15:guide>
        <p15:guide id="22" pos="4896" userDrawn="1">
          <p15:clr>
            <a:srgbClr val="F26B43"/>
          </p15:clr>
        </p15:guide>
        <p15:guide id="23" pos="4992" userDrawn="1">
          <p15:clr>
            <a:srgbClr val="F26B43"/>
          </p15:clr>
        </p15:guide>
        <p15:guide id="24" pos="5448" userDrawn="1">
          <p15:clr>
            <a:srgbClr val="F26B43"/>
          </p15:clr>
        </p15:guide>
        <p15:guide id="25" pos="5544" userDrawn="1">
          <p15:clr>
            <a:srgbClr val="F26B43"/>
          </p15:clr>
        </p15:guide>
        <p15:guide id="26" pos="6000" userDrawn="1">
          <p15:clr>
            <a:srgbClr val="F26B43"/>
          </p15:clr>
        </p15:guide>
        <p15:guide id="27" pos="6096" userDrawn="1">
          <p15:clr>
            <a:srgbClr val="F26B43"/>
          </p15:clr>
        </p15:guide>
        <p15:guide id="28" pos="6552" userDrawn="1">
          <p15:clr>
            <a:srgbClr val="F26B43"/>
          </p15:clr>
        </p15:guide>
        <p15:guide id="29" pos="6648" userDrawn="1">
          <p15:clr>
            <a:srgbClr val="F26B43"/>
          </p15:clr>
        </p15:guide>
        <p15:guide id="30" pos="7104" userDrawn="1">
          <p15:clr>
            <a:srgbClr val="F26B43"/>
          </p15:clr>
        </p15:guide>
        <p15:guide id="31" pos="7296" userDrawn="1">
          <p15:clr>
            <a:srgbClr val="F26B43"/>
          </p15:clr>
        </p15:guide>
        <p15:guide id="32" pos="7392" userDrawn="1">
          <p15:clr>
            <a:srgbClr val="F26B43"/>
          </p15:clr>
        </p15:guide>
        <p15:guide id="33" orient="horz" pos="288" userDrawn="1">
          <p15:clr>
            <a:srgbClr val="F26B43"/>
          </p15:clr>
        </p15:guide>
        <p15:guide id="34" orient="horz" pos="912" userDrawn="1">
          <p15:clr>
            <a:srgbClr val="F26B43"/>
          </p15:clr>
        </p15:guide>
        <p15:guide id="35" orient="horz" pos="1536" userDrawn="1">
          <p15:clr>
            <a:srgbClr val="F26B43"/>
          </p15:clr>
        </p15:guide>
        <p15:guide id="36" orient="horz" pos="2160" userDrawn="1">
          <p15:clr>
            <a:srgbClr val="F26B43"/>
          </p15:clr>
        </p15:guide>
        <p15:guide id="37" orient="horz" pos="3408" userDrawn="1">
          <p15:clr>
            <a:srgbClr val="F26B43"/>
          </p15:clr>
        </p15:guide>
        <p15:guide id="38" orient="horz" pos="2784" userDrawn="1">
          <p15:clr>
            <a:srgbClr val="F26B43"/>
          </p15:clr>
        </p15:guide>
        <p15:guide id="39"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914400" y="1452420"/>
            <a:ext cx="10392696" cy="914400"/>
          </a:xfrm>
          <a:prstGeom prst="rect">
            <a:avLst/>
          </a:prstGeom>
        </p:spPr>
        <p:txBody>
          <a:bodyPr vert="horz" lIns="0" tIns="0" rIns="0" bIns="0" rtlCol="0" anchor="t" anchorCtr="0">
            <a:normAutofit/>
          </a:bodyPr>
          <a:lstStyle/>
          <a:p>
            <a:r>
              <a:rPr lang="en-US" dirty="0"/>
              <a:t>Headline 30pt</a:t>
            </a:r>
            <a:br>
              <a:rPr lang="en-US" dirty="0"/>
            </a:br>
            <a:r>
              <a:rPr lang="en-US" dirty="0"/>
              <a:t>Arial bold</a:t>
            </a:r>
          </a:p>
        </p:txBody>
      </p:sp>
      <p:sp>
        <p:nvSpPr>
          <p:cNvPr id="19" name="Text Placeholder 2"/>
          <p:cNvSpPr>
            <a:spLocks noGrp="1"/>
          </p:cNvSpPr>
          <p:nvPr>
            <p:ph type="body" idx="1"/>
          </p:nvPr>
        </p:nvSpPr>
        <p:spPr>
          <a:xfrm>
            <a:off x="914400"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20"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21" name="Picture 20"/>
          <p:cNvPicPr>
            <a:picLocks noChangeAspect="1"/>
          </p:cNvPicPr>
          <p:nvPr userDrawn="1"/>
        </p:nvPicPr>
        <p:blipFill rotWithShape="1">
          <a:blip r:embed="rId4" cstate="print">
            <a:extLst>
              <a:ext uri="{28A0092B-C50C-407E-A947-70E740481C1C}">
                <a14:useLocalDpi xmlns:a14="http://schemas.microsoft.com/office/drawing/2010/main" val="0"/>
              </a:ext>
            </a:extLst>
          </a:blip>
          <a:srcRect t="-1" r="76659" b="-14182"/>
          <a:stretch/>
        </p:blipFill>
        <p:spPr>
          <a:xfrm>
            <a:off x="518223" y="450446"/>
            <a:ext cx="380135" cy="431869"/>
          </a:xfrm>
          <a:prstGeom prst="rect">
            <a:avLst/>
          </a:prstGeom>
        </p:spPr>
      </p:pic>
    </p:spTree>
    <p:extLst>
      <p:ext uri="{BB962C8B-B14F-4D97-AF65-F5344CB8AC3E}">
        <p14:creationId xmlns:p14="http://schemas.microsoft.com/office/powerpoint/2010/main" val="3871733599"/>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guide id="5" pos="288" userDrawn="1">
          <p15:clr>
            <a:srgbClr val="F26B43"/>
          </p15:clr>
        </p15:guide>
        <p15:guide id="6" pos="384" userDrawn="1">
          <p15:clr>
            <a:srgbClr val="F26B43"/>
          </p15:clr>
        </p15:guide>
        <p15:guide id="7" pos="576" userDrawn="1">
          <p15:clr>
            <a:srgbClr val="F26B43"/>
          </p15:clr>
        </p15:guide>
        <p15:guide id="8" pos="1032" userDrawn="1">
          <p15:clr>
            <a:srgbClr val="F26B43"/>
          </p15:clr>
        </p15:guide>
        <p15:guide id="9" pos="1128" userDrawn="1">
          <p15:clr>
            <a:srgbClr val="F26B43"/>
          </p15:clr>
        </p15:guide>
        <p15:guide id="10" pos="1584" userDrawn="1">
          <p15:clr>
            <a:srgbClr val="F26B43"/>
          </p15:clr>
        </p15:guide>
        <p15:guide id="11" pos="1680" userDrawn="1">
          <p15:clr>
            <a:srgbClr val="F26B43"/>
          </p15:clr>
        </p15:guide>
        <p15:guide id="12" pos="2136" userDrawn="1">
          <p15:clr>
            <a:srgbClr val="F26B43"/>
          </p15:clr>
        </p15:guide>
        <p15:guide id="13" pos="2232" userDrawn="1">
          <p15:clr>
            <a:srgbClr val="F26B43"/>
          </p15:clr>
        </p15:guide>
        <p15:guide id="14" pos="2688" userDrawn="1">
          <p15:clr>
            <a:srgbClr val="F26B43"/>
          </p15:clr>
        </p15:guide>
        <p15:guide id="15" pos="2784" userDrawn="1">
          <p15:clr>
            <a:srgbClr val="F26B43"/>
          </p15:clr>
        </p15:guide>
        <p15:guide id="16" pos="3240" userDrawn="1">
          <p15:clr>
            <a:srgbClr val="F26B43"/>
          </p15:clr>
        </p15:guide>
        <p15:guide id="17" pos="3336" userDrawn="1">
          <p15:clr>
            <a:srgbClr val="F26B43"/>
          </p15:clr>
        </p15:guide>
        <p15:guide id="18" pos="3792" userDrawn="1">
          <p15:clr>
            <a:srgbClr val="F26B43"/>
          </p15:clr>
        </p15:guide>
        <p15:guide id="19" pos="3888" userDrawn="1">
          <p15:clr>
            <a:srgbClr val="F26B43"/>
          </p15:clr>
        </p15:guide>
        <p15:guide id="20" pos="4344" userDrawn="1">
          <p15:clr>
            <a:srgbClr val="F26B43"/>
          </p15:clr>
        </p15:guide>
        <p15:guide id="21" pos="4440" userDrawn="1">
          <p15:clr>
            <a:srgbClr val="F26B43"/>
          </p15:clr>
        </p15:guide>
        <p15:guide id="22" pos="4896" userDrawn="1">
          <p15:clr>
            <a:srgbClr val="F26B43"/>
          </p15:clr>
        </p15:guide>
        <p15:guide id="23" pos="4992" userDrawn="1">
          <p15:clr>
            <a:srgbClr val="F26B43"/>
          </p15:clr>
        </p15:guide>
        <p15:guide id="24" pos="5448" userDrawn="1">
          <p15:clr>
            <a:srgbClr val="F26B43"/>
          </p15:clr>
        </p15:guide>
        <p15:guide id="25" pos="5544" userDrawn="1">
          <p15:clr>
            <a:srgbClr val="F26B43"/>
          </p15:clr>
        </p15:guide>
        <p15:guide id="26" pos="6000" userDrawn="1">
          <p15:clr>
            <a:srgbClr val="F26B43"/>
          </p15:clr>
        </p15:guide>
        <p15:guide id="27" pos="6096" userDrawn="1">
          <p15:clr>
            <a:srgbClr val="F26B43"/>
          </p15:clr>
        </p15:guide>
        <p15:guide id="28" pos="6552" userDrawn="1">
          <p15:clr>
            <a:srgbClr val="F26B43"/>
          </p15:clr>
        </p15:guide>
        <p15:guide id="29" pos="6648" userDrawn="1">
          <p15:clr>
            <a:srgbClr val="F26B43"/>
          </p15:clr>
        </p15:guide>
        <p15:guide id="30" pos="7104" userDrawn="1">
          <p15:clr>
            <a:srgbClr val="F26B43"/>
          </p15:clr>
        </p15:guide>
        <p15:guide id="31" pos="7296" userDrawn="1">
          <p15:clr>
            <a:srgbClr val="F26B43"/>
          </p15:clr>
        </p15:guide>
        <p15:guide id="32" pos="7392" userDrawn="1">
          <p15:clr>
            <a:srgbClr val="F26B43"/>
          </p15:clr>
        </p15:guide>
        <p15:guide id="33" orient="horz" pos="288" userDrawn="1">
          <p15:clr>
            <a:srgbClr val="F26B43"/>
          </p15:clr>
        </p15:guide>
        <p15:guide id="34" orient="horz" pos="912" userDrawn="1">
          <p15:clr>
            <a:srgbClr val="F26B43"/>
          </p15:clr>
        </p15:guide>
        <p15:guide id="35" orient="horz" pos="1536" userDrawn="1">
          <p15:clr>
            <a:srgbClr val="F26B43"/>
          </p15:clr>
        </p15:guide>
        <p15:guide id="36" orient="horz" pos="2160" userDrawn="1">
          <p15:clr>
            <a:srgbClr val="F26B43"/>
          </p15:clr>
        </p15:guide>
        <p15:guide id="37" orient="horz" pos="3408" userDrawn="1">
          <p15:clr>
            <a:srgbClr val="F26B43"/>
          </p15:clr>
        </p15:guide>
        <p15:guide id="38" orient="horz" pos="2784" userDrawn="1">
          <p15:clr>
            <a:srgbClr val="F26B43"/>
          </p15:clr>
        </p15:guide>
        <p15:guide id="39" orient="horz" pos="4032" userDrawn="1">
          <p15:clr>
            <a:srgbClr val="F26B43"/>
          </p15:clr>
        </p15:guide>
        <p15:guide id="40" pos="192" userDrawn="1">
          <p15:clr>
            <a:srgbClr val="F26B43"/>
          </p15:clr>
        </p15:guide>
        <p15:guide id="41" orient="horz" pos="4128" userDrawn="1">
          <p15:clr>
            <a:srgbClr val="F26B43"/>
          </p15:clr>
        </p15:guide>
        <p15:guide id="42" pos="7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60A8-D41C-3F4B-865C-F2D12F189887}"/>
              </a:ext>
            </a:extLst>
          </p:cNvPr>
          <p:cNvSpPr>
            <a:spLocks noGrp="1"/>
          </p:cNvSpPr>
          <p:nvPr>
            <p:ph type="ctrTitle"/>
          </p:nvPr>
        </p:nvSpPr>
        <p:spPr>
          <a:xfrm>
            <a:off x="914400" y="1499616"/>
            <a:ext cx="5433237" cy="1380744"/>
          </a:xfrm>
        </p:spPr>
        <p:txBody>
          <a:bodyPr/>
          <a:lstStyle/>
          <a:p>
            <a:r>
              <a:rPr lang="en-US" dirty="0">
                <a:latin typeface="HurmeGeometricSans4 Bold" panose="020B0800020000000000" pitchFamily="34" charset="0"/>
              </a:rPr>
              <a:t>An inside look at the labor shortage</a:t>
            </a:r>
          </a:p>
        </p:txBody>
      </p:sp>
      <p:sp>
        <p:nvSpPr>
          <p:cNvPr id="14" name="Text Placeholder 13">
            <a:extLst>
              <a:ext uri="{FF2B5EF4-FFF2-40B4-BE49-F238E27FC236}">
                <a16:creationId xmlns:a16="http://schemas.microsoft.com/office/drawing/2014/main" id="{9C66F7DE-05BB-1A4A-A545-D67B5E0F8634}"/>
              </a:ext>
            </a:extLst>
          </p:cNvPr>
          <p:cNvSpPr>
            <a:spLocks noGrp="1"/>
          </p:cNvSpPr>
          <p:nvPr>
            <p:ph type="body" sz="quarter" idx="11"/>
          </p:nvPr>
        </p:nvSpPr>
        <p:spPr/>
        <p:txBody>
          <a:bodyPr/>
          <a:lstStyle/>
          <a:p>
            <a:endParaRPr lang="en-US"/>
          </a:p>
        </p:txBody>
      </p:sp>
      <p:sp>
        <p:nvSpPr>
          <p:cNvPr id="15" name="Content Placeholder 14">
            <a:extLst>
              <a:ext uri="{FF2B5EF4-FFF2-40B4-BE49-F238E27FC236}">
                <a16:creationId xmlns:a16="http://schemas.microsoft.com/office/drawing/2014/main" id="{F096742B-AFA4-134B-9445-845287E27166}"/>
              </a:ext>
            </a:extLst>
          </p:cNvPr>
          <p:cNvSpPr>
            <a:spLocks noGrp="1"/>
          </p:cNvSpPr>
          <p:nvPr>
            <p:ph sz="quarter" idx="12"/>
          </p:nvPr>
        </p:nvSpPr>
        <p:spPr/>
        <p:txBody>
          <a:bodyPr/>
          <a:lstStyle/>
          <a:p>
            <a:endParaRPr lang="en-US"/>
          </a:p>
        </p:txBody>
      </p:sp>
      <p:sp>
        <p:nvSpPr>
          <p:cNvPr id="16" name="Text Placeholder 15">
            <a:extLst>
              <a:ext uri="{FF2B5EF4-FFF2-40B4-BE49-F238E27FC236}">
                <a16:creationId xmlns:a16="http://schemas.microsoft.com/office/drawing/2014/main" id="{089E37AA-5336-1442-9E9E-5B4EFCE98AFC}"/>
              </a:ext>
            </a:extLst>
          </p:cNvPr>
          <p:cNvSpPr>
            <a:spLocks noGrp="1"/>
          </p:cNvSpPr>
          <p:nvPr>
            <p:ph type="body" sz="quarter" idx="13"/>
          </p:nvPr>
        </p:nvSpPr>
        <p:spPr/>
        <p:txBody>
          <a:bodyPr/>
          <a:lstStyle/>
          <a:p>
            <a:endParaRPr lang="en-US"/>
          </a:p>
        </p:txBody>
      </p:sp>
      <p:sp>
        <p:nvSpPr>
          <p:cNvPr id="19" name="Content Placeholder 18">
            <a:extLst>
              <a:ext uri="{FF2B5EF4-FFF2-40B4-BE49-F238E27FC236}">
                <a16:creationId xmlns:a16="http://schemas.microsoft.com/office/drawing/2014/main" id="{B2FE51B6-5712-8A47-8EE9-E4F86B7E1118}"/>
              </a:ext>
            </a:extLst>
          </p:cNvPr>
          <p:cNvSpPr>
            <a:spLocks noGrp="1"/>
          </p:cNvSpPr>
          <p:nvPr>
            <p:ph sz="quarter" idx="16"/>
          </p:nvPr>
        </p:nvSpPr>
        <p:spPr/>
        <p:txBody>
          <a:bodyPr/>
          <a:lstStyle/>
          <a:p>
            <a:endParaRPr lang="en-US"/>
          </a:p>
        </p:txBody>
      </p:sp>
      <p:sp>
        <p:nvSpPr>
          <p:cNvPr id="5" name="Content Placeholder 4">
            <a:extLst>
              <a:ext uri="{FF2B5EF4-FFF2-40B4-BE49-F238E27FC236}">
                <a16:creationId xmlns:a16="http://schemas.microsoft.com/office/drawing/2014/main" id="{DE00092C-6F31-49A1-A7A6-2335B9E31C6D}"/>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52796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C8D6-484D-9E4A-B2B7-69DEA1794211}"/>
              </a:ext>
            </a:extLst>
          </p:cNvPr>
          <p:cNvSpPr>
            <a:spLocks noGrp="1"/>
          </p:cNvSpPr>
          <p:nvPr>
            <p:ph type="title"/>
          </p:nvPr>
        </p:nvSpPr>
        <p:spPr/>
        <p:txBody>
          <a:bodyPr/>
          <a:lstStyle/>
          <a:p>
            <a:r>
              <a:rPr lang="en-US" dirty="0">
                <a:latin typeface="HurmeGeometricSans4 Bold" panose="020B0800020000000000" pitchFamily="34" charset="0"/>
              </a:rPr>
              <a:t>Setting the stage</a:t>
            </a:r>
            <a:br>
              <a:rPr lang="en-US" dirty="0">
                <a:latin typeface="HurmeGeometricSans4 Bold" panose="020B0800020000000000" pitchFamily="34" charset="0"/>
              </a:rPr>
            </a:br>
            <a:endParaRPr lang="en-US" dirty="0">
              <a:latin typeface="HurmeGeometricSans4 Bold" panose="020B0800020000000000" pitchFamily="34" charset="0"/>
            </a:endParaRPr>
          </a:p>
        </p:txBody>
      </p:sp>
      <p:sp>
        <p:nvSpPr>
          <p:cNvPr id="3" name="Content Placeholder 2">
            <a:extLst>
              <a:ext uri="{FF2B5EF4-FFF2-40B4-BE49-F238E27FC236}">
                <a16:creationId xmlns:a16="http://schemas.microsoft.com/office/drawing/2014/main" id="{9536060C-997F-4743-8F9B-8B664194249D}"/>
              </a:ext>
            </a:extLst>
          </p:cNvPr>
          <p:cNvSpPr>
            <a:spLocks noGrp="1"/>
          </p:cNvSpPr>
          <p:nvPr>
            <p:ph idx="1"/>
          </p:nvPr>
        </p:nvSpPr>
        <p:spPr>
          <a:xfrm>
            <a:off x="914400" y="2219324"/>
            <a:ext cx="4667250" cy="4191523"/>
          </a:xfrm>
        </p:spPr>
        <p:txBody>
          <a:bodyPr/>
          <a:lstStyle/>
          <a:p>
            <a:pPr marL="342900" indent="-342900">
              <a:buFont typeface="Arial" panose="020B0604020202020204" pitchFamily="34" charset="0"/>
              <a:buChar char="•"/>
            </a:pPr>
            <a:r>
              <a:rPr lang="en-US" dirty="0">
                <a:latin typeface="HurmeGeometricSans3 Regular" panose="020B0500020000000000" pitchFamily="34" charset="0"/>
              </a:rPr>
              <a:t>Highest number of job openings in 2 decades</a:t>
            </a:r>
            <a:r>
              <a:rPr lang="en-US" baseline="30000" dirty="0">
                <a:latin typeface="HurmeGeometricSans3 Regular" panose="020B0500020000000000" pitchFamily="34" charset="0"/>
              </a:rPr>
              <a:t>1</a:t>
            </a:r>
          </a:p>
          <a:p>
            <a:pPr marL="342900" indent="-342900">
              <a:buFont typeface="Arial" panose="020B0604020202020204" pitchFamily="34" charset="0"/>
              <a:buChar char="•"/>
            </a:pPr>
            <a:r>
              <a:rPr lang="en-US" dirty="0">
                <a:latin typeface="HurmeGeometricSans3 Regular" panose="020B0500020000000000" pitchFamily="34" charset="0"/>
              </a:rPr>
              <a:t>Difficult to balance on top of other responsibilities</a:t>
            </a:r>
          </a:p>
          <a:p>
            <a:pPr marL="342900" indent="-342900">
              <a:buFont typeface="Arial" panose="020B0604020202020204" pitchFamily="34" charset="0"/>
              <a:buChar char="•"/>
            </a:pPr>
            <a:endParaRPr lang="en-US" dirty="0">
              <a:latin typeface="HurmeGeometricSans3 Regular" panose="020B0500020000000000" pitchFamily="34" charset="0"/>
            </a:endParaRPr>
          </a:p>
          <a:p>
            <a:pPr marL="342900" indent="-342900">
              <a:buFont typeface="Arial" panose="020B0604020202020204" pitchFamily="34" charset="0"/>
              <a:buChar char="•"/>
            </a:pPr>
            <a:endParaRPr lang="en-US" dirty="0">
              <a:latin typeface="HurmeGeometricSans3 Regular" panose="020B0500020000000000" pitchFamily="34" charset="0"/>
            </a:endParaRPr>
          </a:p>
          <a:p>
            <a:endParaRPr lang="en-US" dirty="0">
              <a:latin typeface="HurmeGeometricSans3 Regular" panose="020B0500020000000000" pitchFamily="34" charset="0"/>
            </a:endParaRPr>
          </a:p>
          <a:p>
            <a:endParaRPr lang="en-US" dirty="0">
              <a:latin typeface="HurmeGeometricSans3 Regular" panose="020B0500020000000000" pitchFamily="34" charset="0"/>
            </a:endParaRPr>
          </a:p>
          <a:p>
            <a:endParaRPr lang="en-US" dirty="0">
              <a:latin typeface="HurmeGeometricSans3 Regular" panose="020B0500020000000000" pitchFamily="34" charset="0"/>
            </a:endParaRPr>
          </a:p>
        </p:txBody>
      </p:sp>
      <p:sp>
        <p:nvSpPr>
          <p:cNvPr id="4" name="TextBox 3">
            <a:extLst>
              <a:ext uri="{FF2B5EF4-FFF2-40B4-BE49-F238E27FC236}">
                <a16:creationId xmlns:a16="http://schemas.microsoft.com/office/drawing/2014/main" id="{DCD67AA4-A9D6-45A0-BF25-747CB092F6DE}"/>
              </a:ext>
            </a:extLst>
          </p:cNvPr>
          <p:cNvSpPr txBox="1"/>
          <p:nvPr/>
        </p:nvSpPr>
        <p:spPr>
          <a:xfrm>
            <a:off x="511450" y="6410847"/>
            <a:ext cx="5473149" cy="229743"/>
          </a:xfrm>
          <a:prstGeom prst="rect">
            <a:avLst/>
          </a:prstGeom>
          <a:noFill/>
        </p:spPr>
        <p:txBody>
          <a:bodyPr wrap="square" rtlCol="0">
            <a:spAutoFit/>
          </a:bodyPr>
          <a:lstStyle/>
          <a:p>
            <a:pPr marR="0" lvl="0">
              <a:lnSpc>
                <a:spcPct val="107000"/>
              </a:lnSpc>
              <a:spcBef>
                <a:spcPts val="0"/>
              </a:spcBef>
              <a:spcAft>
                <a:spcPts val="0"/>
              </a:spcAft>
            </a:pPr>
            <a:r>
              <a:rPr lang="en-US" sz="900" dirty="0">
                <a:solidFill>
                  <a:srgbClr val="58595B"/>
                </a:solidFill>
                <a:effectLst/>
                <a:latin typeface="Arial" panose="020B0604020202020204" pitchFamily="34" charset="0"/>
                <a:ea typeface="Arial" panose="020B0604020202020204" pitchFamily="34" charset="0"/>
                <a:cs typeface="Times New Roman" panose="02020603050405020304" pitchFamily="18" charset="0"/>
              </a:rPr>
              <a:t>1. </a:t>
            </a:r>
            <a:r>
              <a:rPr lang="en-US" sz="900" dirty="0" err="1">
                <a:solidFill>
                  <a:srgbClr val="58595B"/>
                </a:solidFill>
                <a:effectLst/>
                <a:latin typeface="Arial" panose="020B0604020202020204" pitchFamily="34" charset="0"/>
                <a:ea typeface="Arial" panose="020B0604020202020204" pitchFamily="34" charset="0"/>
                <a:cs typeface="Times New Roman" panose="02020603050405020304" pitchFamily="18" charset="0"/>
              </a:rPr>
              <a:t>Mutikani</a:t>
            </a:r>
            <a:r>
              <a:rPr lang="en-US" sz="900" dirty="0">
                <a:solidFill>
                  <a:srgbClr val="58595B"/>
                </a:solidFill>
                <a:effectLst/>
                <a:latin typeface="Arial" panose="020B0604020202020204" pitchFamily="34" charset="0"/>
                <a:ea typeface="Arial" panose="020B0604020202020204" pitchFamily="34" charset="0"/>
                <a:cs typeface="Times New Roman" panose="02020603050405020304" pitchFamily="18" charset="0"/>
              </a:rPr>
              <a:t>, Lucia. “U.S. job openings vault to record high in March.” nasdaq.com, May 11, 2021.</a:t>
            </a:r>
            <a:endParaRPr lang="en-US" sz="900" dirty="0"/>
          </a:p>
        </p:txBody>
      </p:sp>
      <p:pic>
        <p:nvPicPr>
          <p:cNvPr id="6" name="Picture 5">
            <a:extLst>
              <a:ext uri="{FF2B5EF4-FFF2-40B4-BE49-F238E27FC236}">
                <a16:creationId xmlns:a16="http://schemas.microsoft.com/office/drawing/2014/main" id="{FA5787C5-47DF-4E5B-A757-1B5C00FA052B}"/>
              </a:ext>
            </a:extLst>
          </p:cNvPr>
          <p:cNvPicPr>
            <a:picLocks noChangeAspect="1"/>
          </p:cNvPicPr>
          <p:nvPr/>
        </p:nvPicPr>
        <p:blipFill rotWithShape="1">
          <a:blip r:embed="rId3"/>
          <a:srcRect l="38569"/>
          <a:stretch/>
        </p:blipFill>
        <p:spPr>
          <a:xfrm>
            <a:off x="6096000" y="1300152"/>
            <a:ext cx="6096001" cy="5581912"/>
          </a:xfrm>
          <a:prstGeom prst="rect">
            <a:avLst/>
          </a:prstGeom>
        </p:spPr>
      </p:pic>
    </p:spTree>
    <p:extLst>
      <p:ext uri="{BB962C8B-B14F-4D97-AF65-F5344CB8AC3E}">
        <p14:creationId xmlns:p14="http://schemas.microsoft.com/office/powerpoint/2010/main" val="303884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815D29-C01A-AF42-BF79-F3C57D13A868}"/>
              </a:ext>
            </a:extLst>
          </p:cNvPr>
          <p:cNvPicPr>
            <a:picLocks noChangeAspect="1"/>
          </p:cNvPicPr>
          <p:nvPr/>
        </p:nvPicPr>
        <p:blipFill rotWithShape="1">
          <a:blip r:embed="rId3">
            <a:extLst>
              <a:ext uri="{28A0092B-C50C-407E-A947-70E740481C1C}">
                <a14:useLocalDpi xmlns:a14="http://schemas.microsoft.com/office/drawing/2010/main" val="0"/>
              </a:ext>
            </a:extLst>
          </a:blip>
          <a:srcRect l="608" t="8121" r="126" b="8121"/>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7F38177-45C9-6640-9669-0A539A71F396}"/>
              </a:ext>
            </a:extLst>
          </p:cNvPr>
          <p:cNvSpPr/>
          <p:nvPr/>
        </p:nvSpPr>
        <p:spPr>
          <a:xfrm rot="10800000">
            <a:off x="1" y="662459"/>
            <a:ext cx="4247888" cy="243161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2DE3CF3-8FC0-E846-9BD9-1291A784EAA4}"/>
              </a:ext>
            </a:extLst>
          </p:cNvPr>
          <p:cNvCxnSpPr>
            <a:cxnSpLocks/>
          </p:cNvCxnSpPr>
          <p:nvPr/>
        </p:nvCxnSpPr>
        <p:spPr>
          <a:xfrm flipV="1">
            <a:off x="4247890" y="662463"/>
            <a:ext cx="0" cy="243161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B1344E4-80D1-1E45-A296-0E505A6B5E6D}"/>
              </a:ext>
            </a:extLst>
          </p:cNvPr>
          <p:cNvSpPr/>
          <p:nvPr/>
        </p:nvSpPr>
        <p:spPr>
          <a:xfrm>
            <a:off x="827304" y="1344788"/>
            <a:ext cx="3142155" cy="1066959"/>
          </a:xfrm>
          <a:prstGeom prst="rect">
            <a:avLst/>
          </a:prstGeom>
        </p:spPr>
        <p:txBody>
          <a:bodyPr wrap="square">
            <a:spAutoFit/>
          </a:bodyPr>
          <a:lstStyle/>
          <a:p>
            <a:pPr>
              <a:lnSpc>
                <a:spcPts val="3820"/>
              </a:lnSpc>
            </a:pPr>
            <a:r>
              <a:rPr lang="en-US" sz="3600" b="1" dirty="0">
                <a:solidFill>
                  <a:schemeClr val="accent1"/>
                </a:solidFill>
                <a:latin typeface="HurmeGeometricSans4 Bold" panose="020B0800020000000000" pitchFamily="34" charset="0"/>
              </a:rPr>
              <a:t>What can you do?</a:t>
            </a:r>
          </a:p>
        </p:txBody>
      </p:sp>
    </p:spTree>
    <p:extLst>
      <p:ext uri="{BB962C8B-B14F-4D97-AF65-F5344CB8AC3E}">
        <p14:creationId xmlns:p14="http://schemas.microsoft.com/office/powerpoint/2010/main" val="393206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C8D6-484D-9E4A-B2B7-69DEA1794211}"/>
              </a:ext>
            </a:extLst>
          </p:cNvPr>
          <p:cNvSpPr>
            <a:spLocks noGrp="1"/>
          </p:cNvSpPr>
          <p:nvPr>
            <p:ph type="title"/>
          </p:nvPr>
        </p:nvSpPr>
        <p:spPr/>
        <p:txBody>
          <a:bodyPr/>
          <a:lstStyle/>
          <a:p>
            <a:r>
              <a:rPr lang="en-US" dirty="0">
                <a:latin typeface="HurmeGeometricSans4 Bold" panose="020B0800020000000000" pitchFamily="34" charset="0"/>
              </a:rPr>
              <a:t>What can you do?</a:t>
            </a:r>
            <a:br>
              <a:rPr lang="en-US" dirty="0">
                <a:latin typeface="HurmeGeometricSans4 Bold" panose="020B0800020000000000" pitchFamily="34" charset="0"/>
              </a:rPr>
            </a:br>
            <a:endParaRPr lang="en-US" dirty="0">
              <a:latin typeface="HurmeGeometricSans4 Bold" panose="020B0800020000000000" pitchFamily="34" charset="0"/>
            </a:endParaRPr>
          </a:p>
        </p:txBody>
      </p:sp>
      <p:sp>
        <p:nvSpPr>
          <p:cNvPr id="3" name="Content Placeholder 2">
            <a:extLst>
              <a:ext uri="{FF2B5EF4-FFF2-40B4-BE49-F238E27FC236}">
                <a16:creationId xmlns:a16="http://schemas.microsoft.com/office/drawing/2014/main" id="{9536060C-997F-4743-8F9B-8B664194249D}"/>
              </a:ext>
            </a:extLst>
          </p:cNvPr>
          <p:cNvSpPr>
            <a:spLocks noGrp="1"/>
          </p:cNvSpPr>
          <p:nvPr>
            <p:ph idx="1"/>
          </p:nvPr>
        </p:nvSpPr>
        <p:spPr>
          <a:xfrm>
            <a:off x="914399" y="2107398"/>
            <a:ext cx="4884822" cy="4191523"/>
          </a:xfrm>
        </p:spPr>
        <p:txBody>
          <a:bodyPr/>
          <a:lstStyle/>
          <a:p>
            <a:pPr marL="342900" indent="-342900">
              <a:buFont typeface="Arial" panose="020B0604020202020204" pitchFamily="34" charset="0"/>
              <a:buChar char="•"/>
            </a:pPr>
            <a:r>
              <a:rPr lang="en-US" dirty="0">
                <a:latin typeface="HurmeGeometricSans3 Regular" panose="020B0500020000000000" pitchFamily="34" charset="0"/>
              </a:rPr>
              <a:t>Add financial wellness to benefits package</a:t>
            </a:r>
          </a:p>
          <a:p>
            <a:pPr marL="342900" indent="-342900">
              <a:buFont typeface="Arial" panose="020B0604020202020204" pitchFamily="34" charset="0"/>
              <a:buChar char="•"/>
            </a:pPr>
            <a:r>
              <a:rPr lang="en-US" dirty="0">
                <a:latin typeface="HurmeGeometricSans3 Regular" panose="020B0500020000000000" pitchFamily="34" charset="0"/>
              </a:rPr>
              <a:t>A highly valued benefit</a:t>
            </a:r>
            <a:r>
              <a:rPr lang="en-US" baseline="30000" dirty="0">
                <a:latin typeface="HurmeGeometricSans3 Regular" panose="020B0500020000000000" pitchFamily="34" charset="0"/>
              </a:rPr>
              <a:t>2</a:t>
            </a:r>
            <a:endParaRPr lang="en-US" dirty="0">
              <a:latin typeface="HurmeGeometricSans3 Regular" panose="020B0500020000000000" pitchFamily="34" charset="0"/>
            </a:endParaRPr>
          </a:p>
          <a:p>
            <a:pPr marL="342900" indent="-342900">
              <a:buFont typeface="Arial" panose="020B0604020202020204" pitchFamily="34" charset="0"/>
              <a:buChar char="•"/>
            </a:pPr>
            <a:r>
              <a:rPr lang="en-US" dirty="0">
                <a:latin typeface="HurmeGeometricSans3 Regular" panose="020B0500020000000000" pitchFamily="34" charset="0"/>
              </a:rPr>
              <a:t>It’s a win-win</a:t>
            </a:r>
          </a:p>
          <a:p>
            <a:pPr marL="1028700" lvl="1" indent="-342900">
              <a:buFont typeface="Arial" panose="020B0604020202020204" pitchFamily="34" charset="0"/>
              <a:buChar char="•"/>
            </a:pPr>
            <a:r>
              <a:rPr lang="en-US" dirty="0">
                <a:latin typeface="HurmeGeometricSans3 Regular" panose="020B0500020000000000" pitchFamily="34" charset="0"/>
              </a:rPr>
              <a:t>58% are stressed about finances</a:t>
            </a:r>
            <a:r>
              <a:rPr lang="en-US" baseline="30000" dirty="0">
                <a:latin typeface="HurmeGeometricSans3 Regular" panose="020B0500020000000000" pitchFamily="34" charset="0"/>
              </a:rPr>
              <a:t>2</a:t>
            </a:r>
          </a:p>
          <a:p>
            <a:pPr marL="1028700" lvl="1" indent="-342900">
              <a:buFont typeface="Arial" panose="020B0604020202020204" pitchFamily="34" charset="0"/>
              <a:buChar char="•"/>
            </a:pPr>
            <a:r>
              <a:rPr lang="en-US" dirty="0">
                <a:latin typeface="HurmeGeometricSans3 Regular" panose="020B0500020000000000" pitchFamily="34" charset="0"/>
              </a:rPr>
              <a:t>50% of those say finances are a distraction</a:t>
            </a:r>
            <a:r>
              <a:rPr lang="en-US" baseline="30000" dirty="0">
                <a:latin typeface="HurmeGeometricSans3 Regular" panose="020B0500020000000000" pitchFamily="34" charset="0"/>
              </a:rPr>
              <a:t>2</a:t>
            </a:r>
            <a:endParaRPr lang="en-US" dirty="0">
              <a:latin typeface="HurmeGeometricSans3 Regular" panose="020B0500020000000000" pitchFamily="34" charset="0"/>
            </a:endParaRPr>
          </a:p>
          <a:p>
            <a:pPr marL="1028700" lvl="1" indent="-342900">
              <a:buFont typeface="Arial" panose="020B0604020202020204" pitchFamily="34" charset="0"/>
              <a:buChar char="•"/>
            </a:pPr>
            <a:r>
              <a:rPr lang="en-US" dirty="0">
                <a:latin typeface="HurmeGeometricSans3 Regular" panose="020B0500020000000000" pitchFamily="34" charset="0"/>
              </a:rPr>
              <a:t>Employers find it beneficial</a:t>
            </a:r>
            <a:r>
              <a:rPr lang="en-US" baseline="30000" dirty="0">
                <a:latin typeface="HurmeGeometricSans3 Regular" panose="020B0500020000000000" pitchFamily="34" charset="0"/>
              </a:rPr>
              <a:t>2</a:t>
            </a:r>
            <a:endParaRPr lang="en-US" dirty="0">
              <a:latin typeface="HurmeGeometricSans3 Regular" panose="020B0500020000000000" pitchFamily="34" charset="0"/>
            </a:endParaRPr>
          </a:p>
          <a:p>
            <a:pPr marL="342900" indent="-342900">
              <a:buFont typeface="Arial" panose="020B0604020202020204" pitchFamily="34" charset="0"/>
              <a:buChar char="•"/>
            </a:pPr>
            <a:r>
              <a:rPr lang="en-US" dirty="0">
                <a:latin typeface="HurmeGeometricSans3 Regular" panose="020B0500020000000000" pitchFamily="34" charset="0"/>
              </a:rPr>
              <a:t>Address specific issues such as high levels of student loan debt</a:t>
            </a:r>
            <a:r>
              <a:rPr lang="en-US" baseline="30000" dirty="0">
                <a:latin typeface="HurmeGeometricSans3 Regular" panose="020B0500020000000000" pitchFamily="34" charset="0"/>
              </a:rPr>
              <a:t>3</a:t>
            </a:r>
            <a:r>
              <a:rPr lang="en-US" dirty="0">
                <a:latin typeface="HurmeGeometricSans3 Regular" panose="020B0500020000000000" pitchFamily="34" charset="0"/>
              </a:rPr>
              <a:t> </a:t>
            </a:r>
          </a:p>
          <a:p>
            <a:pPr marL="342900" indent="-342900">
              <a:buFont typeface="Arial" panose="020B0604020202020204" pitchFamily="34" charset="0"/>
              <a:buChar char="•"/>
            </a:pPr>
            <a:endParaRPr lang="en-US" dirty="0">
              <a:latin typeface="HurmeGeometricSans3 Regular" panose="020B0500020000000000" pitchFamily="34" charset="0"/>
            </a:endParaRPr>
          </a:p>
          <a:p>
            <a:endParaRPr lang="en-US" dirty="0">
              <a:latin typeface="HurmeGeometricSans3 Regular" panose="020B0500020000000000" pitchFamily="34" charset="0"/>
            </a:endParaRPr>
          </a:p>
          <a:p>
            <a:endParaRPr lang="en-US" dirty="0">
              <a:latin typeface="HurmeGeometricSans3 Regular" panose="020B0500020000000000" pitchFamily="34" charset="0"/>
            </a:endParaRPr>
          </a:p>
          <a:p>
            <a:endParaRPr lang="en-US" dirty="0">
              <a:latin typeface="HurmeGeometricSans3 Regular" panose="020B0500020000000000" pitchFamily="34" charset="0"/>
            </a:endParaRPr>
          </a:p>
        </p:txBody>
      </p:sp>
      <p:sp>
        <p:nvSpPr>
          <p:cNvPr id="4" name="TextBox 3">
            <a:extLst>
              <a:ext uri="{FF2B5EF4-FFF2-40B4-BE49-F238E27FC236}">
                <a16:creationId xmlns:a16="http://schemas.microsoft.com/office/drawing/2014/main" id="{DCD67AA4-A9D6-45A0-BF25-747CB092F6DE}"/>
              </a:ext>
            </a:extLst>
          </p:cNvPr>
          <p:cNvSpPr txBox="1"/>
          <p:nvPr/>
        </p:nvSpPr>
        <p:spPr>
          <a:xfrm>
            <a:off x="168442" y="6410847"/>
            <a:ext cx="6096000" cy="377924"/>
          </a:xfrm>
          <a:prstGeom prst="rect">
            <a:avLst/>
          </a:prstGeom>
          <a:noFill/>
        </p:spPr>
        <p:txBody>
          <a:bodyPr wrap="square" rtlCol="0">
            <a:spAutoFit/>
          </a:bodyPr>
          <a:lstStyle/>
          <a:p>
            <a:pPr marR="0" lvl="0">
              <a:lnSpc>
                <a:spcPct val="107000"/>
              </a:lnSpc>
              <a:spcBef>
                <a:spcPts val="0"/>
              </a:spcBef>
              <a:spcAft>
                <a:spcPts val="0"/>
              </a:spcAft>
            </a:pPr>
            <a:r>
              <a:rPr lang="en-US" sz="900" dirty="0">
                <a:solidFill>
                  <a:srgbClr val="58595B"/>
                </a:solidFill>
                <a:effectLst/>
                <a:latin typeface="Arial" panose="020B0604020202020204" pitchFamily="34" charset="0"/>
                <a:ea typeface="Arial" panose="020B0604020202020204" pitchFamily="34" charset="0"/>
                <a:cs typeface="Times New Roman" panose="02020603050405020304" pitchFamily="18" charset="0"/>
              </a:rPr>
              <a:t>2. PwC’s 9th annual Employee Financial Wellness Survey, PwC US, 2020.</a:t>
            </a:r>
          </a:p>
          <a:p>
            <a:pPr marR="0" lvl="0">
              <a:lnSpc>
                <a:spcPct val="107000"/>
              </a:lnSpc>
              <a:spcBef>
                <a:spcPts val="0"/>
              </a:spcBef>
              <a:spcAft>
                <a:spcPts val="0"/>
              </a:spcAft>
            </a:pPr>
            <a:r>
              <a:rPr lang="en-US" sz="900" dirty="0">
                <a:solidFill>
                  <a:srgbClr val="58595B"/>
                </a:solidFill>
                <a:effectLst/>
                <a:latin typeface="Arial" panose="020B0604020202020204" pitchFamily="34" charset="0"/>
                <a:ea typeface="Arial" panose="020B0604020202020204" pitchFamily="34" charset="0"/>
                <a:cs typeface="Times New Roman" panose="02020603050405020304" pitchFamily="18" charset="0"/>
              </a:rPr>
              <a:t>3. Friedman, Zach. “Student Loan Debt Statistics In 2020: A Record $1.6 Trillion.” Forbes.com, February 3, 2020.</a:t>
            </a:r>
            <a:endParaRPr lang="en-US" sz="900" dirty="0"/>
          </a:p>
        </p:txBody>
      </p:sp>
      <p:pic>
        <p:nvPicPr>
          <p:cNvPr id="13" name="Picture 12">
            <a:extLst>
              <a:ext uri="{FF2B5EF4-FFF2-40B4-BE49-F238E27FC236}">
                <a16:creationId xmlns:a16="http://schemas.microsoft.com/office/drawing/2014/main" id="{FE90A30D-5572-4D77-8A79-60183352F5F3}"/>
              </a:ext>
            </a:extLst>
          </p:cNvPr>
          <p:cNvPicPr>
            <a:picLocks noChangeAspect="1"/>
          </p:cNvPicPr>
          <p:nvPr/>
        </p:nvPicPr>
        <p:blipFill rotWithShape="1">
          <a:blip r:embed="rId3">
            <a:extLst>
              <a:ext uri="{28A0092B-C50C-407E-A947-70E740481C1C}">
                <a14:useLocalDpi xmlns:a14="http://schemas.microsoft.com/office/drawing/2010/main" val="0"/>
              </a:ext>
            </a:extLst>
          </a:blip>
          <a:srcRect l="1323" r="28469" b="3344"/>
          <a:stretch/>
        </p:blipFill>
        <p:spPr>
          <a:xfrm flipH="1">
            <a:off x="6172196" y="1300446"/>
            <a:ext cx="6046624" cy="5557554"/>
          </a:xfrm>
          <a:prstGeom prst="rect">
            <a:avLst/>
          </a:prstGeom>
        </p:spPr>
      </p:pic>
    </p:spTree>
    <p:extLst>
      <p:ext uri="{BB962C8B-B14F-4D97-AF65-F5344CB8AC3E}">
        <p14:creationId xmlns:p14="http://schemas.microsoft.com/office/powerpoint/2010/main" val="45740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00FAC5-4FC7-463E-A276-82747A00FE37}"/>
              </a:ext>
            </a:extLst>
          </p:cNvPr>
          <p:cNvSpPr txBox="1"/>
          <p:nvPr/>
        </p:nvSpPr>
        <p:spPr>
          <a:xfrm>
            <a:off x="973998" y="4055983"/>
            <a:ext cx="10244003" cy="1354217"/>
          </a:xfrm>
          <a:prstGeom prst="rect">
            <a:avLst/>
          </a:prstGeom>
          <a:noFill/>
        </p:spPr>
        <p:txBody>
          <a:bodyPr wrap="square" lIns="0" tIns="0" rIns="0" bIns="0" rtlCol="0">
            <a:spAutoFit/>
          </a:bodyPr>
          <a:lstStyle/>
          <a:p>
            <a:r>
              <a:rPr lang="en-US" sz="800" dirty="0"/>
              <a:t>Registered representative </a:t>
            </a:r>
            <a:r>
              <a:rPr lang="en-US" sz="800" dirty="0">
                <a:solidFill>
                  <a:srgbClr val="FF0000"/>
                </a:solidFill>
              </a:rPr>
              <a:t>&lt;and investment advisor representative&gt;</a:t>
            </a:r>
            <a:r>
              <a:rPr lang="en-US" sz="800" dirty="0"/>
              <a:t> of Securian Financial Services, Inc. Securities and investment advisory services offered through Securian Financial Services, Inc. Member FINRA/SIPC. </a:t>
            </a:r>
            <a:r>
              <a:rPr lang="en-US" sz="800" dirty="0">
                <a:solidFill>
                  <a:srgbClr val="FF0000"/>
                </a:solidFill>
              </a:rPr>
              <a:t>&lt;INSERT FIRM NAME</a:t>
            </a:r>
            <a:r>
              <a:rPr lang="en-US" sz="800" dirty="0"/>
              <a:t>&gt; is independently owned and operated</a:t>
            </a:r>
            <a:r>
              <a:rPr lang="en-US" sz="800" dirty="0">
                <a:solidFill>
                  <a:schemeClr val="accent5"/>
                </a:solidFill>
              </a:rPr>
              <a:t>. </a:t>
            </a:r>
            <a:r>
              <a:rPr lang="en-US" sz="800" dirty="0">
                <a:solidFill>
                  <a:srgbClr val="FF0000"/>
                </a:solidFill>
              </a:rPr>
              <a:t>&lt;INSERT FIRM ADDRESS&gt;</a:t>
            </a:r>
          </a:p>
          <a:p>
            <a:endParaRPr lang="en-US" sz="800" dirty="0">
              <a:solidFill>
                <a:srgbClr val="FF0000"/>
              </a:solidFill>
            </a:endParaRPr>
          </a:p>
          <a:p>
            <a:r>
              <a:rPr lang="en-US" sz="800" dirty="0"/>
              <a:t>This is a general communication for informational and educational purposes. The materials and the information are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a:t>
            </a:r>
          </a:p>
          <a:p>
            <a:endParaRPr lang="en-US" sz="800" dirty="0"/>
          </a:p>
          <a:p>
            <a:r>
              <a:rPr lang="en-US" sz="800" dirty="0"/>
              <a:t>This information is a general discussion of the relevant federal tax laws provided to promote ideas that may benefit a taxpayer. It is not intended for, nor can it be used by any taxpayer for the purpose of voiding federal tax penalties. Taxpayers should seek the advice of their own advisors regarding any tax and legal issues specific to their situation.</a:t>
            </a:r>
          </a:p>
          <a:p>
            <a:endParaRPr lang="en-US" sz="800" dirty="0"/>
          </a:p>
          <a:p>
            <a:r>
              <a:rPr lang="en-US" sz="800" dirty="0"/>
              <a:t>Securian Financial is the marketing name for Securian Financial Group, Inc., and its subsidiaries. Minnesota Life Insurance Company and Securian Life Insurance Company are subsidiaries of Securian Financial Group, Inc.</a:t>
            </a:r>
            <a:endParaRPr lang="en-US" sz="800" dirty="0">
              <a:solidFill>
                <a:schemeClr val="accent5"/>
              </a:solidFill>
            </a:endParaRPr>
          </a:p>
        </p:txBody>
      </p:sp>
      <p:sp>
        <p:nvSpPr>
          <p:cNvPr id="8" name="Text Placeholder 4">
            <a:extLst>
              <a:ext uri="{FF2B5EF4-FFF2-40B4-BE49-F238E27FC236}">
                <a16:creationId xmlns:a16="http://schemas.microsoft.com/office/drawing/2014/main" id="{E5F79ECC-6934-4899-A852-AADB91AA965C}"/>
              </a:ext>
            </a:extLst>
          </p:cNvPr>
          <p:cNvSpPr txBox="1">
            <a:spLocks/>
          </p:cNvSpPr>
          <p:nvPr/>
        </p:nvSpPr>
        <p:spPr>
          <a:xfrm>
            <a:off x="0" y="54102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0">
              <a:lnSpc>
                <a:spcPct val="120000"/>
              </a:lnSpc>
              <a:spcAft>
                <a:spcPts val="450"/>
              </a:spcAft>
              <a:tabLst/>
              <a:defRPr/>
            </a:pPr>
            <a:r>
              <a:rPr lang="en-US" sz="65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650" b="1" spc="15" dirty="0">
                <a:solidFill>
                  <a:srgbClr val="000000"/>
                </a:solidFill>
                <a:latin typeface="Arial" panose="020B0604020202020204" pitchFamily="34" charset="0"/>
                <a:ea typeface="Times New Roman" panose="02020603050405020304" pitchFamily="18" charset="0"/>
                <a:cs typeface="Times-Roman"/>
              </a:rPr>
            </a:br>
            <a:r>
              <a:rPr lang="en-US" sz="650" b="1" spc="15" dirty="0" err="1">
                <a:solidFill>
                  <a:srgbClr val="0C7B3F"/>
                </a:solidFill>
                <a:latin typeface="Arial" panose="020B0604020202020204" pitchFamily="34" charset="0"/>
                <a:ea typeface="Times New Roman" panose="02020603050405020304" pitchFamily="18" charset="0"/>
                <a:cs typeface="Times-Roman"/>
              </a:rPr>
              <a:t>securian.com</a:t>
            </a:r>
            <a:endParaRPr lang="en-US" sz="650" dirty="0">
              <a:solidFill>
                <a:srgbClr val="000000"/>
              </a:solidFill>
              <a:latin typeface="Times-Roman"/>
              <a:ea typeface="Times New Roman" panose="02020603050405020304" pitchFamily="18" charset="0"/>
              <a:cs typeface="Times-Roman"/>
            </a:endParaRPr>
          </a:p>
          <a:p>
            <a:pPr marL="920750" indent="0">
              <a:tabLst/>
              <a:defRPr/>
            </a:pPr>
            <a:r>
              <a:rPr lang="en-US"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pc="5" dirty="0">
                <a:solidFill>
                  <a:srgbClr val="323232"/>
                </a:solidFill>
                <a:ea typeface="Times New Roman" panose="02020603050405020304" pitchFamily="18" charset="0"/>
                <a:cs typeface="HurmeGeometricSans3-Regular" panose="020B0500020000000000" pitchFamily="34" charset="0"/>
              </a:rPr>
            </a:br>
            <a:r>
              <a:rPr lang="en-US" spc="5" dirty="0">
                <a:solidFill>
                  <a:srgbClr val="323232"/>
                </a:solidFill>
                <a:ea typeface="Times New Roman" panose="02020603050405020304" pitchFamily="18" charset="0"/>
                <a:cs typeface="HurmeGeometricSans3-Regular" panose="020B0500020000000000" pitchFamily="34" charset="0"/>
              </a:rPr>
              <a:t>©2021 Securian Financial Group, Inc. All rights reserved.</a:t>
            </a:r>
            <a:endParaRPr lang="en-US" spc="-10" dirty="0">
              <a:solidFill>
                <a:srgbClr val="323232"/>
              </a:solidFill>
              <a:ea typeface="Times New Roman" panose="02020603050405020304" pitchFamily="18" charset="0"/>
              <a:cs typeface="HurmeGeometricSans3-Regular" panose="020B0500020000000000" pitchFamily="34" charset="0"/>
            </a:endParaRPr>
          </a:p>
          <a:p>
            <a:pPr marL="920750" indent="0">
              <a:tabLst/>
              <a:defRPr/>
            </a:pPr>
            <a:r>
              <a:rPr lang="en-US" spc="5" dirty="0">
                <a:solidFill>
                  <a:srgbClr val="323232"/>
                </a:solidFill>
                <a:ea typeface="Times New Roman" panose="02020603050405020304" pitchFamily="18" charset="0"/>
                <a:cs typeface="HurmeGeometricSans3-Regular" panose="020B0500020000000000" pitchFamily="34" charset="0"/>
              </a:rPr>
              <a:t>Rev 8-2021   DOFU 8-2021</a:t>
            </a:r>
            <a:br>
              <a:rPr lang="en-US" spc="5">
                <a:solidFill>
                  <a:srgbClr val="323232"/>
                </a:solidFill>
                <a:ea typeface="Times New Roman" panose="02020603050405020304" pitchFamily="18" charset="0"/>
                <a:cs typeface="HurmeGeometricSans3-Regular" panose="020B0500020000000000" pitchFamily="34" charset="0"/>
              </a:rPr>
            </a:br>
            <a:r>
              <a:rPr lang="en-US" spc="5">
                <a:solidFill>
                  <a:srgbClr val="323232"/>
                </a:solidFill>
                <a:ea typeface="Times New Roman" panose="02020603050405020304" pitchFamily="18" charset="0"/>
                <a:cs typeface="HurmeGeometricSans3-Regular" panose="020B0500020000000000" pitchFamily="34" charset="0"/>
              </a:rPr>
              <a:t>1754706</a:t>
            </a:r>
            <a:endParaRPr lang="en-US" spc="-10"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3767221106"/>
      </p:ext>
    </p:extLst>
  </p:cSld>
  <p:clrMapOvr>
    <a:masterClrMapping/>
  </p:clrMapOvr>
</p:sld>
</file>

<file path=ppt/theme/theme1.xml><?xml version="1.0" encoding="utf-8"?>
<a:theme xmlns:a="http://schemas.openxmlformats.org/drawingml/2006/main" name="Office Theme">
  <a:themeElements>
    <a:clrScheme name="SFG_2020">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ppt-wide" id="{5D76ADD8-B4DC-7A40-B0CE-116B6FC6A22A}" vid="{3AA7F7DC-21BF-634C-B52B-90CC8BD6B709}"/>
    </a:ext>
  </a:extLst>
</a:theme>
</file>

<file path=ppt/theme/theme2.xml><?xml version="1.0" encoding="utf-8"?>
<a:theme xmlns:a="http://schemas.openxmlformats.org/drawingml/2006/main" name="Office Theme">
  <a:themeElements>
    <a:clrScheme name="SFG 2020">
      <a:dk1>
        <a:srgbClr val="58595B"/>
      </a:dk1>
      <a:lt1>
        <a:srgbClr val="FFFFFF"/>
      </a:lt1>
      <a:dk2>
        <a:srgbClr val="000000"/>
      </a:dk2>
      <a:lt2>
        <a:srgbClr val="FFFFFF"/>
      </a:lt2>
      <a:accent1>
        <a:srgbClr val="098D3E"/>
      </a:accent1>
      <a:accent2>
        <a:srgbClr val="5CA311"/>
      </a:accent2>
      <a:accent3>
        <a:srgbClr val="006DAF"/>
      </a:accent3>
      <a:accent4>
        <a:srgbClr val="389CC6"/>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 Financial _wide" id="{5DD389A6-1FAD-8F4E-B7B0-626C6E8D3438}" vid="{05B864F1-43A9-7D41-AC21-988E2070D4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8f946b2f-90ad-4152-a311-bb1f25613ba8" Name="AD_HOC" ContentType="XML" MajorVersion="0" MinorVersion="1" isLocalCopy="False" IsBaseObject="False" DataSourceId="4d52180f-1fdb-4225-9e7b-021aac3c1250" DataSourceMajorVersion="0" DataSourceMinorVersion="1"/>
</file>

<file path=customXml/item10.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4" ma:contentTypeDescription="Create a new document." ma:contentTypeScope="" ma:versionID="d8227dbaa9560aab9846ee462ee72d0b">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42bdf0b1c85064e660ca35a8f4f5c2bc"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 UniqueId="69b7aebc-646e-4a4a-9f94-d1c7d95a3d52" Name="System" ContentType="XML" MajorVersion="0" MinorVersion="1" isLocalCopy="False" IsBaseObject="False" DataSourceId="ad1fc44d-4005-4b66-a53a-7ad06f67c4a2" DataSourceMajorVersion="0" DataSourceMinorVersion="1"/>
</file>

<file path=customXml/item3.xml><?xml version="1.0" encoding="utf-8"?>
<VariableListDefinition name="AD_HOC" displayName="AD_HOC" id="8f946b2f-90ad-4152-a311-bb1f25613ba8" isdomainofvalue="False" dataSourceId="4d52180f-1fdb-4225-9e7b-021aac3c1250"/>
</file>

<file path=customXml/item4.xml><?xml version="1.0" encoding="utf-8"?>
<AllExternalAdhocVariableMapping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7.xml><?xml version="1.0" encoding="utf-8"?>
<VariableList UniqueId="d77f0a1f-4885-43b3-9788-f90fb6448bd7" Name="Computed" ContentType="XML" MajorVersion="0" MinorVersion="1" isLocalCopy="False" IsBaseObject="False" DataSourceId="e7ce2b0a-ac82-40bb-947d-c6d5cab40b2b" DataSourceMajorVersion="0" DataSourceMinorVersion="1"/>
</file>

<file path=customXml/item8.xml><?xml version="1.0" encoding="utf-8"?>
<VariableListDefinition name="Computed" displayName="Computed" id="d77f0a1f-4885-43b3-9788-f90fb6448bd7" isdomainofvalue="False" dataSourceId="e7ce2b0a-ac82-40bb-947d-c6d5cab40b2b"/>
</file>

<file path=customXml/item9.xml><?xml version="1.0" encoding="utf-8"?>
<VariableListDefinition name="System" displayName="System" id="69b7aebc-646e-4a4a-9f94-d1c7d95a3d52" isdomainofvalue="False" dataSourceId="ad1fc44d-4005-4b66-a53a-7ad06f67c4a2"/>
</file>

<file path=customXml/itemProps1.xml><?xml version="1.0" encoding="utf-8"?>
<ds:datastoreItem xmlns:ds="http://schemas.openxmlformats.org/officeDocument/2006/customXml" ds:itemID="{EB59B29A-4139-4C49-81D3-7ECB92E84F21}">
  <ds:schemaRefs/>
</ds:datastoreItem>
</file>

<file path=customXml/itemProps10.xml><?xml version="1.0" encoding="utf-8"?>
<ds:datastoreItem xmlns:ds="http://schemas.openxmlformats.org/officeDocument/2006/customXml" ds:itemID="{F9BE63A7-2956-444F-ADB9-8B94C2315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CEC372-A1FB-4D27-80F2-FABA10E78525}">
  <ds:schemaRefs/>
</ds:datastoreItem>
</file>

<file path=customXml/itemProps3.xml><?xml version="1.0" encoding="utf-8"?>
<ds:datastoreItem xmlns:ds="http://schemas.openxmlformats.org/officeDocument/2006/customXml" ds:itemID="{9B421D58-1F67-40EA-A2D2-A4B41FF77222}">
  <ds:schemaRefs/>
</ds:datastoreItem>
</file>

<file path=customXml/itemProps4.xml><?xml version="1.0" encoding="utf-8"?>
<ds:datastoreItem xmlns:ds="http://schemas.openxmlformats.org/officeDocument/2006/customXml" ds:itemID="{BCD67B4C-EA14-4501-95F0-BD7B7FC1378C}">
  <ds:schemaRefs/>
</ds:datastoreItem>
</file>

<file path=customXml/itemProps5.xml><?xml version="1.0" encoding="utf-8"?>
<ds:datastoreItem xmlns:ds="http://schemas.openxmlformats.org/officeDocument/2006/customXml" ds:itemID="{B76CBB55-1184-4857-AE95-B8CB48530A9B}">
  <ds:schemaRefs>
    <ds:schemaRef ds:uri="http://schemas.microsoft.com/sharepoint/v3/contenttype/forms"/>
  </ds:schemaRefs>
</ds:datastoreItem>
</file>

<file path=customXml/itemProps6.xml><?xml version="1.0" encoding="utf-8"?>
<ds:datastoreItem xmlns:ds="http://schemas.openxmlformats.org/officeDocument/2006/customXml" ds:itemID="{4CA1C3BE-E2A2-42E7-AAB6-710BF1A904CD}">
  <ds:schemaRefs>
    <ds:schemaRef ds:uri="http://schemas.microsoft.com/office/2006/documentManagement/types"/>
    <ds:schemaRef ds:uri="http://purl.org/dc/dcmitype/"/>
    <ds:schemaRef ds:uri="http://schemas.microsoft.com/office/2006/metadata/properties"/>
    <ds:schemaRef ds:uri="bc07c542-31d9-43e6-8381-41bf2cd25ef3"/>
    <ds:schemaRef ds:uri="http://www.w3.org/XML/1998/namespace"/>
    <ds:schemaRef ds:uri="http://schemas.microsoft.com/office/infopath/2007/PartnerControls"/>
    <ds:schemaRef ds:uri="http://schemas.openxmlformats.org/package/2006/metadata/core-properties"/>
    <ds:schemaRef ds:uri="b24728e0-73a7-4bf8-b246-3d3a4eb367b6"/>
    <ds:schemaRef ds:uri="http://purl.org/dc/terms/"/>
    <ds:schemaRef ds:uri="http://purl.org/dc/elements/1.1/"/>
  </ds:schemaRefs>
</ds:datastoreItem>
</file>

<file path=customXml/itemProps7.xml><?xml version="1.0" encoding="utf-8"?>
<ds:datastoreItem xmlns:ds="http://schemas.openxmlformats.org/officeDocument/2006/customXml" ds:itemID="{DD6FFA72-9036-4215-B6A9-C974854939C8}">
  <ds:schemaRefs/>
</ds:datastoreItem>
</file>

<file path=customXml/itemProps8.xml><?xml version="1.0" encoding="utf-8"?>
<ds:datastoreItem xmlns:ds="http://schemas.openxmlformats.org/officeDocument/2006/customXml" ds:itemID="{67791532-40F6-4082-A16F-CF5DF0ADDE43}">
  <ds:schemaRefs/>
</ds:datastoreItem>
</file>

<file path=customXml/itemProps9.xml><?xml version="1.0" encoding="utf-8"?>
<ds:datastoreItem xmlns:ds="http://schemas.openxmlformats.org/officeDocument/2006/customXml" ds:itemID="{580F239B-986E-4D25-AC3A-A623F71D5405}">
  <ds:schemaRefs/>
</ds:datastoreItem>
</file>

<file path=docProps/app.xml><?xml version="1.0" encoding="utf-8"?>
<Properties xmlns="http://schemas.openxmlformats.org/officeDocument/2006/extended-properties" xmlns:vt="http://schemas.openxmlformats.org/officeDocument/2006/docPropsVTypes">
  <Template>sec-ppt-wide-format (2)</Template>
  <TotalTime>411</TotalTime>
  <Words>1064</Words>
  <Application>Microsoft Office PowerPoint</Application>
  <PresentationFormat>Widescreen</PresentationFormat>
  <Paragraphs>62</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HurmeGeometricSans3 Regular</vt:lpstr>
      <vt:lpstr>HurmeGeometricSans4 Bold</vt:lpstr>
      <vt:lpstr>Symbol</vt:lpstr>
      <vt:lpstr>Times-Roman</vt:lpstr>
      <vt:lpstr>Office Theme</vt:lpstr>
      <vt:lpstr>Office Theme</vt:lpstr>
      <vt:lpstr>An inside look at the labor shortage</vt:lpstr>
      <vt:lpstr>Setting the stage </vt:lpstr>
      <vt:lpstr>PowerPoint Presentation</vt:lpstr>
      <vt:lpstr>What can you do? </vt:lpstr>
      <vt:lpstr>PowerPoint Presentation</vt:lpstr>
    </vt:vector>
  </TitlesOfParts>
  <Company>Securian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Rebecca J.</dc:creator>
  <cp:lastModifiedBy>Charlotte Bing - Financial Markets Inc</cp:lastModifiedBy>
  <cp:revision>32</cp:revision>
  <dcterms:created xsi:type="dcterms:W3CDTF">2021-02-11T18:00:33Z</dcterms:created>
  <dcterms:modified xsi:type="dcterms:W3CDTF">2021-09-03T15:21:07Z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ies>
</file>